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45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26/04/2021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Pin de ferny en Etiquetas y Gafetes | Etiquetas preescolares, Maestros de  preescolar, Decoracion de aulas">
            <a:extLst>
              <a:ext uri="{FF2B5EF4-FFF2-40B4-BE49-F238E27FC236}">
                <a16:creationId xmlns="" xmlns:a16="http://schemas.microsoft.com/office/drawing/2014/main" id="{6C40597F-7521-4325-902A-B2FDD6D222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6858000" cy="9139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=""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202637" y="0"/>
            <a:ext cx="6634561" cy="8997043"/>
            <a:chOff x="223439" y="0"/>
            <a:chExt cx="6634561" cy="8997043"/>
          </a:xfrm>
        </p:grpSpPr>
        <p:sp>
          <p:nvSpPr>
            <p:cNvPr id="3" name="Rectángulo 2">
              <a:extLst>
                <a:ext uri="{FF2B5EF4-FFF2-40B4-BE49-F238E27FC236}">
                  <a16:creationId xmlns=""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</a:t>
              </a:r>
              <a:r>
                <a:rPr lang="es-MX" sz="2800" dirty="0" smtClean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la </a:t>
              </a: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=""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=""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223439" y="328547"/>
              <a:ext cx="4187752" cy="1323439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Jardín de Niños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“Victoria Garza Villarreal”</a:t>
              </a:r>
              <a:b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</a:b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Educadora: Gabriela Morin de la Rosa.  Practicante</a:t>
              </a:r>
              <a:r>
                <a:rPr lang="es-MX" sz="1600" b="1" dirty="0">
                  <a:solidFill>
                    <a:srgbClr val="0070C0"/>
                  </a:solidFill>
                  <a:latin typeface="Ink Free" panose="03080402000500000000" pitchFamily="66" charset="0"/>
                </a:rPr>
                <a:t>: </a:t>
              </a:r>
              <a:r>
                <a:rPr lang="es-MX" sz="1600" b="1" dirty="0" smtClean="0">
                  <a:solidFill>
                    <a:srgbClr val="0070C0"/>
                  </a:solidFill>
                  <a:latin typeface="Ink Free" panose="03080402000500000000" pitchFamily="66" charset="0"/>
                </a:rPr>
                <a:t>Montserrat Vazquez Espinoza. </a:t>
              </a:r>
              <a:endParaRPr lang="es-MX" sz="1600" b="1" dirty="0">
                <a:solidFill>
                  <a:srgbClr val="0070C0"/>
                </a:solidFill>
                <a:latin typeface="Ink Free" panose="03080402000500000000" pitchFamily="66" charset="0"/>
              </a:endParaRPr>
            </a:p>
          </p:txBody>
        </p:sp>
        <p:pic>
          <p:nvPicPr>
            <p:cNvPr id="10" name="Imagen 9">
              <a:extLst>
                <a:ext uri="{FF2B5EF4-FFF2-40B4-BE49-F238E27FC236}">
                  <a16:creationId xmlns=""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=""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=""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=""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=""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/>
          <p:cNvSpPr txBox="1"/>
          <p:nvPr/>
        </p:nvSpPr>
        <p:spPr>
          <a:xfrm>
            <a:off x="4888406" y="1348466"/>
            <a:ext cx="15355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26/04/2021</a:t>
            </a:r>
            <a:endParaRPr lang="es-MX" dirty="0"/>
          </a:p>
        </p:txBody>
      </p:sp>
      <p:sp>
        <p:nvSpPr>
          <p:cNvPr id="15" name="Conector 14"/>
          <p:cNvSpPr/>
          <p:nvPr/>
        </p:nvSpPr>
        <p:spPr>
          <a:xfrm>
            <a:off x="4430351" y="3731170"/>
            <a:ext cx="284170" cy="25656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onector 16"/>
          <p:cNvSpPr/>
          <p:nvPr/>
        </p:nvSpPr>
        <p:spPr>
          <a:xfrm>
            <a:off x="6160463" y="3731699"/>
            <a:ext cx="241149" cy="219011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2317315" y="4770240"/>
            <a:ext cx="4124904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/>
              <a:t>5</a:t>
            </a:r>
            <a:r>
              <a:rPr lang="es-MX" sz="1400" dirty="0" smtClean="0"/>
              <a:t> </a:t>
            </a:r>
            <a:r>
              <a:rPr lang="es-MX" sz="1400" dirty="0" smtClean="0"/>
              <a:t>alumnos en la clase en línea. </a:t>
            </a:r>
            <a:endParaRPr lang="es-MX" sz="14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2327104" y="5362920"/>
            <a:ext cx="4124904" cy="116955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MX" sz="1400" dirty="0" smtClean="0"/>
              <a:t>Los padres de familia tienen la oportunidad de mandar todas las evidencias de las semanas el día viernes. </a:t>
            </a:r>
          </a:p>
          <a:p>
            <a:endParaRPr lang="es-MX" sz="1400" dirty="0"/>
          </a:p>
          <a:p>
            <a:endParaRPr lang="es-MX" sz="1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587829" y="6936377"/>
            <a:ext cx="5864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El día de hoy en el programa de aprende en casa se trabajo con el </a:t>
            </a:r>
            <a:r>
              <a:rPr lang="es-MX" sz="1200" smtClean="0"/>
              <a:t>campo </a:t>
            </a:r>
            <a:r>
              <a:rPr lang="es-MX" sz="1200" smtClean="0"/>
              <a:t>de exploración del mundo natural haciendo énfasis en explicar condiciones reales de espacio y alimentación de una mascota.  En el programa mencionaron los cuidados que debe tener una mascota,  como actividad de reforzamiento se le solicito a} los  alumnos que mediante un video mostraran los cuidados que tienen con sus mascotas, si es que tenían, si no tenían podían mencionar los cuidados que le deberían de dar a una mascota. </a:t>
            </a:r>
            <a:endParaRPr lang="es-MX" sz="1200" dirty="0" smtClean="0"/>
          </a:p>
        </p:txBody>
      </p:sp>
      <p:sp>
        <p:nvSpPr>
          <p:cNvPr id="20" name="Conector 19"/>
          <p:cNvSpPr/>
          <p:nvPr/>
        </p:nvSpPr>
        <p:spPr>
          <a:xfrm>
            <a:off x="3088969" y="3108246"/>
            <a:ext cx="297550" cy="19576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8762</TotalTime>
  <Words>132</Words>
  <Application>Microsoft Office PowerPoint</Application>
  <PresentationFormat>Carta (216 x 279 mm)</PresentationFormat>
  <Paragraphs>6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Ink Free</vt:lpstr>
      <vt:lpstr>Wingdings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Acer</cp:lastModifiedBy>
  <cp:revision>77</cp:revision>
  <dcterms:created xsi:type="dcterms:W3CDTF">2020-10-05T15:20:07Z</dcterms:created>
  <dcterms:modified xsi:type="dcterms:W3CDTF">2021-04-30T04:44:17Z</dcterms:modified>
</cp:coreProperties>
</file>