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26/04/2021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/>
              <a:t>5</a:t>
            </a:r>
            <a:r>
              <a:rPr lang="es-MX" sz="1400" dirty="0" smtClean="0"/>
              <a:t> </a:t>
            </a:r>
            <a:r>
              <a:rPr lang="es-MX" sz="1400" dirty="0" smtClean="0"/>
              <a:t>alumnos en la clase en línea.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el programa de aprende en casa se trabajo con el </a:t>
            </a:r>
            <a:r>
              <a:rPr lang="es-MX" sz="1200" smtClean="0"/>
              <a:t>campo </a:t>
            </a:r>
            <a:r>
              <a:rPr lang="es-MX" sz="1200" smtClean="0"/>
              <a:t>de exploración del mundo natural haciendo énfasis en explicar condiciones reales de espacio y alimentación de una mascota.  En el programa mencionaron los cuidados que debe tener una mascota,  como actividad de reforzamiento se le solicito a} los  alumnos que mediante un video mostraran los cuidados que tienen con sus mascotas, si es que tenían, si no tenían podían mencionar los cuidados que le deberían de dar a una mascota.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088969" y="310824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8762</TotalTime>
  <Words>132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77</cp:revision>
  <dcterms:created xsi:type="dcterms:W3CDTF">2020-10-05T15:20:07Z</dcterms:created>
  <dcterms:modified xsi:type="dcterms:W3CDTF">2021-04-30T04:44:17Z</dcterms:modified>
</cp:coreProperties>
</file>