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464" y="-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27/04/2021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7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6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16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20795"/>
            <a:ext cx="5906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la presentación de la mascotas, los cuidad y alimentación que implica, a través de una historia y una canción. También se abordo los números a través del juego. Posteriormente se diseñaron actividades en casa para reforzar los aprendizajes.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5941389" y="2562714"/>
            <a:ext cx="208547" cy="1894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9EFD36D5-A635-431D-9D71-64A0E1ECD2DA}"/>
              </a:ext>
            </a:extLst>
          </p:cNvPr>
          <p:cNvSpPr/>
          <p:nvPr/>
        </p:nvSpPr>
        <p:spPr>
          <a:xfrm>
            <a:off x="5486939" y="2404694"/>
            <a:ext cx="252664" cy="1969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702</TotalTime>
  <Words>80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61</cp:revision>
  <dcterms:created xsi:type="dcterms:W3CDTF">2020-10-05T15:20:07Z</dcterms:created>
  <dcterms:modified xsi:type="dcterms:W3CDTF">2021-04-28T03:27:40Z</dcterms:modified>
</cp:coreProperties>
</file>