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409614" y="1094008"/>
            <a:ext cx="468638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Martes 27</a:t>
            </a:r>
            <a:r>
              <a:rPr lang="es-MX" sz="2000" dirty="0" smtClean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de abril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b="1" dirty="0" smtClean="0">
                <a:latin typeface="Century Gothic" panose="020B0502020202020204" pitchFamily="34" charset="0"/>
              </a:rPr>
              <a:t>: </a:t>
            </a:r>
            <a:r>
              <a:rPr lang="es-MX" sz="2000" dirty="0" smtClean="0">
                <a:latin typeface="Century Gothic" panose="020B0502020202020204" pitchFamily="34" charset="0"/>
              </a:rPr>
              <a:t>Como actividad de la semana loca hoy toco disfrazarse de superhéroes, el campo formativo que se trabajo fue educación sobre realizar movimientos de locomoción, manipulación y estabilidad, por medio de juegos individuales y colectivos, las actividades consistieron en realizar un rally con materiales que tuvieran en casa. Hasta el momento 10 alumnos han enviado sus evidencias de trabajo.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2" b="23694"/>
          <a:stretch/>
        </p:blipFill>
        <p:spPr bwMode="auto">
          <a:xfrm>
            <a:off x="6405838" y="1030329"/>
            <a:ext cx="4376548" cy="483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75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81</cp:revision>
  <dcterms:created xsi:type="dcterms:W3CDTF">2021-01-12T03:37:15Z</dcterms:created>
  <dcterms:modified xsi:type="dcterms:W3CDTF">2021-04-28T01:09:13Z</dcterms:modified>
</cp:coreProperties>
</file>