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7C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27/04/2021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3952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27/04/2021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7426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27/04/2021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3054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27/04/2021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088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27/04/2021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202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27/04/2021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1737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27/04/2021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5735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27/04/2021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5315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27/04/2021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5155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27/04/2021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1270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27/04/2021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453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4DF0F-590D-4819-830C-E0C738902F2A}" type="datetimeFigureOut">
              <a:rPr lang="es-MX" smtClean="0"/>
              <a:t>27/04/2021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982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439" r="927" b="899"/>
          <a:stretch/>
        </p:blipFill>
        <p:spPr bwMode="auto">
          <a:xfrm>
            <a:off x="4537656" y="0"/>
            <a:ext cx="766317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439" r="927" b="899"/>
          <a:stretch/>
        </p:blipFill>
        <p:spPr bwMode="auto">
          <a:xfrm rot="10800000">
            <a:off x="0" y="0"/>
            <a:ext cx="765434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1409614" y="1094008"/>
            <a:ext cx="468638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000" b="1" dirty="0" smtClean="0">
                <a:latin typeface="Century Gothic" panose="020B0502020202020204" pitchFamily="34" charset="0"/>
              </a:rPr>
              <a:t>Diario</a:t>
            </a:r>
          </a:p>
          <a:p>
            <a:pPr algn="just"/>
            <a:r>
              <a:rPr lang="es-MX" sz="2000" b="1" dirty="0" smtClean="0">
                <a:latin typeface="Century Gothic" panose="020B0502020202020204" pitchFamily="34" charset="0"/>
              </a:rPr>
              <a:t>Día: </a:t>
            </a:r>
            <a:r>
              <a:rPr lang="es-MX" sz="2000" dirty="0" smtClean="0">
                <a:latin typeface="Century Gothic" panose="020B0502020202020204" pitchFamily="34" charset="0"/>
              </a:rPr>
              <a:t>Martes 27</a:t>
            </a:r>
            <a:r>
              <a:rPr lang="es-MX" sz="2000" dirty="0" smtClean="0">
                <a:latin typeface="Century Gothic" panose="020B0502020202020204" pitchFamily="34" charset="0"/>
              </a:rPr>
              <a:t> </a:t>
            </a:r>
            <a:r>
              <a:rPr lang="es-MX" sz="2000" dirty="0" smtClean="0">
                <a:latin typeface="Century Gothic" panose="020B0502020202020204" pitchFamily="34" charset="0"/>
              </a:rPr>
              <a:t>de abril del 2021 </a:t>
            </a:r>
          </a:p>
          <a:p>
            <a:pPr algn="just"/>
            <a:r>
              <a:rPr lang="es-MX" sz="2000" b="1" dirty="0" smtClean="0">
                <a:latin typeface="Century Gothic" panose="020B0502020202020204" pitchFamily="34" charset="0"/>
              </a:rPr>
              <a:t>Estrategia</a:t>
            </a:r>
            <a:r>
              <a:rPr lang="es-MX" sz="2000" b="1" dirty="0" smtClean="0">
                <a:latin typeface="Century Gothic" panose="020B0502020202020204" pitchFamily="34" charset="0"/>
              </a:rPr>
              <a:t>: </a:t>
            </a:r>
            <a:r>
              <a:rPr lang="es-MX" sz="2000" dirty="0" smtClean="0">
                <a:latin typeface="Century Gothic" panose="020B0502020202020204" pitchFamily="34" charset="0"/>
              </a:rPr>
              <a:t>Como actividad de la semana loca hoy toco disfrazarse de superhéroes, el campo formativo que se trabajo fue educación sobre realizar movimientos de locomoción, manipulación y estabilidad, por medio de juegos individuales y colectivos, las actividades consistieron en realizar un rally con materiales que tuvieran en casa. Hasta el momento 10 alumnos han enviado sus evidencias de trabajo. </a:t>
            </a:r>
            <a:endParaRPr lang="es-MX" sz="2000" dirty="0" smtClean="0">
              <a:latin typeface="Century Gothic" panose="020B0502020202020204" pitchFamily="34" charset="0"/>
            </a:endParaRPr>
          </a:p>
        </p:txBody>
      </p:sp>
      <p:pic>
        <p:nvPicPr>
          <p:cNvPr id="1026" name="Picture 2" descr="Descripción no disponible.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72" b="23694"/>
          <a:stretch/>
        </p:blipFill>
        <p:spPr bwMode="auto">
          <a:xfrm>
            <a:off x="6405838" y="1030329"/>
            <a:ext cx="4376548" cy="4836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560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1357</TotalTime>
  <Words>75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aagtz99@gmail.com</dc:creator>
  <cp:lastModifiedBy>aagtz99@gmail.com</cp:lastModifiedBy>
  <cp:revision>81</cp:revision>
  <dcterms:created xsi:type="dcterms:W3CDTF">2021-01-12T03:37:15Z</dcterms:created>
  <dcterms:modified xsi:type="dcterms:W3CDTF">2021-04-28T01:09:13Z</dcterms:modified>
</cp:coreProperties>
</file>