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6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02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7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3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8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59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2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0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3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9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7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A4B5-436E-4B6C-817D-49F0C469F8D7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D340-0D5C-4BA4-AC26-FF3C8369F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9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20888" y="324591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27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abril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6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27/04/2021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73638" y="1651873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8680" y="6300192"/>
            <a:ext cx="56922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Para la semana del día del niño se diseñaron actividades lúdicas para promover la convivencia y el desarrollo de competencias profesionales. El día de hoy en </a:t>
            </a:r>
            <a:r>
              <a:rPr lang="es-MX" sz="1100" dirty="0" err="1">
                <a:solidFill>
                  <a:prstClr val="black"/>
                </a:solidFill>
                <a:latin typeface="Century Gothic" pitchFamily="34" charset="0"/>
              </a:rPr>
              <a:t>videollamada</a:t>
            </a:r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 jugamos </a:t>
            </a:r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a representar personajes mediante mímica y se fomento la convivencia en entornos virtuales. Mi desempeño fue bueno porque constantemente identifico mis áreas de oportunidad en la primera sala y en la segunda ya reconozco lo que debo modificar. En éste caso ejemplifique mejor como debían actuar para que tuvieran mas clara la idea de lo que debían hacer y así fue como se favoreció el aprendizaje de Artes. Las niñas y los niños se mostraron participativos y animados, sobretodo en la segunda sala. La evaluación se hizo mediante indicadores y fichas de evaluación continua.</a:t>
            </a:r>
            <a:endParaRPr lang="es-MX" sz="11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1" y="5716661"/>
            <a:ext cx="6397806" cy="34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3" t="16719" b="5782"/>
          <a:stretch/>
        </p:blipFill>
        <p:spPr bwMode="auto">
          <a:xfrm>
            <a:off x="231471" y="971600"/>
            <a:ext cx="639780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46198" y="3955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Evidencia fotográfica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54338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139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1</cp:revision>
  <dcterms:created xsi:type="dcterms:W3CDTF">2021-04-27T17:08:10Z</dcterms:created>
  <dcterms:modified xsi:type="dcterms:W3CDTF">2021-04-27T17:14:44Z</dcterms:modified>
</cp:coreProperties>
</file>