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7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27/04/2021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fif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Martes 27 de abril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19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20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11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Se registraron 19 alumnos en el programa de aprende en casa, de los cuales 20 mandaron sus evidencias y 11 no se reportaron durante el día.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6463308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martes 27 de abril del 2021 se inicio la clase a las 8:45  por sala virtual de la plataforma Facebook.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 los alumnos se vistieron con la temática de vaqueros e iniciamos la clase con la canción de la Granja del Tío Juan.</a:t>
            </a:r>
          </a:p>
          <a:p>
            <a:r>
              <a:rPr lang="es-ES" dirty="0">
                <a:latin typeface="Century Gothic" panose="020B0502020202020204" pitchFamily="34" charset="0"/>
              </a:rPr>
              <a:t>Para reforzar el aprendizaje esperado de exploración y comprensión del mundo natural y social conversamos acerca de las mascotas que tenían en su hogar y como las cuidaban, se solicito realizar un listado en la aplicación de </a:t>
            </a:r>
            <a:r>
              <a:rPr lang="es-ES" dirty="0" err="1">
                <a:latin typeface="Century Gothic" panose="020B0502020202020204" pitchFamily="34" charset="0"/>
              </a:rPr>
              <a:t>piccollage</a:t>
            </a:r>
            <a:r>
              <a:rPr lang="es-ES" dirty="0">
                <a:latin typeface="Century Gothic" panose="020B0502020202020204" pitchFamily="34" charset="0"/>
              </a:rPr>
              <a:t> agregando una fotografía de su mascota y como la cuidan, en caso de que no tuvieran agregaron a la que les gustaría tener.</a:t>
            </a:r>
          </a:p>
          <a:p>
            <a:r>
              <a:rPr lang="es-ES" dirty="0">
                <a:latin typeface="Century Gothic" panose="020B0502020202020204" pitchFamily="34" charset="0"/>
              </a:rPr>
              <a:t>En el caso de pensamiento matemático se utilizaron los dados y la caja sumadora hecha anteriormente y realizamos 4 operaciones con su ayuda, los alumnos no mostraron ninguna dificultad al utilizar su caja, reconocer los números o realizar las operaciones en su cuaderno.</a:t>
            </a:r>
          </a:p>
          <a:p>
            <a:r>
              <a:rPr lang="es-ES" dirty="0">
                <a:latin typeface="Century Gothic" panose="020B0502020202020204" pitchFamily="34" charset="0"/>
              </a:rPr>
              <a:t>Terminamos la clase con la canción de la Chona y no cambiaria nada de la clase del día de hoy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EC6A8AD-A54C-4B8A-9137-A58EB9AFC7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92" y="150000"/>
            <a:ext cx="2042769" cy="442599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F199019-6F37-46F0-959D-8E64A8C4D01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22"/>
          <a:stretch/>
        </p:blipFill>
        <p:spPr>
          <a:xfrm>
            <a:off x="349292" y="4331506"/>
            <a:ext cx="2042769" cy="388950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1428D030-E58C-414B-9B93-1BD2CCC35E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901511"/>
            <a:ext cx="3319500" cy="33195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9CACAC7A-A571-4ED8-8F6A-D06FAB9646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615" y="150000"/>
            <a:ext cx="2950667" cy="442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766</TotalTime>
  <Words>282</Words>
  <Application>Microsoft Office PowerPoint</Application>
  <PresentationFormat>Carta (216 x 279 mm)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60</cp:revision>
  <dcterms:created xsi:type="dcterms:W3CDTF">2020-10-05T22:46:43Z</dcterms:created>
  <dcterms:modified xsi:type="dcterms:W3CDTF">2021-04-28T03:54:49Z</dcterms:modified>
</cp:coreProperties>
</file>