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340" y="-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09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09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1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78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48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338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595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77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84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70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03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57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99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31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71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10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B974-A86A-4601-B877-D2F20E75F798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E909E28-3904-4654-B26F-CB608BF55D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03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24075" y="8435172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>
                <a:latin typeface="Ink Free" panose="03080402000500000000" pitchFamily="66" charset="0"/>
              </a:rPr>
              <a:t>viernes.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>
                <a:latin typeface="Ink Free" panose="03080402000500000000" pitchFamily="66" charset="0"/>
              </a:rPr>
              <a:t>26 </a:t>
            </a:r>
            <a:r>
              <a:rPr lang="es-MX" sz="1524" b="1" dirty="0">
                <a:latin typeface="Ink Free" panose="03080402000500000000" pitchFamily="66" charset="0"/>
              </a:rPr>
              <a:t>de abril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>
            <a:off x="5571036" y="2957052"/>
            <a:ext cx="300494" cy="250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187186" y="2706223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10664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6541" y="517623"/>
            <a:ext cx="5671438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400" dirty="0">
                <a:latin typeface="Ink Free" panose="03080402000500000000" pitchFamily="66" charset="0"/>
              </a:rPr>
              <a:t>El día de hoy se realizo un video en el cual se explico </a:t>
            </a:r>
            <a:r>
              <a:rPr lang="es-ES" sz="2400" dirty="0">
                <a:latin typeface="Ink Free" panose="03080402000500000000" pitchFamily="66" charset="0"/>
              </a:rPr>
              <a:t>que </a:t>
            </a:r>
            <a:r>
              <a:rPr lang="es-ES" sz="2400" dirty="0" smtClean="0">
                <a:latin typeface="Ink Free" panose="03080402000500000000" pitchFamily="66" charset="0"/>
              </a:rPr>
              <a:t>animales se pueden tener en casa como mascotas y cuales animales no se pueden tener, así como se explico la actividad de clasificar cada uno de estos animales. 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Como segunda actividad se vio el juego de domino, en el cual los alumnos como actividad tenían que completar la ficha del domino con la misma cantidad que se encontraba a su izquierda. </a:t>
            </a:r>
            <a:endParaRPr lang="es-MX" sz="2400" dirty="0">
              <a:latin typeface="Comic Sans MS" panose="030F0702030302020204" pitchFamily="66" charset="0"/>
            </a:endParaRPr>
          </a:p>
          <a:p>
            <a:endParaRPr lang="es-MX" sz="3200" b="1" dirty="0">
              <a:latin typeface="Ink Free" panose="03080402000500000000" pitchFamily="66" charset="0"/>
            </a:endParaRPr>
          </a:p>
          <a:p>
            <a:r>
              <a:rPr lang="es-MX" sz="3200" b="1" dirty="0">
                <a:latin typeface="Ink Free" panose="03080402000500000000" pitchFamily="66" charset="0"/>
              </a:rPr>
              <a:t>¿</a:t>
            </a:r>
            <a:r>
              <a:rPr lang="es-MX" sz="2400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El día de hoy se dio claramente el ejemplo de como se realizaría la actividad, como la contestarían y algunas de las mamás no lo entendieron, considero que tendré que explicar mas detalladamente, pero considero que al hacerlo, así les estoy dando la actividad resuelta a los alumnos y de eso no se trata. </a:t>
            </a:r>
            <a:endParaRPr lang="es-ES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260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Century Gothic</vt:lpstr>
      <vt:lpstr>Comic Sans MS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  </dc:title>
  <dc:creator>sofi gutierrez</dc:creator>
  <cp:lastModifiedBy>sofi gutierrez</cp:lastModifiedBy>
  <cp:revision>1</cp:revision>
  <dcterms:created xsi:type="dcterms:W3CDTF">2021-04-28T03:45:28Z</dcterms:created>
  <dcterms:modified xsi:type="dcterms:W3CDTF">2021-04-28T03:51:09Z</dcterms:modified>
</cp:coreProperties>
</file>