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2340" y="-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813" y="4470403"/>
            <a:ext cx="4950338" cy="4022722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6813" y="8493121"/>
            <a:ext cx="4950338" cy="2002281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B974-A86A-4601-B877-D2F20E75F798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8"/>
          <p:cNvSpPr/>
          <p:nvPr/>
        </p:nvSpPr>
        <p:spPr bwMode="auto">
          <a:xfrm>
            <a:off x="-23789" y="7682060"/>
            <a:ext cx="1046605" cy="1389833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7500" y="8052518"/>
            <a:ext cx="438734" cy="649111"/>
          </a:xfrm>
        </p:spPr>
        <p:txBody>
          <a:bodyPr/>
          <a:lstStyle/>
          <a:p>
            <a:fld id="{8E909E28-3904-4654-B26F-CB608BF55D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9097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1083734"/>
            <a:ext cx="4943989" cy="5541404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7740526"/>
            <a:ext cx="4943989" cy="276598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B974-A86A-4601-B877-D2F20E75F798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8E909E28-3904-4654-B26F-CB608BF55D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009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93" y="1083734"/>
            <a:ext cx="4582190" cy="51477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11979" y="6231467"/>
            <a:ext cx="4240416" cy="677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7740526"/>
            <a:ext cx="4943989" cy="276598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B974-A86A-4601-B877-D2F20E75F798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8E909E28-3904-4654-B26F-CB608BF55DC6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1356238" y="1152009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7150" y="5164988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41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4334936"/>
            <a:ext cx="4943989" cy="4844169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211733"/>
            <a:ext cx="494398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B974-A86A-4601-B877-D2F20E75F798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8E909E28-3904-4654-B26F-CB608BF55D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8785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41093" y="1083734"/>
            <a:ext cx="4582190" cy="51477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1" y="7721600"/>
            <a:ext cx="5016219" cy="14901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9211733"/>
            <a:ext cx="501621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B974-A86A-4601-B877-D2F20E75F798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8E909E28-3904-4654-B26F-CB608BF55DC6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1356238" y="1152009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7150" y="5164988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0487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1115390"/>
            <a:ext cx="4943988" cy="5120036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2" y="7721600"/>
            <a:ext cx="4943989" cy="14901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211733"/>
            <a:ext cx="494398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B974-A86A-4601-B877-D2F20E75F798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8E909E28-3904-4654-B26F-CB608BF55D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9338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B974-A86A-4601-B877-D2F20E75F798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9E28-3904-4654-B26F-CB608BF55D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5595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8901" y="1115390"/>
            <a:ext cx="1242099" cy="9393452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6812" y="1115390"/>
            <a:ext cx="3537261" cy="9393452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B974-A86A-4601-B877-D2F20E75F798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9E28-3904-4654-B26F-CB608BF55D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9772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1" y="1109529"/>
            <a:ext cx="4941899" cy="22771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812" y="3793067"/>
            <a:ext cx="4943989" cy="6715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B974-A86A-4601-B877-D2F20E75F798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9E28-3904-4654-B26F-CB608BF55D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4841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3688110"/>
            <a:ext cx="4943989" cy="26112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6366933"/>
            <a:ext cx="4943989" cy="15296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B974-A86A-4601-B877-D2F20E75F798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8E909E28-3904-4654-B26F-CB608BF55D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8705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6813" y="3798589"/>
            <a:ext cx="2398148" cy="669759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2981" y="3798589"/>
            <a:ext cx="2397820" cy="669759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B974-A86A-4601-B877-D2F20E75F798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400504"/>
            <a:ext cx="438734" cy="649111"/>
          </a:xfrm>
        </p:spPr>
        <p:txBody>
          <a:bodyPr/>
          <a:lstStyle/>
          <a:p>
            <a:fld id="{8E909E28-3904-4654-B26F-CB608BF55D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3036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9014" y="3958446"/>
            <a:ext cx="2155947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6811" y="4982913"/>
            <a:ext cx="2398149" cy="552125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2116" y="3952707"/>
            <a:ext cx="2154929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0286" y="4977174"/>
            <a:ext cx="2396760" cy="552125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B974-A86A-4601-B877-D2F20E75F798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400504"/>
            <a:ext cx="438734" cy="649111"/>
          </a:xfrm>
        </p:spPr>
        <p:txBody>
          <a:bodyPr/>
          <a:lstStyle/>
          <a:p>
            <a:fld id="{8E909E28-3904-4654-B26F-CB608BF55D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9576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0" y="1109529"/>
            <a:ext cx="4941900" cy="22771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B974-A86A-4601-B877-D2F20E75F798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9E28-3904-4654-B26F-CB608BF55D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2990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B974-A86A-4601-B877-D2F20E75F798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9E28-3904-4654-B26F-CB608BF55D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5315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793045"/>
            <a:ext cx="1972188" cy="1735666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7620" y="793048"/>
            <a:ext cx="2843180" cy="9626601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2841979"/>
            <a:ext cx="1972188" cy="7577664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B974-A86A-4601-B877-D2F20E75F798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9E28-3904-4654-B26F-CB608BF55D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3711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8534400"/>
            <a:ext cx="4943989" cy="100753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6812" y="1128827"/>
            <a:ext cx="4943989" cy="685328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541934"/>
            <a:ext cx="4943989" cy="87771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B974-A86A-4601-B877-D2F20E75F798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8E909E28-3904-4654-B26F-CB608BF55D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610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406400"/>
            <a:ext cx="1485900" cy="11802005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5316" y="507"/>
            <a:ext cx="1464204" cy="12183054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37160" cy="12192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8900" y="1109529"/>
            <a:ext cx="4941900" cy="22771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3793067"/>
            <a:ext cx="4943989" cy="690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29300" y="10906826"/>
            <a:ext cx="574785" cy="658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7B974-A86A-4601-B877-D2F20E75F798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6811" y="10908106"/>
            <a:ext cx="4287366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83421" y="1400504"/>
            <a:ext cx="438734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8E909E28-3904-4654-B26F-CB608BF55D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037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91509" y="8175981"/>
            <a:ext cx="4635874" cy="2774830"/>
          </a:xfrm>
        </p:spPr>
        <p:txBody>
          <a:bodyPr>
            <a:noAutofit/>
          </a:bodyPr>
          <a:lstStyle/>
          <a:p>
            <a:pPr algn="ctr"/>
            <a:r>
              <a:rPr lang="es-MX" sz="4573" dirty="0">
                <a:latin typeface="Ink Free" panose="03080402000500000000" pitchFamily="66" charset="0"/>
              </a:rPr>
              <a:t>Diario de campo de la alumna practicante</a:t>
            </a:r>
            <a:br>
              <a:rPr lang="es-MX" sz="4573" dirty="0">
                <a:latin typeface="Ink Free" panose="03080402000500000000" pitchFamily="66" charset="0"/>
              </a:rPr>
            </a:br>
            <a:r>
              <a:rPr lang="es-MX" sz="4573" dirty="0">
                <a:latin typeface="Ink Free" panose="03080402000500000000" pitchFamily="66" charset="0"/>
              </a:rPr>
              <a:t/>
            </a:r>
            <a:br>
              <a:rPr lang="es-MX" sz="4573" dirty="0">
                <a:latin typeface="Ink Free" panose="03080402000500000000" pitchFamily="66" charset="0"/>
              </a:rPr>
            </a:br>
            <a:r>
              <a:rPr lang="es-MX" sz="4573" dirty="0">
                <a:latin typeface="Ink Free" panose="03080402000500000000" pitchFamily="66" charset="0"/>
              </a:rPr>
              <a:t/>
            </a:r>
            <a:br>
              <a:rPr lang="es-MX" sz="4573" dirty="0">
                <a:latin typeface="Ink Free" panose="03080402000500000000" pitchFamily="66" charset="0"/>
              </a:rPr>
            </a:br>
            <a:r>
              <a:rPr lang="es-MX" sz="4573" dirty="0">
                <a:latin typeface="Ink Free" panose="03080402000500000000" pitchFamily="66" charset="0"/>
              </a:rPr>
              <a:t/>
            </a:r>
            <a:br>
              <a:rPr lang="es-MX" sz="4573" dirty="0">
                <a:latin typeface="Ink Free" panose="03080402000500000000" pitchFamily="66" charset="0"/>
              </a:rPr>
            </a:br>
            <a:r>
              <a:rPr lang="es-MX" sz="3049" dirty="0">
                <a:latin typeface="Ink Free" panose="03080402000500000000" pitchFamily="66" charset="0"/>
              </a:rPr>
              <a:t>Jardín de niños “Eutimio Alberto Cuellar Goribar” </a:t>
            </a:r>
            <a:br>
              <a:rPr lang="es-MX" sz="3049" dirty="0">
                <a:latin typeface="Ink Free" panose="03080402000500000000" pitchFamily="66" charset="0"/>
              </a:rPr>
            </a:br>
            <a:r>
              <a:rPr lang="es-MX" sz="3049" u="sng" dirty="0">
                <a:latin typeface="Ink Free" panose="03080402000500000000" pitchFamily="66" charset="0"/>
              </a:rPr>
              <a:t>2°A</a:t>
            </a:r>
            <a:r>
              <a:rPr lang="es-MX" sz="3049" dirty="0">
                <a:latin typeface="Ink Free" panose="03080402000500000000" pitchFamily="66" charset="0"/>
              </a:rPr>
              <a:t> </a:t>
            </a:r>
            <a:br>
              <a:rPr lang="es-MX" sz="3049" dirty="0">
                <a:latin typeface="Ink Free" panose="03080402000500000000" pitchFamily="66" charset="0"/>
              </a:rPr>
            </a:br>
            <a:r>
              <a:rPr lang="es-MX" sz="3049" dirty="0">
                <a:latin typeface="Ink Free" panose="03080402000500000000" pitchFamily="66" charset="0"/>
              </a:rPr>
              <a:t>Nombre de la alumna practicante:</a:t>
            </a:r>
            <a:br>
              <a:rPr lang="es-MX" sz="3049" dirty="0">
                <a:latin typeface="Ink Free" panose="03080402000500000000" pitchFamily="66" charset="0"/>
              </a:rPr>
            </a:br>
            <a:r>
              <a:rPr lang="es-MX" sz="3049" dirty="0">
                <a:latin typeface="Ink Free" panose="03080402000500000000" pitchFamily="66" charset="0"/>
              </a:rPr>
              <a:t>Diana Sofia Gutierrez Zapata  </a:t>
            </a:r>
            <a:endParaRPr lang="es-MX" sz="8763" dirty="0">
              <a:latin typeface="Ink Free" panose="03080402000500000000" pitchFamily="66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1848" t="21557" r="20659" b="17183"/>
          <a:stretch/>
        </p:blipFill>
        <p:spPr>
          <a:xfrm>
            <a:off x="1282006" y="1292634"/>
            <a:ext cx="4144132" cy="1977435"/>
          </a:xfrm>
          <a:prstGeom prst="rect">
            <a:avLst/>
          </a:prstGeom>
        </p:spPr>
      </p:pic>
      <p:pic>
        <p:nvPicPr>
          <p:cNvPr id="5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84" y="6261068"/>
            <a:ext cx="2379045" cy="420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78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405528" y="1230026"/>
            <a:ext cx="5959595" cy="94455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81989" y="598696"/>
            <a:ext cx="2302553" cy="3825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92484" indent="-192484">
              <a:buFont typeface="Wingdings" panose="05000000000000000000" pitchFamily="2" charset="2"/>
              <a:buChar char="Ø"/>
            </a:pPr>
            <a:r>
              <a:rPr lang="es-MX" sz="1886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1886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91863" y="1230028"/>
            <a:ext cx="2213627" cy="11518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218" dirty="0">
                <a:latin typeface="Ink Free" panose="03080402000500000000" pitchFamily="66" charset="0"/>
              </a:rPr>
              <a:t>Jardín de niños “Eutimio Alberto Cuellar Goribar” </a:t>
            </a:r>
          </a:p>
          <a:p>
            <a:pPr algn="ctr"/>
            <a:r>
              <a:rPr lang="es-MX" sz="1218" u="sng" dirty="0">
                <a:latin typeface="Ink Free" panose="03080402000500000000" pitchFamily="66" charset="0"/>
              </a:rPr>
              <a:t>2°A</a:t>
            </a:r>
            <a:r>
              <a:rPr lang="es-MX" sz="1077" dirty="0">
                <a:latin typeface="Ink Free" panose="03080402000500000000" pitchFamily="66" charset="0"/>
              </a:rPr>
              <a:t> </a:t>
            </a:r>
          </a:p>
          <a:p>
            <a:pPr algn="ctr"/>
            <a:r>
              <a:rPr lang="es-MX" sz="1077" dirty="0">
                <a:latin typeface="Ink Free" panose="03080402000500000000" pitchFamily="66" charset="0"/>
              </a:rPr>
              <a:t>Nombre de la educadora practicante</a:t>
            </a:r>
          </a:p>
          <a:p>
            <a:pPr algn="ctr"/>
            <a:r>
              <a:rPr lang="es-MX" sz="1077" dirty="0">
                <a:latin typeface="Ink Free" panose="03080402000500000000" pitchFamily="66" charset="0"/>
              </a:rPr>
              <a:t>Diana Sofia Gutierrez Zapata 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424075" y="8435172"/>
            <a:ext cx="4729730" cy="1460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778" dirty="0">
                <a:latin typeface="Ink Free" panose="03080402000500000000" pitchFamily="66" charset="0"/>
              </a:rPr>
              <a:t>Los alumnos mandan las evidencias por semana en la recopilación del álbum </a:t>
            </a:r>
          </a:p>
          <a:p>
            <a:pPr algn="ctr"/>
            <a:r>
              <a:rPr lang="es-MX" sz="1778" dirty="0">
                <a:latin typeface="Ink Free" panose="03080402000500000000" pitchFamily="66" charset="0"/>
              </a:rPr>
              <a:t>Los alumnos se dividen en dos grupos para tomar las salas de Facebook y se conectan en días rotativos, se conectaran el </a:t>
            </a:r>
            <a:r>
              <a:rPr lang="es-MX" sz="1778" dirty="0">
                <a:latin typeface="Ink Free" panose="03080402000500000000" pitchFamily="66" charset="0"/>
              </a:rPr>
              <a:t>viernes.</a:t>
            </a:r>
            <a:endParaRPr lang="es-MX" sz="1778" dirty="0">
              <a:latin typeface="Ink Free" panose="03080402000500000000" pitchFamily="66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266" y="7345491"/>
            <a:ext cx="724770" cy="1769906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4457321" y="1805955"/>
            <a:ext cx="1907803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24" b="1" dirty="0">
                <a:latin typeface="Ink Free" panose="03080402000500000000" pitchFamily="66" charset="0"/>
              </a:rPr>
              <a:t>26 </a:t>
            </a:r>
            <a:r>
              <a:rPr lang="es-MX" sz="1524" b="1" dirty="0">
                <a:latin typeface="Ink Free" panose="03080402000500000000" pitchFamily="66" charset="0"/>
              </a:rPr>
              <a:t>de abril de 2021</a:t>
            </a:r>
          </a:p>
        </p:txBody>
      </p:sp>
      <p:sp>
        <p:nvSpPr>
          <p:cNvPr id="14" name="Elipse 13"/>
          <p:cNvSpPr/>
          <p:nvPr/>
        </p:nvSpPr>
        <p:spPr>
          <a:xfrm>
            <a:off x="4132464" y="4409558"/>
            <a:ext cx="396393" cy="406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84"/>
          </a:p>
        </p:txBody>
      </p:sp>
      <p:sp>
        <p:nvSpPr>
          <p:cNvPr id="15" name="Elipse 14"/>
          <p:cNvSpPr/>
          <p:nvPr/>
        </p:nvSpPr>
        <p:spPr>
          <a:xfrm>
            <a:off x="4163990" y="4031974"/>
            <a:ext cx="413724" cy="4552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84"/>
          </a:p>
        </p:txBody>
      </p:sp>
      <p:sp>
        <p:nvSpPr>
          <p:cNvPr id="11" name="Elipse 10"/>
          <p:cNvSpPr/>
          <p:nvPr/>
        </p:nvSpPr>
        <p:spPr>
          <a:xfrm>
            <a:off x="5571036" y="2957052"/>
            <a:ext cx="300494" cy="2507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84"/>
          </a:p>
        </p:txBody>
      </p:sp>
      <p:sp>
        <p:nvSpPr>
          <p:cNvPr id="12" name="Elipse 11"/>
          <p:cNvSpPr/>
          <p:nvPr/>
        </p:nvSpPr>
        <p:spPr>
          <a:xfrm flipV="1">
            <a:off x="5187186" y="2706223"/>
            <a:ext cx="270185" cy="2982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84"/>
          </a:p>
        </p:txBody>
      </p:sp>
    </p:spTree>
    <p:extLst>
      <p:ext uri="{BB962C8B-B14F-4D97-AF65-F5344CB8AC3E}">
        <p14:creationId xmlns:p14="http://schemas.microsoft.com/office/powerpoint/2010/main" val="106648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26541" y="517623"/>
            <a:ext cx="5671438" cy="920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>
                <a:latin typeface="Ink Free" panose="03080402000500000000" pitchFamily="66" charset="0"/>
              </a:rPr>
              <a:t>De la intervención de la clase virtual reflexiona acerca de:</a:t>
            </a:r>
          </a:p>
          <a:p>
            <a:r>
              <a:rPr lang="es-MX" sz="2400" b="1" dirty="0">
                <a:latin typeface="Ink Free" panose="03080402000500000000" pitchFamily="66" charset="0"/>
              </a:rPr>
              <a:t>¿Cómo desarrolle la clase?</a:t>
            </a:r>
          </a:p>
          <a:p>
            <a:r>
              <a:rPr lang="es-ES" sz="2400" dirty="0">
                <a:latin typeface="Ink Free" panose="03080402000500000000" pitchFamily="66" charset="0"/>
              </a:rPr>
              <a:t>El día de hoy se realizo un video en el cual se explico </a:t>
            </a:r>
            <a:r>
              <a:rPr lang="es-ES" sz="2400" dirty="0">
                <a:latin typeface="Ink Free" panose="03080402000500000000" pitchFamily="66" charset="0"/>
              </a:rPr>
              <a:t>que </a:t>
            </a:r>
            <a:r>
              <a:rPr lang="es-ES" sz="2400" dirty="0" smtClean="0">
                <a:latin typeface="Ink Free" panose="03080402000500000000" pitchFamily="66" charset="0"/>
              </a:rPr>
              <a:t>animales se pueden tener en casa como mascotas y cuales animales no se pueden tener, así como se explico la actividad de clasificar cada uno de estos animales. </a:t>
            </a:r>
          </a:p>
          <a:p>
            <a:r>
              <a:rPr lang="es-ES" sz="2400" dirty="0" smtClean="0">
                <a:latin typeface="Ink Free" panose="03080402000500000000" pitchFamily="66" charset="0"/>
              </a:rPr>
              <a:t>Como segunda actividad se vio el juego de domino, en el cual los alumnos como actividad tenían que completar la ficha del domino con la misma cantidad que se encontraba a su izquierda. </a:t>
            </a:r>
            <a:endParaRPr lang="es-MX" sz="2400" dirty="0">
              <a:latin typeface="Comic Sans MS" panose="030F0702030302020204" pitchFamily="66" charset="0"/>
            </a:endParaRPr>
          </a:p>
          <a:p>
            <a:endParaRPr lang="es-MX" sz="3200" b="1" dirty="0">
              <a:latin typeface="Ink Free" panose="03080402000500000000" pitchFamily="66" charset="0"/>
            </a:endParaRPr>
          </a:p>
          <a:p>
            <a:r>
              <a:rPr lang="es-MX" sz="3200" b="1" dirty="0">
                <a:latin typeface="Ink Free" panose="03080402000500000000" pitchFamily="66" charset="0"/>
              </a:rPr>
              <a:t>¿</a:t>
            </a:r>
            <a:r>
              <a:rPr lang="es-MX" sz="2400" b="1" dirty="0">
                <a:latin typeface="Ink Free" panose="03080402000500000000" pitchFamily="66" charset="0"/>
              </a:rPr>
              <a:t>Que mejoras puedo realizar?</a:t>
            </a:r>
          </a:p>
          <a:p>
            <a:r>
              <a:rPr lang="es-ES" sz="2400" dirty="0" smtClean="0">
                <a:latin typeface="Ink Free" panose="03080402000500000000" pitchFamily="66" charset="0"/>
              </a:rPr>
              <a:t>El día de hoy se dio claramente el ejemplo de como se realizaría la actividad, como la contestarían y algunas de las mamás no lo entendieron, considero que tendré que explicar mas detalladamente, pero considero que al hacerlo, así les estoy dando la actividad resuelta a los alumnos y de eso no se trata. </a:t>
            </a:r>
            <a:endParaRPr lang="es-ES" sz="24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20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</TotalTime>
  <Words>260</Words>
  <Application>Microsoft Office PowerPoint</Application>
  <PresentationFormat>Panorámica</PresentationFormat>
  <Paragraphs>16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Century Gothic</vt:lpstr>
      <vt:lpstr>Comic Sans MS</vt:lpstr>
      <vt:lpstr>Ink Free</vt:lpstr>
      <vt:lpstr>Wingdings</vt:lpstr>
      <vt:lpstr>Wingdings 3</vt:lpstr>
      <vt:lpstr>Espiral</vt:lpstr>
      <vt:lpstr>Diario de campo de la alumna practicante    Jardín de niños “Eutimio Alberto Cuellar Goribar”  2°A  Nombre de la alumna practicante: Diana Sofia Gutierrez Zapata 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Diario de campo de la alumna practicante    Jardín de niños “Eutimio Alberto Cuellar Goribar”  2°A  Nombre de la alumna practicante: Diana Sofia Gutierrez Zapata  </dc:title>
  <dc:creator>sofi gutierrez</dc:creator>
  <cp:lastModifiedBy>sofi gutierrez</cp:lastModifiedBy>
  <cp:revision>1</cp:revision>
  <dcterms:created xsi:type="dcterms:W3CDTF">2021-04-28T03:45:28Z</dcterms:created>
  <dcterms:modified xsi:type="dcterms:W3CDTF">2021-04-28T03:51:09Z</dcterms:modified>
</cp:coreProperties>
</file>