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80" d="100"/>
          <a:sy n="80" d="100"/>
        </p:scale>
        <p:origin x="2304" y="-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7E1B0-E376-4324-BC36-1AF845702425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42870-601D-4E34-9E8A-819D4D6597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0198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7E1B0-E376-4324-BC36-1AF845702425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42870-601D-4E34-9E8A-819D4D6597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5381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7E1B0-E376-4324-BC36-1AF845702425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42870-601D-4E34-9E8A-819D4D6597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866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7E1B0-E376-4324-BC36-1AF845702425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42870-601D-4E34-9E8A-819D4D6597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8148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7E1B0-E376-4324-BC36-1AF845702425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42870-601D-4E34-9E8A-819D4D6597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4368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7E1B0-E376-4324-BC36-1AF845702425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42870-601D-4E34-9E8A-819D4D6597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8957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7E1B0-E376-4324-BC36-1AF845702425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42870-601D-4E34-9E8A-819D4D6597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0005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7E1B0-E376-4324-BC36-1AF845702425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42870-601D-4E34-9E8A-819D4D6597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6680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7E1B0-E376-4324-BC36-1AF845702425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42870-601D-4E34-9E8A-819D4D6597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1418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7E1B0-E376-4324-BC36-1AF845702425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42870-601D-4E34-9E8A-819D4D6597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8078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7E1B0-E376-4324-BC36-1AF845702425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42870-601D-4E34-9E8A-819D4D6597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471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7E1B0-E376-4324-BC36-1AF845702425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42870-601D-4E34-9E8A-819D4D6597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433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827002" y="0"/>
            <a:ext cx="36674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02511" indent="-202511">
              <a:buFont typeface="Wingdings" panose="05000000000000000000" pitchFamily="2" charset="2"/>
              <a:buChar char="Ø"/>
            </a:pPr>
            <a:r>
              <a:rPr lang="es-MX" sz="2800" b="1" dirty="0">
                <a:solidFill>
                  <a:schemeClr val="accent2"/>
                </a:solidFill>
                <a:latin typeface="Ink Free" panose="03080402000500000000" pitchFamily="66" charset="0"/>
              </a:rPr>
              <a:t>D</a:t>
            </a:r>
            <a:r>
              <a:rPr lang="es-MX" sz="2800" b="1" dirty="0">
                <a:solidFill>
                  <a:srgbClr val="00B0F0"/>
                </a:solidFill>
                <a:latin typeface="Ink Free" panose="03080402000500000000" pitchFamily="66" charset="0"/>
              </a:rPr>
              <a:t>i</a:t>
            </a:r>
            <a:r>
              <a:rPr lang="es-MX" sz="2800" b="1" dirty="0">
                <a:solidFill>
                  <a:schemeClr val="accent6"/>
                </a:solidFill>
                <a:latin typeface="Ink Free" panose="03080402000500000000" pitchFamily="66" charset="0"/>
              </a:rPr>
              <a:t>a</a:t>
            </a:r>
            <a:r>
              <a:rPr lang="es-MX" sz="2800" b="1" dirty="0">
                <a:solidFill>
                  <a:srgbClr val="7030A0"/>
                </a:solidFill>
                <a:latin typeface="Ink Free" panose="03080402000500000000" pitchFamily="66" charset="0"/>
              </a:rPr>
              <a:t>r</a:t>
            </a:r>
            <a:r>
              <a:rPr lang="es-MX" sz="2800" b="1" dirty="0">
                <a:solidFill>
                  <a:schemeClr val="accent4"/>
                </a:solidFill>
                <a:latin typeface="Ink Free" panose="03080402000500000000" pitchFamily="66" charset="0"/>
              </a:rPr>
              <a:t>i</a:t>
            </a:r>
            <a:r>
              <a:rPr lang="es-MX" sz="2800" b="1" dirty="0">
                <a:solidFill>
                  <a:srgbClr val="FF6699"/>
                </a:solidFill>
                <a:latin typeface="Ink Free" panose="03080402000500000000" pitchFamily="66" charset="0"/>
              </a:rPr>
              <a:t>o</a:t>
            </a:r>
            <a:r>
              <a:rPr lang="es-MX" sz="2800" b="1" dirty="0">
                <a:solidFill>
                  <a:schemeClr val="accent2"/>
                </a:solidFill>
                <a:latin typeface="Ink Free" panose="03080402000500000000" pitchFamily="66" charset="0"/>
              </a:rPr>
              <a:t> </a:t>
            </a:r>
            <a:r>
              <a:rPr lang="es-MX" sz="2800" b="1" dirty="0">
                <a:solidFill>
                  <a:srgbClr val="00B0F0"/>
                </a:solidFill>
                <a:latin typeface="Ink Free" panose="03080402000500000000" pitchFamily="66" charset="0"/>
              </a:rPr>
              <a:t>d</a:t>
            </a:r>
            <a:r>
              <a:rPr lang="es-MX" sz="2800" b="1" dirty="0">
                <a:solidFill>
                  <a:srgbClr val="FFC000"/>
                </a:solidFill>
                <a:latin typeface="Ink Free" panose="03080402000500000000" pitchFamily="66" charset="0"/>
              </a:rPr>
              <a:t>e</a:t>
            </a:r>
            <a:r>
              <a:rPr lang="es-MX" sz="2800" b="1" dirty="0">
                <a:solidFill>
                  <a:schemeClr val="accent2"/>
                </a:solidFill>
                <a:latin typeface="Ink Free" panose="03080402000500000000" pitchFamily="66" charset="0"/>
              </a:rPr>
              <a:t> </a:t>
            </a:r>
            <a:r>
              <a:rPr lang="es-MX" sz="2800" b="1" dirty="0">
                <a:solidFill>
                  <a:schemeClr val="accent6">
                    <a:lumMod val="75000"/>
                  </a:schemeClr>
                </a:solidFill>
                <a:latin typeface="Ink Free" panose="03080402000500000000" pitchFamily="66" charset="0"/>
              </a:rPr>
              <a:t>l</a:t>
            </a:r>
            <a:r>
              <a:rPr lang="es-MX" sz="2800" b="1" dirty="0">
                <a:solidFill>
                  <a:srgbClr val="7030A0"/>
                </a:solidFill>
                <a:latin typeface="Ink Free" panose="03080402000500000000" pitchFamily="66" charset="0"/>
              </a:rPr>
              <a:t>a</a:t>
            </a:r>
            <a:r>
              <a:rPr lang="es-MX" sz="2800" b="1" dirty="0">
                <a:solidFill>
                  <a:schemeClr val="accent2"/>
                </a:solidFill>
                <a:latin typeface="Ink Free" panose="03080402000500000000" pitchFamily="66" charset="0"/>
              </a:rPr>
              <a:t> </a:t>
            </a:r>
            <a:r>
              <a:rPr lang="es-MX" sz="2800" b="1" dirty="0">
                <a:solidFill>
                  <a:srgbClr val="66CCFF"/>
                </a:solidFill>
                <a:latin typeface="Ink Free" panose="03080402000500000000" pitchFamily="66" charset="0"/>
              </a:rPr>
              <a:t>a</a:t>
            </a:r>
            <a:r>
              <a:rPr lang="es-MX" sz="2800" b="1" dirty="0">
                <a:solidFill>
                  <a:srgbClr val="996633"/>
                </a:solidFill>
                <a:latin typeface="Ink Free" panose="03080402000500000000" pitchFamily="66" charset="0"/>
              </a:rPr>
              <a:t>l</a:t>
            </a:r>
            <a:r>
              <a:rPr lang="es-MX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Ink Free" panose="03080402000500000000" pitchFamily="66" charset="0"/>
              </a:rPr>
              <a:t>u</a:t>
            </a:r>
            <a:r>
              <a:rPr lang="es-MX" sz="2800" b="1" dirty="0">
                <a:solidFill>
                  <a:srgbClr val="FF6699"/>
                </a:solidFill>
                <a:latin typeface="Ink Free" panose="03080402000500000000" pitchFamily="66" charset="0"/>
              </a:rPr>
              <a:t>m</a:t>
            </a:r>
            <a:r>
              <a:rPr lang="es-MX" sz="2800" b="1" dirty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n</a:t>
            </a:r>
            <a:r>
              <a:rPr lang="es-MX" sz="2800" b="1" dirty="0">
                <a:solidFill>
                  <a:schemeClr val="accent2"/>
                </a:solidFill>
                <a:latin typeface="Ink Free" panose="03080402000500000000" pitchFamily="66" charset="0"/>
              </a:rPr>
              <a:t>a</a:t>
            </a:r>
            <a:endParaRPr lang="es-MX" sz="2800" b="1" dirty="0">
              <a:solidFill>
                <a:schemeClr val="accent2"/>
              </a:solidFill>
            </a:endParaRPr>
          </a:p>
        </p:txBody>
      </p:sp>
      <p:pic>
        <p:nvPicPr>
          <p:cNvPr id="5" name="Imagen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0" y="377070"/>
            <a:ext cx="6858000" cy="1175066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CuadroTexto 6"/>
          <p:cNvSpPr txBox="1"/>
          <p:nvPr/>
        </p:nvSpPr>
        <p:spPr>
          <a:xfrm>
            <a:off x="187128" y="712862"/>
            <a:ext cx="3143900" cy="7904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134" b="1" dirty="0">
                <a:solidFill>
                  <a:srgbClr val="996633"/>
                </a:solidFill>
                <a:latin typeface="Century Gothic" panose="020B0502020202020204" pitchFamily="34" charset="0"/>
              </a:rPr>
              <a:t>J.N. María L. Pérez de Arreola</a:t>
            </a:r>
          </a:p>
          <a:p>
            <a:pPr algn="ctr"/>
            <a:r>
              <a:rPr lang="es-MX" sz="1134" b="1" dirty="0">
                <a:solidFill>
                  <a:srgbClr val="FF6699"/>
                </a:solidFill>
                <a:latin typeface="Century Gothic" panose="020B0502020202020204" pitchFamily="34" charset="0"/>
              </a:rPr>
              <a:t>2° C y 3° Sección B</a:t>
            </a:r>
          </a:p>
          <a:p>
            <a:pPr algn="ctr"/>
            <a:r>
              <a:rPr lang="es-MX" sz="1134" b="1" dirty="0">
                <a:solidFill>
                  <a:srgbClr val="00B0F0"/>
                </a:solidFill>
                <a:latin typeface="Century Gothic" panose="020B0502020202020204" pitchFamily="34" charset="0"/>
              </a:rPr>
              <a:t>Educadora practicante</a:t>
            </a:r>
            <a:r>
              <a:rPr lang="es-MX" sz="1134" b="1" dirty="0">
                <a:solidFill>
                  <a:srgbClr val="0070C0"/>
                </a:solidFill>
                <a:latin typeface="Century Gothic" panose="020B0502020202020204" pitchFamily="34" charset="0"/>
              </a:rPr>
              <a:t>: </a:t>
            </a:r>
            <a:r>
              <a:rPr lang="es-MX" sz="1134" b="1" dirty="0">
                <a:solidFill>
                  <a:srgbClr val="7030A0"/>
                </a:solidFill>
                <a:latin typeface="Century Gothic" panose="020B0502020202020204" pitchFamily="34" charset="0"/>
              </a:rPr>
              <a:t>Jimena Guadalupe Charles H.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324957" y="8521764"/>
            <a:ext cx="6208086" cy="36702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1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CARAVANA CELEBRACIÓN DÍA DEL NIÑO </a:t>
            </a:r>
            <a:endParaRPr lang="es-MX" sz="1050" dirty="0">
              <a:latin typeface="Century Gothic" panose="020B0502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s-MX" sz="1200" dirty="0" smtClean="0">
                <a:latin typeface="Century Gothic" panose="020B0502020202020204" pitchFamily="34" charset="0"/>
              </a:rPr>
              <a:t>El día de hoy no se tuvo interacción con los alumnos a través de las plataformas digitales en las sesiones virtuales, debido se realizó la caravana del día del niño y la niña, fue un evento en que con todas las medidas sanitarias necesarias, tuvimos la oportunidad de conocer a los alumnos, intercambiar puntos de vista, trabajar en colectivo y ofrecer un espacio divertido. </a:t>
            </a:r>
          </a:p>
          <a:p>
            <a:pPr>
              <a:lnSpc>
                <a:spcPct val="200000"/>
              </a:lnSpc>
            </a:pPr>
            <a:r>
              <a:rPr lang="es-MX" sz="1200" dirty="0" smtClean="0">
                <a:latin typeface="Century Gothic" panose="020B0502020202020204" pitchFamily="34" charset="0"/>
              </a:rPr>
              <a:t>Los niños se mostraron motivados, sorprendidos y con gran alegría.  </a:t>
            </a:r>
          </a:p>
          <a:p>
            <a:pPr>
              <a:lnSpc>
                <a:spcPct val="200000"/>
              </a:lnSpc>
            </a:pPr>
            <a:r>
              <a:rPr lang="es-MX" sz="1200" dirty="0" smtClean="0">
                <a:latin typeface="Century Gothic" panose="020B0502020202020204" pitchFamily="34" charset="0"/>
              </a:rPr>
              <a:t>La organización fue buena y se cumpli</a:t>
            </a:r>
            <a:r>
              <a:rPr lang="es-MX" sz="1200" dirty="0" smtClean="0">
                <a:latin typeface="Century Gothic" panose="020B0502020202020204" pitchFamily="34" charset="0"/>
              </a:rPr>
              <a:t>ó con el cometido; Provocar sonrisas en ellos. </a:t>
            </a:r>
          </a:p>
          <a:p>
            <a:pPr>
              <a:lnSpc>
                <a:spcPct val="200000"/>
              </a:lnSpc>
            </a:pPr>
            <a:endParaRPr lang="es-MX" sz="1200" dirty="0" smtClean="0">
              <a:latin typeface="Century Gothic" panose="020B0502020202020204" pitchFamily="34" charset="0"/>
            </a:endParaRPr>
          </a:p>
        </p:txBody>
      </p:sp>
      <p:sp>
        <p:nvSpPr>
          <p:cNvPr id="3" name="2 Elipse"/>
          <p:cNvSpPr/>
          <p:nvPr/>
        </p:nvSpPr>
        <p:spPr>
          <a:xfrm>
            <a:off x="4386672" y="4000248"/>
            <a:ext cx="348932" cy="34587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276"/>
          </a:p>
        </p:txBody>
      </p:sp>
      <p:sp>
        <p:nvSpPr>
          <p:cNvPr id="10" name="CuadroTexto 9"/>
          <p:cNvSpPr txBox="1"/>
          <p:nvPr/>
        </p:nvSpPr>
        <p:spPr>
          <a:xfrm>
            <a:off x="3575666" y="1238543"/>
            <a:ext cx="3037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latin typeface="Century Gothic" panose="020B0502020202020204" pitchFamily="34" charset="0"/>
              </a:rPr>
              <a:t>29 </a:t>
            </a:r>
            <a:r>
              <a:rPr lang="es-MX" sz="2000" b="1" dirty="0" smtClean="0">
                <a:latin typeface="Century Gothic" panose="020B0502020202020204" pitchFamily="34" charset="0"/>
              </a:rPr>
              <a:t>de Abril de 2021</a:t>
            </a:r>
            <a:endParaRPr lang="es-MX" sz="20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136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</vt:lpstr>
      <vt:lpstr>Bookman Old Style</vt:lpstr>
      <vt:lpstr>Calibri</vt:lpstr>
      <vt:lpstr>Calibri Light</vt:lpstr>
      <vt:lpstr>Century Gothic</vt:lpstr>
      <vt:lpstr>Ink Free</vt:lpstr>
      <vt:lpstr>Wingdings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WIN8</dc:creator>
  <cp:lastModifiedBy>WIN8</cp:lastModifiedBy>
  <cp:revision>2</cp:revision>
  <dcterms:created xsi:type="dcterms:W3CDTF">2021-04-30T03:42:22Z</dcterms:created>
  <dcterms:modified xsi:type="dcterms:W3CDTF">2021-04-30T03:55:04Z</dcterms:modified>
</cp:coreProperties>
</file>