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18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29/04/2021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6123225" y="4449490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8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20795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Asistencia a clase: 8</a:t>
            </a:r>
          </a:p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el conteo a través de la temática de espacio y un serpientes y escaleras. También se abordo los relatos a través de ejemplos. Posteriormente se diseñaron actividades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941389" y="2562714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EFD36D5-A635-431D-9D71-64A0E1ECD2DA}"/>
              </a:ext>
            </a:extLst>
          </p:cNvPr>
          <p:cNvSpPr/>
          <p:nvPr/>
        </p:nvSpPr>
        <p:spPr>
          <a:xfrm>
            <a:off x="5486939" y="2404694"/>
            <a:ext cx="252664" cy="196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DF78D43-C853-4A8C-85C9-BB65B0FA3E57}"/>
              </a:ext>
            </a:extLst>
          </p:cNvPr>
          <p:cNvSpPr txBox="1"/>
          <p:nvPr/>
        </p:nvSpPr>
        <p:spPr>
          <a:xfrm>
            <a:off x="457200" y="485775"/>
            <a:ext cx="6000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Intervención docente</a:t>
            </a:r>
          </a:p>
          <a:p>
            <a:r>
              <a:rPr lang="es-ES_tradnl" dirty="0">
                <a:latin typeface="Century Gothic" panose="020B0502020202020204" pitchFamily="34" charset="0"/>
              </a:rPr>
              <a:t>La intervención fue buena, las consignas claras, no debo olvidar mencionarles silenciar su micrófono. La participación de los alumnos fue poca pero se realizo favoreció el aprendizaje a través de  los cuestionamientos</a:t>
            </a:r>
          </a:p>
          <a:p>
            <a:endParaRPr lang="es-ES" dirty="0">
              <a:latin typeface="Century Gothic" panose="020B0502020202020204" pitchFamily="34" charset="0"/>
            </a:endParaRPr>
          </a:p>
        </p:txBody>
      </p:sp>
      <p:pic>
        <p:nvPicPr>
          <p:cNvPr id="4" name="Imagen 3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D4B9BE9E-6E61-48C0-99FD-6ECB4BCD4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2517100"/>
            <a:ext cx="5429250" cy="3049711"/>
          </a:xfrm>
          <a:prstGeom prst="rect">
            <a:avLst/>
          </a:prstGeom>
        </p:spPr>
      </p:pic>
      <p:pic>
        <p:nvPicPr>
          <p:cNvPr id="6" name="Imagen 5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672A1FBA-2363-44F9-918F-303A8F599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5836004"/>
            <a:ext cx="5429250" cy="304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10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115</Words>
  <Application>Microsoft Office PowerPoint</Application>
  <PresentationFormat>Carta (216 x 279 mm)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64</cp:revision>
  <dcterms:created xsi:type="dcterms:W3CDTF">2020-10-05T15:20:07Z</dcterms:created>
  <dcterms:modified xsi:type="dcterms:W3CDTF">2021-04-30T03:51:28Z</dcterms:modified>
</cp:coreProperties>
</file>