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9B5C1"/>
    <a:srgbClr val="FEFE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34" d="100"/>
          <a:sy n="34" d="100"/>
        </p:scale>
        <p:origin x="18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22827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063443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52791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0188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8864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42407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9067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5413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129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2931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A494B-7CF6-4287-871A-C91C378F203D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22364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A494B-7CF6-4287-871A-C91C378F203D}" type="datetimeFigureOut">
              <a:rPr lang="es-MX" smtClean="0"/>
              <a:t>29/04/2021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3F2450-1DBA-4631-A912-EE6C1CABC4F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7093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microsoft.com/office/2007/relationships/hdphoto" Target="../media/hdphoto2.wdp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B81A74-C46A-4263-8D04-1281CE708EA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365E319-907A-4483-9D04-543CDC73D7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 descr="Forma&#10;&#10;Descripción generada automáticamente">
            <a:extLst>
              <a:ext uri="{FF2B5EF4-FFF2-40B4-BE49-F238E27FC236}">
                <a16:creationId xmlns:a16="http://schemas.microsoft.com/office/drawing/2014/main" id="{F5F45A5C-48D0-409C-BC0C-6908F9CB0B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186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>
            <a:extLst>
              <a:ext uri="{FF2B5EF4-FFF2-40B4-BE49-F238E27FC236}">
                <a16:creationId xmlns:a16="http://schemas.microsoft.com/office/drawing/2014/main" id="{33D0306B-6493-4F16-8A0B-B2218295A4DA}"/>
              </a:ext>
            </a:extLst>
          </p:cNvPr>
          <p:cNvGrpSpPr/>
          <p:nvPr/>
        </p:nvGrpSpPr>
        <p:grpSpPr>
          <a:xfrm>
            <a:off x="34082" y="145528"/>
            <a:ext cx="6823918" cy="8852943"/>
            <a:chOff x="34082" y="144100"/>
            <a:chExt cx="6823918" cy="8852943"/>
          </a:xfrm>
        </p:grpSpPr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3087C574-C46A-4211-9373-BCA4C6E7445D}"/>
                </a:ext>
              </a:extLst>
            </p:cNvPr>
            <p:cNvSpPr/>
            <p:nvPr/>
          </p:nvSpPr>
          <p:spPr>
            <a:xfrm>
              <a:off x="3531448" y="144100"/>
              <a:ext cx="332655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Ø"/>
              </a:pPr>
              <a:r>
                <a:rPr lang="es-MX" sz="2800" dirty="0">
                  <a:ln>
                    <a:solidFill>
                      <a:srgbClr val="92D050"/>
                    </a:solidFill>
                  </a:ln>
                  <a:solidFill>
                    <a:srgbClr val="00B050"/>
                  </a:solidFill>
                  <a:latin typeface="Ink Free" panose="03080402000500000000" pitchFamily="66" charset="0"/>
                </a:rPr>
                <a:t>Diario de la alumna</a:t>
              </a:r>
              <a:endParaRPr lang="es-MX" sz="2800" dirty="0">
                <a:ln>
                  <a:solidFill>
                    <a:srgbClr val="92D050"/>
                  </a:solidFill>
                </a:ln>
                <a:solidFill>
                  <a:srgbClr val="00B050"/>
                </a:solidFill>
              </a:endParaRPr>
            </a:p>
          </p:txBody>
        </p:sp>
        <p:pic>
          <p:nvPicPr>
            <p:cNvPr id="2050" name="Picture 2" descr="Plantilla de hoja para cuaderno, bloc de notas, diario. con la imagen de un  lindo personaje. | Vector Premium">
              <a:extLst>
                <a:ext uri="{FF2B5EF4-FFF2-40B4-BE49-F238E27FC236}">
                  <a16:creationId xmlns:a16="http://schemas.microsoft.com/office/drawing/2014/main" id="{B7763EEF-3EFA-4A3B-935A-B63A2E803E12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774" t="5590" r="15494" b="4633"/>
            <a:stretch/>
          </p:blipFill>
          <p:spPr bwMode="auto">
            <a:xfrm>
              <a:off x="408214" y="622540"/>
              <a:ext cx="6309696" cy="83745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2D787A68-E04B-4D0B-8DBA-C9E980CAD080}"/>
                </a:ext>
              </a:extLst>
            </p:cNvPr>
            <p:cNvSpPr txBox="1"/>
            <p:nvPr/>
          </p:nvSpPr>
          <p:spPr>
            <a:xfrm rot="11054323" flipH="1" flipV="1">
              <a:off x="34082" y="825973"/>
              <a:ext cx="4187752" cy="954107"/>
            </a:xfrm>
            <a:prstGeom prst="chevron">
              <a:avLst/>
            </a:prstGeom>
            <a:solidFill>
              <a:schemeClr val="bg2">
                <a:lumMod val="90000"/>
              </a:schemeClr>
            </a:solidFill>
          </p:spPr>
          <p:txBody>
            <a:bodyPr wrap="square" rtlCol="0" anchor="ctr" anchorCtr="0">
              <a:spAutoFit/>
            </a:bodyPr>
            <a:lstStyle/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Jardín de Niños “Diego Rivera”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1º”A” 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Educadora: Denisse Mancillas</a:t>
              </a:r>
            </a:p>
            <a:p>
              <a:pPr algn="ctr"/>
              <a:r>
                <a:rPr lang="es-MX" sz="1400" b="1" dirty="0">
                  <a:solidFill>
                    <a:srgbClr val="0070C0"/>
                  </a:solidFill>
                  <a:latin typeface="Century Gothic" panose="020B0502020202020204" pitchFamily="34" charset="0"/>
                </a:rPr>
                <a:t>Practicante: Monserrat Mendoza </a:t>
              </a:r>
            </a:p>
          </p:txBody>
        </p:sp>
        <p:pic>
          <p:nvPicPr>
            <p:cNvPr id="10" name="Imagen 9">
              <a:extLst>
                <a:ext uri="{FF2B5EF4-FFF2-40B4-BE49-F238E27FC236}">
                  <a16:creationId xmlns:a16="http://schemas.microsoft.com/office/drawing/2014/main" id="{AB9161B3-8831-408C-A598-5338D5AABB0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3646" l="40972" r="100000">
                          <a14:foregroundMark x1="65556" y1="4792" x2="80278" y2="4479"/>
                          <a14:backgroundMark x1="67083" y1="10938" x2="74583" y2="11042"/>
                          <a14:backgroundMark x1="66389" y1="4375" x2="76250" y2="3333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14" t="2787" b="88197"/>
            <a:stretch/>
          </p:blipFill>
          <p:spPr>
            <a:xfrm>
              <a:off x="4058118" y="1220125"/>
              <a:ext cx="2799882" cy="824460"/>
            </a:xfrm>
            <a:prstGeom prst="rect">
              <a:avLst/>
            </a:prstGeom>
          </p:spPr>
        </p:pic>
        <p:pic>
          <p:nvPicPr>
            <p:cNvPr id="12" name="Imagen 11">
              <a:extLst>
                <a:ext uri="{FF2B5EF4-FFF2-40B4-BE49-F238E27FC236}">
                  <a16:creationId xmlns:a16="http://schemas.microsoft.com/office/drawing/2014/main" id="{2FA9072D-C0FA-4A21-A5AB-52F85C3B45A7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12951" r="6884" b="70328"/>
            <a:stretch/>
          </p:blipFill>
          <p:spPr>
            <a:xfrm>
              <a:off x="609999" y="2094245"/>
              <a:ext cx="5906125" cy="1528997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4" name="Imagen 13">
              <a:extLst>
                <a:ext uri="{FF2B5EF4-FFF2-40B4-BE49-F238E27FC236}">
                  <a16:creationId xmlns:a16="http://schemas.microsoft.com/office/drawing/2014/main" id="{4C91FAB9-47F1-40F3-9C15-063FEEAC6C72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5" t="29672" r="6884" b="58197"/>
            <a:stretch/>
          </p:blipFill>
          <p:spPr>
            <a:xfrm>
              <a:off x="609998" y="3660968"/>
              <a:ext cx="5906125" cy="1109272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16" name="Imagen 15">
              <a:extLst>
                <a:ext uri="{FF2B5EF4-FFF2-40B4-BE49-F238E27FC236}">
                  <a16:creationId xmlns:a16="http://schemas.microsoft.com/office/drawing/2014/main" id="{D751251D-C715-4C86-BFE4-09087F8A3D0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6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994" t="41803" r="6994" b="37541"/>
            <a:stretch/>
          </p:blipFill>
          <p:spPr>
            <a:xfrm>
              <a:off x="609998" y="4753370"/>
              <a:ext cx="5906125" cy="1888760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  <p:pic>
          <p:nvPicPr>
            <p:cNvPr id="22" name="Imagen 21">
              <a:extLst>
                <a:ext uri="{FF2B5EF4-FFF2-40B4-BE49-F238E27FC236}">
                  <a16:creationId xmlns:a16="http://schemas.microsoft.com/office/drawing/2014/main" id="{EFB1D2B7-A88C-4B5A-9F1F-B7CFEC476F6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60104" b="93125" l="1806" r="99444">
                          <a14:foregroundMark x1="6806" y1="67083" x2="13333" y2="66042"/>
                          <a14:foregroundMark x1="17500" y1="73646" x2="85417" y2="79688"/>
                          <a14:foregroundMark x1="18333" y1="64271" x2="18333" y2="64271"/>
                          <a14:foregroundMark x1="14167" y1="66458" x2="14444" y2="65938"/>
                          <a14:foregroundMark x1="14444" y1="64479" x2="29028" y2="65625"/>
                          <a14:foregroundMark x1="68889" y1="64688" x2="86667" y2="64271"/>
                          <a14:foregroundMark x1="9583" y1="64479" x2="12222" y2="64479"/>
                          <a14:backgroundMark x1="7500" y1="65625" x2="6806" y2="63750"/>
                          <a14:backgroundMark x1="7500" y1="66563" x2="10278" y2="64896"/>
                          <a14:backgroundMark x1="92917" y1="66042" x2="92500" y2="63229"/>
                        </a14:backgroundRemoval>
                      </a14:imgEffect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34" t="62623" r="7049" b="10164"/>
            <a:stretch/>
          </p:blipFill>
          <p:spPr>
            <a:xfrm>
              <a:off x="617491" y="6642130"/>
              <a:ext cx="5898632" cy="2016364"/>
            </a:xfrm>
            <a:prstGeom prst="rect">
              <a:avLst/>
            </a:prstGeom>
            <a:ln w="28575">
              <a:solidFill>
                <a:srgbClr val="49B5C1"/>
              </a:solidFill>
            </a:ln>
          </p:spPr>
        </p:pic>
      </p:grpSp>
      <p:sp>
        <p:nvSpPr>
          <p:cNvPr id="4" name="CuadroTexto 3">
            <a:extLst>
              <a:ext uri="{FF2B5EF4-FFF2-40B4-BE49-F238E27FC236}">
                <a16:creationId xmlns:a16="http://schemas.microsoft.com/office/drawing/2014/main" id="{1CE82596-3CEF-44FD-A28A-151A7C8D7885}"/>
              </a:ext>
            </a:extLst>
          </p:cNvPr>
          <p:cNvSpPr txBox="1"/>
          <p:nvPr/>
        </p:nvSpPr>
        <p:spPr>
          <a:xfrm>
            <a:off x="4963717" y="1394877"/>
            <a:ext cx="1454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29/04/2021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5" name="Elipse 14">
            <a:extLst>
              <a:ext uri="{FF2B5EF4-FFF2-40B4-BE49-F238E27FC236}">
                <a16:creationId xmlns:a16="http://schemas.microsoft.com/office/drawing/2014/main" id="{A6754E9F-D565-403C-AB8D-2BF173FE6A84}"/>
              </a:ext>
            </a:extLst>
          </p:cNvPr>
          <p:cNvSpPr/>
          <p:nvPr/>
        </p:nvSpPr>
        <p:spPr>
          <a:xfrm>
            <a:off x="4507831" y="3732771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Elipse 16">
            <a:extLst>
              <a:ext uri="{FF2B5EF4-FFF2-40B4-BE49-F238E27FC236}">
                <a16:creationId xmlns:a16="http://schemas.microsoft.com/office/drawing/2014/main" id="{AF744668-AFEB-4A52-B702-65975E336D7D}"/>
              </a:ext>
            </a:extLst>
          </p:cNvPr>
          <p:cNvSpPr/>
          <p:nvPr/>
        </p:nvSpPr>
        <p:spPr>
          <a:xfrm>
            <a:off x="6123225" y="4449490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856A2D03-0C97-497E-B287-FACBB2419B64}"/>
              </a:ext>
            </a:extLst>
          </p:cNvPr>
          <p:cNvSpPr txBox="1"/>
          <p:nvPr/>
        </p:nvSpPr>
        <p:spPr>
          <a:xfrm>
            <a:off x="5921092" y="4832693"/>
            <a:ext cx="443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2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2B0C704D-86BD-4E66-B808-9633431AB666}"/>
              </a:ext>
            </a:extLst>
          </p:cNvPr>
          <p:cNvSpPr txBox="1"/>
          <p:nvPr/>
        </p:nvSpPr>
        <p:spPr>
          <a:xfrm>
            <a:off x="5921092" y="5334292"/>
            <a:ext cx="4427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8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15E3178E-DA08-444F-A837-E10BBD2B6A25}"/>
              </a:ext>
            </a:extLst>
          </p:cNvPr>
          <p:cNvSpPr txBox="1"/>
          <p:nvPr/>
        </p:nvSpPr>
        <p:spPr>
          <a:xfrm>
            <a:off x="5897153" y="5987533"/>
            <a:ext cx="505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19</a:t>
            </a:r>
            <a:endParaRPr lang="es-ES" dirty="0">
              <a:latin typeface="Century Gothic" panose="020B0502020202020204" pitchFamily="34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72A544ED-EB04-4893-9F40-812C8AB4DFBC}"/>
              </a:ext>
            </a:extLst>
          </p:cNvPr>
          <p:cNvSpPr txBox="1"/>
          <p:nvPr/>
        </p:nvSpPr>
        <p:spPr>
          <a:xfrm>
            <a:off x="2983831" y="6134017"/>
            <a:ext cx="16443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/>
              <a:t>Desconocido </a:t>
            </a:r>
            <a:endParaRPr lang="es-ES" sz="1600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4325B39-ADEE-4353-B178-D22EA0F40395}"/>
              </a:ext>
            </a:extLst>
          </p:cNvPr>
          <p:cNvSpPr txBox="1"/>
          <p:nvPr/>
        </p:nvSpPr>
        <p:spPr>
          <a:xfrm>
            <a:off x="617491" y="7020795"/>
            <a:ext cx="590612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Asistencia a clase: 8</a:t>
            </a:r>
          </a:p>
          <a:p>
            <a:r>
              <a:rPr lang="es-ES_tradnl" sz="1600" dirty="0">
                <a:latin typeface="Century Gothic" panose="020B0502020202020204" pitchFamily="34" charset="0"/>
                <a:cs typeface="Arial" panose="020B0604020202020204" pitchFamily="34" charset="0"/>
              </a:rPr>
              <a:t>El día de hoy en la programación se abordo el conteo a través de la temática de espacio y un serpientes y escaleras. También se abordo los relatos a través de ejemplos. Posteriormente se diseñaron actividades en casa para reforzar los aprendizajes. </a:t>
            </a:r>
          </a:p>
        </p:txBody>
      </p:sp>
      <p:sp>
        <p:nvSpPr>
          <p:cNvPr id="20" name="Elipse 19">
            <a:extLst>
              <a:ext uri="{FF2B5EF4-FFF2-40B4-BE49-F238E27FC236}">
                <a16:creationId xmlns:a16="http://schemas.microsoft.com/office/drawing/2014/main" id="{C7B5831E-3168-4D78-B240-22A41E33EEE8}"/>
              </a:ext>
            </a:extLst>
          </p:cNvPr>
          <p:cNvSpPr/>
          <p:nvPr/>
        </p:nvSpPr>
        <p:spPr>
          <a:xfrm>
            <a:off x="5941389" y="2562714"/>
            <a:ext cx="208547" cy="18945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1" name="Elipse 20">
            <a:extLst>
              <a:ext uri="{FF2B5EF4-FFF2-40B4-BE49-F238E27FC236}">
                <a16:creationId xmlns:a16="http://schemas.microsoft.com/office/drawing/2014/main" id="{9EFD36D5-A635-431D-9D71-64A0E1ECD2DA}"/>
              </a:ext>
            </a:extLst>
          </p:cNvPr>
          <p:cNvSpPr/>
          <p:nvPr/>
        </p:nvSpPr>
        <p:spPr>
          <a:xfrm>
            <a:off x="5486939" y="2404694"/>
            <a:ext cx="252664" cy="19697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3" name="Elipse 22">
            <a:extLst>
              <a:ext uri="{FF2B5EF4-FFF2-40B4-BE49-F238E27FC236}">
                <a16:creationId xmlns:a16="http://schemas.microsoft.com/office/drawing/2014/main" id="{C6BB8DFE-C12C-449D-9E6F-9CFCF884BB06}"/>
              </a:ext>
            </a:extLst>
          </p:cNvPr>
          <p:cNvSpPr/>
          <p:nvPr/>
        </p:nvSpPr>
        <p:spPr>
          <a:xfrm>
            <a:off x="4509751" y="4091052"/>
            <a:ext cx="240632" cy="23509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84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DF78D43-C853-4A8C-85C9-BB65B0FA3E57}"/>
              </a:ext>
            </a:extLst>
          </p:cNvPr>
          <p:cNvSpPr txBox="1"/>
          <p:nvPr/>
        </p:nvSpPr>
        <p:spPr>
          <a:xfrm>
            <a:off x="457200" y="485775"/>
            <a:ext cx="60007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dirty="0">
                <a:latin typeface="Century Gothic" panose="020B0502020202020204" pitchFamily="34" charset="0"/>
              </a:rPr>
              <a:t>Intervención docente</a:t>
            </a:r>
          </a:p>
          <a:p>
            <a:r>
              <a:rPr lang="es-ES_tradnl" dirty="0">
                <a:latin typeface="Century Gothic" panose="020B0502020202020204" pitchFamily="34" charset="0"/>
              </a:rPr>
              <a:t>La intervención fue buena, las consignas claras, no debo olvidar mencionarles silenciar su micrófono. La participación de los alumnos fue poca pero se realizo favoreció el aprendizaje a través de  los cuestionamientos</a:t>
            </a:r>
          </a:p>
          <a:p>
            <a:endParaRPr lang="es-ES" dirty="0">
              <a:latin typeface="Century Gothic" panose="020B0502020202020204" pitchFamily="34" charset="0"/>
            </a:endParaRPr>
          </a:p>
        </p:txBody>
      </p:sp>
      <p:pic>
        <p:nvPicPr>
          <p:cNvPr id="4" name="Imagen 3" descr="Captura de pantalla de un celular con texto e imágenes&#10;&#10;Descripción generada automáticamente">
            <a:extLst>
              <a:ext uri="{FF2B5EF4-FFF2-40B4-BE49-F238E27FC236}">
                <a16:creationId xmlns:a16="http://schemas.microsoft.com/office/drawing/2014/main" id="{D4B9BE9E-6E61-48C0-99FD-6ECB4BCD4B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2517100"/>
            <a:ext cx="5429250" cy="3049711"/>
          </a:xfrm>
          <a:prstGeom prst="rect">
            <a:avLst/>
          </a:prstGeom>
        </p:spPr>
      </p:pic>
      <p:pic>
        <p:nvPicPr>
          <p:cNvPr id="6" name="Imagen 5" descr="Captura de pantalla de un celular con texto e imágenes&#10;&#10;Descripción generada automáticamente">
            <a:extLst>
              <a:ext uri="{FF2B5EF4-FFF2-40B4-BE49-F238E27FC236}">
                <a16:creationId xmlns:a16="http://schemas.microsoft.com/office/drawing/2014/main" id="{672A1FBA-2363-44F9-918F-303A8F5995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2950" y="5836004"/>
            <a:ext cx="5429250" cy="304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61091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727</TotalTime>
  <Words>115</Words>
  <Application>Microsoft Office PowerPoint</Application>
  <PresentationFormat>Carta (216 x 279 mm)</PresentationFormat>
  <Paragraphs>14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10" baseType="lpstr">
      <vt:lpstr>Arial</vt:lpstr>
      <vt:lpstr>Calibri</vt:lpstr>
      <vt:lpstr>Calibri Light</vt:lpstr>
      <vt:lpstr>Century Gothic</vt:lpstr>
      <vt:lpstr>Ink Free</vt:lpstr>
      <vt:lpstr>Wingdings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Brandon Castillo Martínez</dc:creator>
  <cp:lastModifiedBy>SANDRA MONSERRAT MENDOZA MENDEZ</cp:lastModifiedBy>
  <cp:revision>64</cp:revision>
  <dcterms:created xsi:type="dcterms:W3CDTF">2020-10-05T15:20:07Z</dcterms:created>
  <dcterms:modified xsi:type="dcterms:W3CDTF">2021-04-30T03:51:28Z</dcterms:modified>
</cp:coreProperties>
</file>