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E7C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73" d="100"/>
          <a:sy n="73" d="100"/>
        </p:scale>
        <p:origin x="618"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MX"/>
          </a:p>
        </p:txBody>
      </p:sp>
      <p:sp>
        <p:nvSpPr>
          <p:cNvPr id="4" name="Marcador de fecha 3"/>
          <p:cNvSpPr>
            <a:spLocks noGrp="1"/>
          </p:cNvSpPr>
          <p:nvPr>
            <p:ph type="dt" sz="half" idx="10"/>
          </p:nvPr>
        </p:nvSpPr>
        <p:spPr/>
        <p:txBody>
          <a:bodyPr/>
          <a:lstStyle/>
          <a:p>
            <a:fld id="{FC74DF0F-590D-4819-830C-E0C738902F2A}" type="datetimeFigureOut">
              <a:rPr lang="es-MX" smtClean="0"/>
              <a:t>29/04/2021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4193952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FC74DF0F-590D-4819-830C-E0C738902F2A}" type="datetimeFigureOut">
              <a:rPr lang="es-MX" smtClean="0"/>
              <a:t>29/04/2021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1567426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FC74DF0F-590D-4819-830C-E0C738902F2A}" type="datetimeFigureOut">
              <a:rPr lang="es-MX" smtClean="0"/>
              <a:t>29/04/2021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2503054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FC74DF0F-590D-4819-830C-E0C738902F2A}" type="datetimeFigureOut">
              <a:rPr lang="es-MX" smtClean="0"/>
              <a:t>29/04/2021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178088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FC74DF0F-590D-4819-830C-E0C738902F2A}" type="datetimeFigureOut">
              <a:rPr lang="es-MX" smtClean="0"/>
              <a:t>29/04/2021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366202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FC74DF0F-590D-4819-830C-E0C738902F2A}" type="datetimeFigureOut">
              <a:rPr lang="es-MX" smtClean="0"/>
              <a:t>29/04/2021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551737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FC74DF0F-590D-4819-830C-E0C738902F2A}" type="datetimeFigureOut">
              <a:rPr lang="es-MX" smtClean="0"/>
              <a:t>29/04/2021</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4065735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FC74DF0F-590D-4819-830C-E0C738902F2A}" type="datetimeFigureOut">
              <a:rPr lang="es-MX" smtClean="0"/>
              <a:t>29/04/2021</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975315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C74DF0F-590D-4819-830C-E0C738902F2A}" type="datetimeFigureOut">
              <a:rPr lang="es-MX" smtClean="0"/>
              <a:t>29/04/2021</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2965155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FC74DF0F-590D-4819-830C-E0C738902F2A}" type="datetimeFigureOut">
              <a:rPr lang="es-MX" smtClean="0"/>
              <a:t>29/04/2021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1551270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FC74DF0F-590D-4819-830C-E0C738902F2A}" type="datetimeFigureOut">
              <a:rPr lang="es-MX" smtClean="0"/>
              <a:t>29/04/2021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101453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74DF0F-590D-4819-830C-E0C738902F2A}" type="datetimeFigureOut">
              <a:rPr lang="es-MX" smtClean="0"/>
              <a:t>29/04/2021</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3F12B8-EC8B-4480-80DE-7C4B9435C112}" type="slidenum">
              <a:rPr lang="es-MX" smtClean="0"/>
              <a:t>‹Nº›</a:t>
            </a:fld>
            <a:endParaRPr lang="es-MX"/>
          </a:p>
        </p:txBody>
      </p:sp>
    </p:spTree>
    <p:extLst>
      <p:ext uri="{BB962C8B-B14F-4D97-AF65-F5344CB8AC3E}">
        <p14:creationId xmlns:p14="http://schemas.microsoft.com/office/powerpoint/2010/main" val="3099826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i.pinimg.com/originals/2e/4f/ca/2e4fca7fa914fca261d55c2a9a4fdb5a.png"/>
          <p:cNvPicPr>
            <a:picLocks noChangeAspect="1" noChangeArrowheads="1"/>
          </p:cNvPicPr>
          <p:nvPr/>
        </p:nvPicPr>
        <p:blipFill rotWithShape="1">
          <a:blip r:embed="rId2">
            <a:extLst>
              <a:ext uri="{28A0092B-C50C-407E-A947-70E740481C1C}">
                <a14:useLocalDpi xmlns:a14="http://schemas.microsoft.com/office/drawing/2010/main" val="0"/>
              </a:ext>
            </a:extLst>
          </a:blip>
          <a:srcRect l="32814" t="1439" r="927" b="899"/>
          <a:stretch/>
        </p:blipFill>
        <p:spPr bwMode="auto">
          <a:xfrm>
            <a:off x="4537656" y="0"/>
            <a:ext cx="7663172" cy="68580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s://i.pinimg.com/originals/2e/4f/ca/2e4fca7fa914fca261d55c2a9a4fdb5a.png"/>
          <p:cNvPicPr>
            <a:picLocks noChangeAspect="1" noChangeArrowheads="1"/>
          </p:cNvPicPr>
          <p:nvPr/>
        </p:nvPicPr>
        <p:blipFill rotWithShape="1">
          <a:blip r:embed="rId2">
            <a:extLst>
              <a:ext uri="{28A0092B-C50C-407E-A947-70E740481C1C}">
                <a14:useLocalDpi xmlns:a14="http://schemas.microsoft.com/office/drawing/2010/main" val="0"/>
              </a:ext>
            </a:extLst>
          </a:blip>
          <a:srcRect l="32814" t="1439" r="927" b="899"/>
          <a:stretch/>
        </p:blipFill>
        <p:spPr bwMode="auto">
          <a:xfrm rot="10800000">
            <a:off x="0" y="0"/>
            <a:ext cx="765434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p:cNvSpPr txBox="1"/>
          <p:nvPr/>
        </p:nvSpPr>
        <p:spPr>
          <a:xfrm>
            <a:off x="1409614" y="1094008"/>
            <a:ext cx="4686386" cy="4539704"/>
          </a:xfrm>
          <a:prstGeom prst="rect">
            <a:avLst/>
          </a:prstGeom>
          <a:noFill/>
        </p:spPr>
        <p:txBody>
          <a:bodyPr wrap="square" rtlCol="0">
            <a:spAutoFit/>
          </a:bodyPr>
          <a:lstStyle/>
          <a:p>
            <a:pPr algn="just"/>
            <a:r>
              <a:rPr lang="es-MX" sz="1700" b="1" dirty="0" smtClean="0">
                <a:latin typeface="Century Gothic" panose="020B0502020202020204" pitchFamily="34" charset="0"/>
              </a:rPr>
              <a:t>Diario</a:t>
            </a:r>
          </a:p>
          <a:p>
            <a:pPr algn="just"/>
            <a:r>
              <a:rPr lang="es-MX" sz="1700" b="1" dirty="0" smtClean="0">
                <a:latin typeface="Century Gothic" panose="020B0502020202020204" pitchFamily="34" charset="0"/>
              </a:rPr>
              <a:t>Día: </a:t>
            </a:r>
            <a:r>
              <a:rPr lang="es-MX" sz="1700" dirty="0" smtClean="0">
                <a:latin typeface="Century Gothic" panose="020B0502020202020204" pitchFamily="34" charset="0"/>
              </a:rPr>
              <a:t>Martes 27 de abril del 2021 </a:t>
            </a:r>
          </a:p>
          <a:p>
            <a:pPr algn="just"/>
            <a:r>
              <a:rPr lang="es-MX" sz="1700" b="1" dirty="0" smtClean="0">
                <a:latin typeface="Century Gothic" panose="020B0502020202020204" pitchFamily="34" charset="0"/>
              </a:rPr>
              <a:t>Estrategia: </a:t>
            </a:r>
            <a:r>
              <a:rPr lang="es-MX" sz="1700" dirty="0" smtClean="0">
                <a:latin typeface="Century Gothic" panose="020B0502020202020204" pitchFamily="34" charset="0"/>
              </a:rPr>
              <a:t>El día de hoy la temática fue de los piratas, en 2 actividades se trabajo el campo formativo de pensamiento matemático, en una de ellas los alumnos tenían que encontrar el tesoro ubicando cada una de las pistas en un mapa, la segunda fue un juego del pirata pide, junto con su familia tenían que encontrar y llevar los objetos que pidiera el pirata, al final tenia que contar la cantidad de objetos de cada participante para saber quien fue el ganador es decir el que haya encontrado mas, hasta el momento 10 alumnos han enviado las evidencias de trabajo. </a:t>
            </a:r>
            <a:endParaRPr lang="es-MX" sz="1700" dirty="0" smtClean="0">
              <a:latin typeface="Century Gothic" panose="020B0502020202020204" pitchFamily="34" charset="0"/>
            </a:endParaRPr>
          </a:p>
        </p:txBody>
      </p:sp>
      <p:pic>
        <p:nvPicPr>
          <p:cNvPr id="3" name="Picture 2" descr="Descripción no disponible."/>
          <p:cNvPicPr>
            <a:picLocks noChangeAspect="1" noChangeArrowheads="1"/>
          </p:cNvPicPr>
          <p:nvPr/>
        </p:nvPicPr>
        <p:blipFill rotWithShape="1">
          <a:blip r:embed="rId3">
            <a:extLst>
              <a:ext uri="{28A0092B-C50C-407E-A947-70E740481C1C}">
                <a14:useLocalDpi xmlns:a14="http://schemas.microsoft.com/office/drawing/2010/main" val="0"/>
              </a:ext>
            </a:extLst>
          </a:blip>
          <a:srcRect t="3501" b="22827"/>
          <a:stretch/>
        </p:blipFill>
        <p:spPr bwMode="auto">
          <a:xfrm>
            <a:off x="6397470" y="937173"/>
            <a:ext cx="4384916" cy="49836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560887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1394</TotalTime>
  <Words>118</Words>
  <Application>Microsoft Office PowerPoint</Application>
  <PresentationFormat>Panorámica</PresentationFormat>
  <Paragraphs>3</Paragraphs>
  <Slides>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Calibri</vt:lpstr>
      <vt:lpstr>Calibri Light</vt:lpstr>
      <vt:lpstr>Century Gothic</vt:lpstr>
      <vt:lpstr>Tema de Office</vt:lpstr>
      <vt:lpstr>Presentación de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aagtz99@gmail.com</dc:creator>
  <cp:lastModifiedBy>aagtz99@gmail.com</cp:lastModifiedBy>
  <cp:revision>84</cp:revision>
  <dcterms:created xsi:type="dcterms:W3CDTF">2021-01-12T03:37:15Z</dcterms:created>
  <dcterms:modified xsi:type="dcterms:W3CDTF">2021-04-30T03:41:28Z</dcterms:modified>
</cp:coreProperties>
</file>