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Lst>
  <p:sldSz cx="7559675" cy="10080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26" autoAdjust="0"/>
    <p:restoredTop sz="94660"/>
  </p:normalViewPr>
  <p:slideViewPr>
    <p:cSldViewPr snapToGrid="0" showGuides="1">
      <p:cViewPr>
        <p:scale>
          <a:sx n="66" d="100"/>
          <a:sy n="66" d="100"/>
        </p:scale>
        <p:origin x="2268" y="-984"/>
      </p:cViewPr>
      <p:guideLst>
        <p:guide orient="horz" pos="317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649770"/>
            <a:ext cx="6425724" cy="3509551"/>
          </a:xfrm>
        </p:spPr>
        <p:txBody>
          <a:bodyPr anchor="b"/>
          <a:lstStyle>
            <a:lvl1pPr algn="ctr">
              <a:defRPr sz="496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44960" y="5294662"/>
            <a:ext cx="5669756" cy="2433817"/>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B6E5F9-240C-4B33-9461-00C5131812E3}" type="datetimeFigureOut">
              <a:rPr lang="es-MX" smtClean="0"/>
              <a:t>29/04/2021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75FA324-2DEE-48D4-B999-F9358DB610DD}" type="slidenum">
              <a:rPr lang="es-MX" smtClean="0"/>
              <a:t>‹Nº›</a:t>
            </a:fld>
            <a:endParaRPr lang="es-MX" dirty="0"/>
          </a:p>
        </p:txBody>
      </p:sp>
    </p:spTree>
    <p:extLst>
      <p:ext uri="{BB962C8B-B14F-4D97-AF65-F5344CB8AC3E}">
        <p14:creationId xmlns:p14="http://schemas.microsoft.com/office/powerpoint/2010/main" val="120575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B6E5F9-240C-4B33-9461-00C5131812E3}" type="datetimeFigureOut">
              <a:rPr lang="es-MX" smtClean="0"/>
              <a:t>29/04/2021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75FA324-2DEE-48D4-B999-F9358DB610DD}" type="slidenum">
              <a:rPr lang="es-MX" smtClean="0"/>
              <a:t>‹Nº›</a:t>
            </a:fld>
            <a:endParaRPr lang="es-MX" dirty="0"/>
          </a:p>
        </p:txBody>
      </p:sp>
    </p:spTree>
    <p:extLst>
      <p:ext uri="{BB962C8B-B14F-4D97-AF65-F5344CB8AC3E}">
        <p14:creationId xmlns:p14="http://schemas.microsoft.com/office/powerpoint/2010/main" val="292715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36700"/>
            <a:ext cx="1630055" cy="854286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9728" y="536700"/>
            <a:ext cx="4795669" cy="854286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B6E5F9-240C-4B33-9461-00C5131812E3}" type="datetimeFigureOut">
              <a:rPr lang="es-MX" smtClean="0"/>
              <a:t>29/04/2021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75FA324-2DEE-48D4-B999-F9358DB610DD}" type="slidenum">
              <a:rPr lang="es-MX" smtClean="0"/>
              <a:t>‹Nº›</a:t>
            </a:fld>
            <a:endParaRPr lang="es-MX" dirty="0"/>
          </a:p>
        </p:txBody>
      </p:sp>
    </p:spTree>
    <p:extLst>
      <p:ext uri="{BB962C8B-B14F-4D97-AF65-F5344CB8AC3E}">
        <p14:creationId xmlns:p14="http://schemas.microsoft.com/office/powerpoint/2010/main" val="266989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B6E5F9-240C-4B33-9461-00C5131812E3}" type="datetimeFigureOut">
              <a:rPr lang="es-MX" smtClean="0"/>
              <a:t>29/04/2021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75FA324-2DEE-48D4-B999-F9358DB610DD}" type="slidenum">
              <a:rPr lang="es-MX" smtClean="0"/>
              <a:t>‹Nº›</a:t>
            </a:fld>
            <a:endParaRPr lang="es-MX" dirty="0"/>
          </a:p>
        </p:txBody>
      </p:sp>
    </p:spTree>
    <p:extLst>
      <p:ext uri="{BB962C8B-B14F-4D97-AF65-F5344CB8AC3E}">
        <p14:creationId xmlns:p14="http://schemas.microsoft.com/office/powerpoint/2010/main" val="179219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5791" y="2513159"/>
            <a:ext cx="6520220" cy="4193259"/>
          </a:xfrm>
        </p:spPr>
        <p:txBody>
          <a:bodyPr anchor="b"/>
          <a:lstStyle>
            <a:lvl1pPr>
              <a:defRPr sz="496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5791" y="6746088"/>
            <a:ext cx="6520220" cy="2205136"/>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6B6E5F9-240C-4B33-9461-00C5131812E3}" type="datetimeFigureOut">
              <a:rPr lang="es-MX" smtClean="0"/>
              <a:t>29/04/2021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75FA324-2DEE-48D4-B999-F9358DB610DD}" type="slidenum">
              <a:rPr lang="es-MX" smtClean="0"/>
              <a:t>‹Nº›</a:t>
            </a:fld>
            <a:endParaRPr lang="es-MX" dirty="0"/>
          </a:p>
        </p:txBody>
      </p:sp>
    </p:spTree>
    <p:extLst>
      <p:ext uri="{BB962C8B-B14F-4D97-AF65-F5344CB8AC3E}">
        <p14:creationId xmlns:p14="http://schemas.microsoft.com/office/powerpoint/2010/main" val="252950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9728" y="2683500"/>
            <a:ext cx="3212862" cy="63960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27085" y="2683500"/>
            <a:ext cx="3212862" cy="63960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B6E5F9-240C-4B33-9461-00C5131812E3}" type="datetimeFigureOut">
              <a:rPr lang="es-MX" smtClean="0"/>
              <a:t>29/04/2021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75FA324-2DEE-48D4-B999-F9358DB610DD}" type="slidenum">
              <a:rPr lang="es-MX" smtClean="0"/>
              <a:t>‹Nº›</a:t>
            </a:fld>
            <a:endParaRPr lang="es-MX" dirty="0"/>
          </a:p>
        </p:txBody>
      </p:sp>
    </p:spTree>
    <p:extLst>
      <p:ext uri="{BB962C8B-B14F-4D97-AF65-F5344CB8AC3E}">
        <p14:creationId xmlns:p14="http://schemas.microsoft.com/office/powerpoint/2010/main" val="174121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20712" y="536702"/>
            <a:ext cx="6520220" cy="194845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20713" y="2471154"/>
            <a:ext cx="3198096" cy="1211074"/>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Haga clic para modificar los estilos de texto del patrón</a:t>
            </a:r>
          </a:p>
        </p:txBody>
      </p:sp>
      <p:sp>
        <p:nvSpPr>
          <p:cNvPr id="4" name="Content Placeholder 3"/>
          <p:cNvSpPr>
            <a:spLocks noGrp="1"/>
          </p:cNvSpPr>
          <p:nvPr>
            <p:ph sz="half" idx="2"/>
          </p:nvPr>
        </p:nvSpPr>
        <p:spPr>
          <a:xfrm>
            <a:off x="520713" y="3682228"/>
            <a:ext cx="3198096" cy="54160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27086" y="2471154"/>
            <a:ext cx="3213847" cy="1211074"/>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Haga clic para modificar los estilos de texto del patrón</a:t>
            </a:r>
          </a:p>
        </p:txBody>
      </p:sp>
      <p:sp>
        <p:nvSpPr>
          <p:cNvPr id="6" name="Content Placeholder 5"/>
          <p:cNvSpPr>
            <a:spLocks noGrp="1"/>
          </p:cNvSpPr>
          <p:nvPr>
            <p:ph sz="quarter" idx="4"/>
          </p:nvPr>
        </p:nvSpPr>
        <p:spPr>
          <a:xfrm>
            <a:off x="3827086" y="3682228"/>
            <a:ext cx="3213847" cy="54160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B6E5F9-240C-4B33-9461-00C5131812E3}" type="datetimeFigureOut">
              <a:rPr lang="es-MX" smtClean="0"/>
              <a:t>29/04/2021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675FA324-2DEE-48D4-B999-F9358DB610DD}" type="slidenum">
              <a:rPr lang="es-MX" smtClean="0"/>
              <a:t>‹Nº›</a:t>
            </a:fld>
            <a:endParaRPr lang="es-MX" dirty="0"/>
          </a:p>
        </p:txBody>
      </p:sp>
    </p:spTree>
    <p:extLst>
      <p:ext uri="{BB962C8B-B14F-4D97-AF65-F5344CB8AC3E}">
        <p14:creationId xmlns:p14="http://schemas.microsoft.com/office/powerpoint/2010/main" val="185279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B6E5F9-240C-4B33-9461-00C5131812E3}" type="datetimeFigureOut">
              <a:rPr lang="es-MX" smtClean="0"/>
              <a:t>29/04/2021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675FA324-2DEE-48D4-B999-F9358DB610DD}" type="slidenum">
              <a:rPr lang="es-MX" smtClean="0"/>
              <a:t>‹Nº›</a:t>
            </a:fld>
            <a:endParaRPr lang="es-MX" dirty="0"/>
          </a:p>
        </p:txBody>
      </p:sp>
    </p:spTree>
    <p:extLst>
      <p:ext uri="{BB962C8B-B14F-4D97-AF65-F5344CB8AC3E}">
        <p14:creationId xmlns:p14="http://schemas.microsoft.com/office/powerpoint/2010/main" val="78375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6E5F9-240C-4B33-9461-00C5131812E3}" type="datetimeFigureOut">
              <a:rPr lang="es-MX" smtClean="0"/>
              <a:t>29/04/2021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675FA324-2DEE-48D4-B999-F9358DB610DD}" type="slidenum">
              <a:rPr lang="es-MX" smtClean="0"/>
              <a:t>‹Nº›</a:t>
            </a:fld>
            <a:endParaRPr lang="es-MX" dirty="0"/>
          </a:p>
        </p:txBody>
      </p:sp>
    </p:spTree>
    <p:extLst>
      <p:ext uri="{BB962C8B-B14F-4D97-AF65-F5344CB8AC3E}">
        <p14:creationId xmlns:p14="http://schemas.microsoft.com/office/powerpoint/2010/main" val="222680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672042"/>
            <a:ext cx="2438192" cy="2352146"/>
          </a:xfrm>
        </p:spPr>
        <p:txBody>
          <a:bodyPr anchor="b"/>
          <a:lstStyle>
            <a:lvl1pPr>
              <a:defRPr sz="2645"/>
            </a:lvl1pPr>
          </a:lstStyle>
          <a:p>
            <a:r>
              <a:rPr lang="es-ES"/>
              <a:t>Haga clic para modificar el estilo de título del patrón</a:t>
            </a:r>
            <a:endParaRPr lang="en-US" dirty="0"/>
          </a:p>
        </p:txBody>
      </p:sp>
      <p:sp>
        <p:nvSpPr>
          <p:cNvPr id="3" name="Content Placeholder 2"/>
          <p:cNvSpPr>
            <a:spLocks noGrp="1"/>
          </p:cNvSpPr>
          <p:nvPr>
            <p:ph idx="1"/>
          </p:nvPr>
        </p:nvSpPr>
        <p:spPr>
          <a:xfrm>
            <a:off x="3213847" y="1451426"/>
            <a:ext cx="3827085" cy="716377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0712" y="3024188"/>
            <a:ext cx="2438192" cy="5602681"/>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6B6E5F9-240C-4B33-9461-00C5131812E3}" type="datetimeFigureOut">
              <a:rPr lang="es-MX" smtClean="0"/>
              <a:t>29/04/2021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75FA324-2DEE-48D4-B999-F9358DB610DD}" type="slidenum">
              <a:rPr lang="es-MX" smtClean="0"/>
              <a:t>‹Nº›</a:t>
            </a:fld>
            <a:endParaRPr lang="es-MX" dirty="0"/>
          </a:p>
        </p:txBody>
      </p:sp>
    </p:spTree>
    <p:extLst>
      <p:ext uri="{BB962C8B-B14F-4D97-AF65-F5344CB8AC3E}">
        <p14:creationId xmlns:p14="http://schemas.microsoft.com/office/powerpoint/2010/main" val="284797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672042"/>
            <a:ext cx="2438192" cy="2352146"/>
          </a:xfrm>
        </p:spPr>
        <p:txBody>
          <a:bodyPr anchor="b"/>
          <a:lstStyle>
            <a:lvl1pPr>
              <a:defRPr sz="264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213847" y="1451426"/>
            <a:ext cx="3827085" cy="716377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520712" y="3024188"/>
            <a:ext cx="2438192" cy="5602681"/>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6B6E5F9-240C-4B33-9461-00C5131812E3}" type="datetimeFigureOut">
              <a:rPr lang="es-MX" smtClean="0"/>
              <a:t>29/04/2021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75FA324-2DEE-48D4-B999-F9358DB610DD}" type="slidenum">
              <a:rPr lang="es-MX" smtClean="0"/>
              <a:t>‹Nº›</a:t>
            </a:fld>
            <a:endParaRPr lang="es-MX" dirty="0"/>
          </a:p>
        </p:txBody>
      </p:sp>
    </p:spTree>
    <p:extLst>
      <p:ext uri="{BB962C8B-B14F-4D97-AF65-F5344CB8AC3E}">
        <p14:creationId xmlns:p14="http://schemas.microsoft.com/office/powerpoint/2010/main" val="96763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36702"/>
            <a:ext cx="6520220" cy="194845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19728" y="2683500"/>
            <a:ext cx="6520220" cy="639606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19728" y="9343248"/>
            <a:ext cx="1700927" cy="536700"/>
          </a:xfrm>
          <a:prstGeom prst="rect">
            <a:avLst/>
          </a:prstGeom>
        </p:spPr>
        <p:txBody>
          <a:bodyPr vert="horz" lIns="91440" tIns="45720" rIns="91440" bIns="45720" rtlCol="0" anchor="ctr"/>
          <a:lstStyle>
            <a:lvl1pPr algn="l">
              <a:defRPr sz="992">
                <a:solidFill>
                  <a:schemeClr val="tx1">
                    <a:tint val="75000"/>
                  </a:schemeClr>
                </a:solidFill>
              </a:defRPr>
            </a:lvl1pPr>
          </a:lstStyle>
          <a:p>
            <a:fld id="{46B6E5F9-240C-4B33-9461-00C5131812E3}" type="datetimeFigureOut">
              <a:rPr lang="es-MX" smtClean="0"/>
              <a:t>29/04/2021</a:t>
            </a:fld>
            <a:endParaRPr lang="es-MX" dirty="0"/>
          </a:p>
        </p:txBody>
      </p:sp>
      <p:sp>
        <p:nvSpPr>
          <p:cNvPr id="5" name="Footer Placeholder 4"/>
          <p:cNvSpPr>
            <a:spLocks noGrp="1"/>
          </p:cNvSpPr>
          <p:nvPr>
            <p:ph type="ftr" sz="quarter" idx="3"/>
          </p:nvPr>
        </p:nvSpPr>
        <p:spPr>
          <a:xfrm>
            <a:off x="2504143" y="9343248"/>
            <a:ext cx="2551390" cy="53670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5339020" y="9343248"/>
            <a:ext cx="1700927" cy="536700"/>
          </a:xfrm>
          <a:prstGeom prst="rect">
            <a:avLst/>
          </a:prstGeom>
        </p:spPr>
        <p:txBody>
          <a:bodyPr vert="horz" lIns="91440" tIns="45720" rIns="91440" bIns="45720" rtlCol="0" anchor="ctr"/>
          <a:lstStyle>
            <a:lvl1pPr algn="r">
              <a:defRPr sz="992">
                <a:solidFill>
                  <a:schemeClr val="tx1">
                    <a:tint val="75000"/>
                  </a:schemeClr>
                </a:solidFill>
              </a:defRPr>
            </a:lvl1pPr>
          </a:lstStyle>
          <a:p>
            <a:fld id="{675FA324-2DEE-48D4-B999-F9358DB610DD}" type="slidenum">
              <a:rPr lang="es-MX" smtClean="0"/>
              <a:t>‹Nº›</a:t>
            </a:fld>
            <a:endParaRPr lang="es-MX" dirty="0"/>
          </a:p>
        </p:txBody>
      </p:sp>
    </p:spTree>
    <p:extLst>
      <p:ext uri="{BB962C8B-B14F-4D97-AF65-F5344CB8AC3E}">
        <p14:creationId xmlns:p14="http://schemas.microsoft.com/office/powerpoint/2010/main" val="2169868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5D5603C-13B0-47CB-87A7-911976505E4A}"/>
              </a:ext>
            </a:extLst>
          </p:cNvPr>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223926" y="1344261"/>
            <a:ext cx="6163765" cy="6538854"/>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A4864214-8F64-4B83-A5DE-92592901AB2D}"/>
              </a:ext>
            </a:extLst>
          </p:cNvPr>
          <p:cNvSpPr/>
          <p:nvPr/>
        </p:nvSpPr>
        <p:spPr>
          <a:xfrm>
            <a:off x="297929" y="415174"/>
            <a:ext cx="3496791" cy="545662"/>
          </a:xfrm>
          <a:prstGeom prst="rect">
            <a:avLst/>
          </a:prstGeom>
        </p:spPr>
        <p:txBody>
          <a:bodyPr wrap="none">
            <a:spAutoFit/>
          </a:bodyPr>
          <a:lstStyle/>
          <a:p>
            <a:pPr marL="300650" indent="-300650">
              <a:buFont typeface="Wingdings" panose="05000000000000000000" pitchFamily="2" charset="2"/>
              <a:buChar char="Ø"/>
            </a:pPr>
            <a:r>
              <a:rPr lang="es-MX" sz="2946" dirty="0">
                <a:solidFill>
                  <a:schemeClr val="accent1"/>
                </a:solidFill>
                <a:latin typeface="Ink Free" panose="03080402000500000000" pitchFamily="66" charset="0"/>
              </a:rPr>
              <a:t>Diario de la alumna</a:t>
            </a:r>
            <a:endParaRPr lang="es-MX" sz="2946" dirty="0">
              <a:solidFill>
                <a:schemeClr val="accent1"/>
              </a:solidFill>
            </a:endParaRPr>
          </a:p>
        </p:txBody>
      </p:sp>
      <p:sp>
        <p:nvSpPr>
          <p:cNvPr id="6" name="CuadroTexto 5">
            <a:extLst>
              <a:ext uri="{FF2B5EF4-FFF2-40B4-BE49-F238E27FC236}">
                <a16:creationId xmlns:a16="http://schemas.microsoft.com/office/drawing/2014/main" id="{E30FF41B-9B3F-4FA2-9299-43298DB9BACA}"/>
              </a:ext>
            </a:extLst>
          </p:cNvPr>
          <p:cNvSpPr txBox="1"/>
          <p:nvPr/>
        </p:nvSpPr>
        <p:spPr>
          <a:xfrm>
            <a:off x="297927" y="914065"/>
            <a:ext cx="3457582" cy="1258293"/>
          </a:xfrm>
          <a:prstGeom prst="rect">
            <a:avLst/>
          </a:prstGeom>
          <a:solidFill>
            <a:schemeClr val="bg2">
              <a:lumMod val="90000"/>
            </a:schemeClr>
          </a:solidFill>
        </p:spPr>
        <p:txBody>
          <a:bodyPr wrap="square" rtlCol="0">
            <a:spAutoFit/>
          </a:bodyPr>
          <a:lstStyle/>
          <a:p>
            <a:pPr algn="ctr"/>
            <a:endParaRPr lang="es-MX" sz="1894" dirty="0"/>
          </a:p>
          <a:p>
            <a:pPr algn="ctr"/>
            <a:endParaRPr lang="es-MX" sz="1894" dirty="0"/>
          </a:p>
          <a:p>
            <a:pPr algn="ctr"/>
            <a:endParaRPr lang="es-MX" sz="1894" dirty="0"/>
          </a:p>
          <a:p>
            <a:pPr algn="ctr"/>
            <a:endParaRPr lang="es-MX" sz="1894" dirty="0"/>
          </a:p>
        </p:txBody>
      </p:sp>
      <p:pic>
        <p:nvPicPr>
          <p:cNvPr id="7" name="Imagen 6">
            <a:extLst>
              <a:ext uri="{FF2B5EF4-FFF2-40B4-BE49-F238E27FC236}">
                <a16:creationId xmlns:a16="http://schemas.microsoft.com/office/drawing/2014/main" id="{EE1E30FC-BE54-4826-9475-239779B5B45E}"/>
              </a:ext>
            </a:extLst>
          </p:cNvPr>
          <p:cNvPicPr>
            <a:picLocks noChangeAspect="1"/>
          </p:cNvPicPr>
          <p:nvPr/>
        </p:nvPicPr>
        <p:blipFill>
          <a:blip r:embed="rId3"/>
          <a:stretch>
            <a:fillRect/>
          </a:stretch>
        </p:blipFill>
        <p:spPr>
          <a:xfrm>
            <a:off x="458558" y="6991961"/>
            <a:ext cx="1132055" cy="2764510"/>
          </a:xfrm>
          <a:prstGeom prst="rect">
            <a:avLst/>
          </a:prstGeom>
        </p:spPr>
      </p:pic>
      <p:sp>
        <p:nvSpPr>
          <p:cNvPr id="8" name="CuadroTexto 7">
            <a:extLst>
              <a:ext uri="{FF2B5EF4-FFF2-40B4-BE49-F238E27FC236}">
                <a16:creationId xmlns:a16="http://schemas.microsoft.com/office/drawing/2014/main" id="{2F8060AB-7111-4017-88B0-763536F4DFBB}"/>
              </a:ext>
            </a:extLst>
          </p:cNvPr>
          <p:cNvSpPr txBox="1"/>
          <p:nvPr/>
        </p:nvSpPr>
        <p:spPr>
          <a:xfrm>
            <a:off x="4111112" y="334216"/>
            <a:ext cx="3357939" cy="1258293"/>
          </a:xfrm>
          <a:prstGeom prst="rect">
            <a:avLst/>
          </a:prstGeom>
          <a:noFill/>
        </p:spPr>
        <p:txBody>
          <a:bodyPr wrap="square" rtlCol="0">
            <a:spAutoFit/>
          </a:bodyPr>
          <a:lstStyle/>
          <a:p>
            <a:r>
              <a:rPr lang="es-MX" sz="1894" b="1" dirty="0">
                <a:latin typeface="Ink Free" panose="03080402000500000000" pitchFamily="66" charset="0"/>
              </a:rPr>
              <a:t>La asistencia las jornadas de práctica se corroborara con la actividad de entrega de diario a diario en escuela en red .</a:t>
            </a:r>
          </a:p>
        </p:txBody>
      </p:sp>
      <p:sp>
        <p:nvSpPr>
          <p:cNvPr id="9" name="Rectángulo: esquinas redondeadas 8">
            <a:extLst>
              <a:ext uri="{FF2B5EF4-FFF2-40B4-BE49-F238E27FC236}">
                <a16:creationId xmlns:a16="http://schemas.microsoft.com/office/drawing/2014/main" id="{BF03A648-E19F-4915-87A9-6D2BC0412280}"/>
              </a:ext>
            </a:extLst>
          </p:cNvPr>
          <p:cNvSpPr/>
          <p:nvPr/>
        </p:nvSpPr>
        <p:spPr>
          <a:xfrm>
            <a:off x="1438244" y="5830285"/>
            <a:ext cx="5886757" cy="413286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94" dirty="0"/>
          </a:p>
        </p:txBody>
      </p:sp>
      <p:sp>
        <p:nvSpPr>
          <p:cNvPr id="11" name="Rectángulo 10">
            <a:extLst>
              <a:ext uri="{FF2B5EF4-FFF2-40B4-BE49-F238E27FC236}">
                <a16:creationId xmlns:a16="http://schemas.microsoft.com/office/drawing/2014/main" id="{DE7D9CD1-1E57-4568-B83A-9669B52643D8}"/>
              </a:ext>
            </a:extLst>
          </p:cNvPr>
          <p:cNvSpPr/>
          <p:nvPr/>
        </p:nvSpPr>
        <p:spPr>
          <a:xfrm>
            <a:off x="171404" y="967068"/>
            <a:ext cx="3606339" cy="1149802"/>
          </a:xfrm>
          <a:prstGeom prst="rect">
            <a:avLst/>
          </a:prstGeom>
        </p:spPr>
        <p:txBody>
          <a:bodyPr>
            <a:spAutoFit/>
          </a:bodyPr>
          <a:lstStyle/>
          <a:p>
            <a:pPr algn="ctr"/>
            <a:r>
              <a:rPr lang="es-MX" sz="1718" b="1" dirty="0">
                <a:solidFill>
                  <a:srgbClr val="0070C0"/>
                </a:solidFill>
                <a:latin typeface="Ink Free" panose="03080402000500000000" pitchFamily="66" charset="0"/>
              </a:rPr>
              <a:t>Jardín de niños Ramón G. Bonfil</a:t>
            </a:r>
          </a:p>
          <a:p>
            <a:pPr algn="ctr"/>
            <a:r>
              <a:rPr lang="es-MX" sz="1718" b="1" dirty="0">
                <a:solidFill>
                  <a:srgbClr val="0070C0"/>
                </a:solidFill>
                <a:latin typeface="Ink Free" panose="03080402000500000000" pitchFamily="66" charset="0"/>
              </a:rPr>
              <a:t>2° y 3° B</a:t>
            </a:r>
          </a:p>
          <a:p>
            <a:pPr algn="ctr"/>
            <a:r>
              <a:rPr lang="es-MX" sz="1718" b="1" dirty="0">
                <a:solidFill>
                  <a:srgbClr val="0070C0"/>
                </a:solidFill>
                <a:latin typeface="Ink Free" panose="03080402000500000000" pitchFamily="66" charset="0"/>
              </a:rPr>
              <a:t>Educadora practicante: Belén Zapata Castillo </a:t>
            </a:r>
          </a:p>
        </p:txBody>
      </p:sp>
      <p:sp>
        <p:nvSpPr>
          <p:cNvPr id="12" name="Rectángulo 11">
            <a:extLst>
              <a:ext uri="{FF2B5EF4-FFF2-40B4-BE49-F238E27FC236}">
                <a16:creationId xmlns:a16="http://schemas.microsoft.com/office/drawing/2014/main" id="{75769379-B2AD-4AD9-AEAA-F65BD3C27A6B}"/>
              </a:ext>
            </a:extLst>
          </p:cNvPr>
          <p:cNvSpPr/>
          <p:nvPr/>
        </p:nvSpPr>
        <p:spPr>
          <a:xfrm rot="21416216">
            <a:off x="5611599" y="1600814"/>
            <a:ext cx="1702845" cy="440659"/>
          </a:xfrm>
          <a:prstGeom prst="rect">
            <a:avLst/>
          </a:prstGeom>
        </p:spPr>
        <p:txBody>
          <a:bodyPr wrap="square">
            <a:spAutoFit/>
          </a:bodyPr>
          <a:lstStyle/>
          <a:p>
            <a:pPr algn="ctr"/>
            <a:r>
              <a:rPr lang="es-MX" sz="2291" dirty="0">
                <a:latin typeface="Berlin Sans FB" panose="020E0602020502020306" pitchFamily="34" charset="0"/>
              </a:rPr>
              <a:t>29/04/2021</a:t>
            </a:r>
          </a:p>
        </p:txBody>
      </p:sp>
      <p:sp>
        <p:nvSpPr>
          <p:cNvPr id="16" name="Signo de multiplicación 15">
            <a:extLst>
              <a:ext uri="{FF2B5EF4-FFF2-40B4-BE49-F238E27FC236}">
                <a16:creationId xmlns:a16="http://schemas.microsoft.com/office/drawing/2014/main" id="{FCDE360B-A831-474D-B2C4-2CF27B8F51FF}"/>
              </a:ext>
            </a:extLst>
          </p:cNvPr>
          <p:cNvSpPr/>
          <p:nvPr/>
        </p:nvSpPr>
        <p:spPr>
          <a:xfrm>
            <a:off x="5178372" y="3338738"/>
            <a:ext cx="254547" cy="258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4" dirty="0"/>
          </a:p>
        </p:txBody>
      </p:sp>
      <p:sp>
        <p:nvSpPr>
          <p:cNvPr id="17" name="CuadroTexto 16">
            <a:extLst>
              <a:ext uri="{FF2B5EF4-FFF2-40B4-BE49-F238E27FC236}">
                <a16:creationId xmlns:a16="http://schemas.microsoft.com/office/drawing/2014/main" id="{095723EB-62FC-4D09-A30E-A76084042566}"/>
              </a:ext>
            </a:extLst>
          </p:cNvPr>
          <p:cNvSpPr txBox="1"/>
          <p:nvPr/>
        </p:nvSpPr>
        <p:spPr>
          <a:xfrm>
            <a:off x="6419010" y="4956538"/>
            <a:ext cx="722759" cy="562333"/>
          </a:xfrm>
          <a:prstGeom prst="rect">
            <a:avLst/>
          </a:prstGeom>
          <a:noFill/>
        </p:spPr>
        <p:txBody>
          <a:bodyPr wrap="square" rtlCol="0">
            <a:spAutoFit/>
          </a:bodyPr>
          <a:lstStyle/>
          <a:p>
            <a:pPr algn="ctr"/>
            <a:r>
              <a:rPr lang="es-MX" sz="3054" dirty="0">
                <a:latin typeface="Berlin Sans FB" panose="020E0602020502020306" pitchFamily="34" charset="0"/>
              </a:rPr>
              <a:t>25</a:t>
            </a:r>
          </a:p>
        </p:txBody>
      </p:sp>
      <p:sp>
        <p:nvSpPr>
          <p:cNvPr id="18" name="Rectángulo 17">
            <a:extLst>
              <a:ext uri="{FF2B5EF4-FFF2-40B4-BE49-F238E27FC236}">
                <a16:creationId xmlns:a16="http://schemas.microsoft.com/office/drawing/2014/main" id="{B1221EFD-E84F-4E31-8F5F-94BC6FAA5E09}"/>
              </a:ext>
            </a:extLst>
          </p:cNvPr>
          <p:cNvSpPr/>
          <p:nvPr/>
        </p:nvSpPr>
        <p:spPr>
          <a:xfrm>
            <a:off x="6579492" y="4055520"/>
            <a:ext cx="369012" cy="562333"/>
          </a:xfrm>
          <a:prstGeom prst="rect">
            <a:avLst/>
          </a:prstGeom>
        </p:spPr>
        <p:txBody>
          <a:bodyPr wrap="none">
            <a:spAutoFit/>
          </a:bodyPr>
          <a:lstStyle/>
          <a:p>
            <a:pPr algn="ctr"/>
            <a:r>
              <a:rPr lang="es-MX" sz="3054" dirty="0">
                <a:latin typeface="Berlin Sans FB" panose="020E0602020502020306" pitchFamily="34" charset="0"/>
              </a:rPr>
              <a:t>3</a:t>
            </a:r>
          </a:p>
        </p:txBody>
      </p:sp>
      <p:sp>
        <p:nvSpPr>
          <p:cNvPr id="19" name="Rectángulo 18">
            <a:extLst>
              <a:ext uri="{FF2B5EF4-FFF2-40B4-BE49-F238E27FC236}">
                <a16:creationId xmlns:a16="http://schemas.microsoft.com/office/drawing/2014/main" id="{441D1DCF-5762-4A14-81C7-B4A56C46B654}"/>
              </a:ext>
            </a:extLst>
          </p:cNvPr>
          <p:cNvSpPr/>
          <p:nvPr/>
        </p:nvSpPr>
        <p:spPr>
          <a:xfrm>
            <a:off x="6578690" y="4432712"/>
            <a:ext cx="370615" cy="562333"/>
          </a:xfrm>
          <a:prstGeom prst="rect">
            <a:avLst/>
          </a:prstGeom>
        </p:spPr>
        <p:txBody>
          <a:bodyPr wrap="none">
            <a:spAutoFit/>
          </a:bodyPr>
          <a:lstStyle/>
          <a:p>
            <a:pPr algn="ctr"/>
            <a:r>
              <a:rPr lang="es-MX" sz="3054" dirty="0">
                <a:latin typeface="Berlin Sans FB" panose="020E0602020502020306" pitchFamily="34" charset="0"/>
              </a:rPr>
              <a:t>5</a:t>
            </a:r>
          </a:p>
        </p:txBody>
      </p:sp>
      <p:sp>
        <p:nvSpPr>
          <p:cNvPr id="23" name="Signo de multiplicación 22">
            <a:extLst>
              <a:ext uri="{FF2B5EF4-FFF2-40B4-BE49-F238E27FC236}">
                <a16:creationId xmlns:a16="http://schemas.microsoft.com/office/drawing/2014/main" id="{1DAADB8F-4B68-4682-AAE2-817641B12E63}"/>
              </a:ext>
            </a:extLst>
          </p:cNvPr>
          <p:cNvSpPr/>
          <p:nvPr/>
        </p:nvSpPr>
        <p:spPr>
          <a:xfrm>
            <a:off x="5178372" y="3620429"/>
            <a:ext cx="254547" cy="258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4" dirty="0"/>
          </a:p>
        </p:txBody>
      </p:sp>
      <p:sp>
        <p:nvSpPr>
          <p:cNvPr id="25" name="Signo de multiplicación 24">
            <a:extLst>
              <a:ext uri="{FF2B5EF4-FFF2-40B4-BE49-F238E27FC236}">
                <a16:creationId xmlns:a16="http://schemas.microsoft.com/office/drawing/2014/main" id="{C2F73701-1C6C-4C9B-908B-0DB30426F552}"/>
              </a:ext>
            </a:extLst>
          </p:cNvPr>
          <p:cNvSpPr/>
          <p:nvPr/>
        </p:nvSpPr>
        <p:spPr>
          <a:xfrm>
            <a:off x="6757860" y="3874373"/>
            <a:ext cx="254547" cy="258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4" dirty="0"/>
          </a:p>
        </p:txBody>
      </p:sp>
      <p:sp>
        <p:nvSpPr>
          <p:cNvPr id="26" name="Rectángulo 25">
            <a:extLst>
              <a:ext uri="{FF2B5EF4-FFF2-40B4-BE49-F238E27FC236}">
                <a16:creationId xmlns:a16="http://schemas.microsoft.com/office/drawing/2014/main" id="{13DB1E1A-2291-4E8C-BE08-60198FCCE93E}"/>
              </a:ext>
            </a:extLst>
          </p:cNvPr>
          <p:cNvSpPr/>
          <p:nvPr/>
        </p:nvSpPr>
        <p:spPr>
          <a:xfrm>
            <a:off x="5909236" y="3796140"/>
            <a:ext cx="1019549" cy="386131"/>
          </a:xfrm>
          <a:prstGeom prst="rect">
            <a:avLst/>
          </a:prstGeom>
        </p:spPr>
        <p:txBody>
          <a:bodyPr wrap="square">
            <a:spAutoFit/>
          </a:bodyPr>
          <a:lstStyle/>
          <a:p>
            <a:pPr algn="ctr"/>
            <a:r>
              <a:rPr lang="es-MX" sz="1909" dirty="0">
                <a:latin typeface="Berlin Sans FB" panose="020E0602020502020306" pitchFamily="34" charset="0"/>
              </a:rPr>
              <a:t>Meet</a:t>
            </a:r>
          </a:p>
        </p:txBody>
      </p:sp>
      <p:sp>
        <p:nvSpPr>
          <p:cNvPr id="27" name="CuadroTexto 26">
            <a:extLst>
              <a:ext uri="{FF2B5EF4-FFF2-40B4-BE49-F238E27FC236}">
                <a16:creationId xmlns:a16="http://schemas.microsoft.com/office/drawing/2014/main" id="{F314528C-1793-4395-A3EA-A7E4AE583B1D}"/>
              </a:ext>
            </a:extLst>
          </p:cNvPr>
          <p:cNvSpPr txBox="1"/>
          <p:nvPr/>
        </p:nvSpPr>
        <p:spPr>
          <a:xfrm>
            <a:off x="1438244" y="5832481"/>
            <a:ext cx="5687041" cy="297902"/>
          </a:xfrm>
          <a:prstGeom prst="rect">
            <a:avLst/>
          </a:prstGeom>
          <a:noFill/>
        </p:spPr>
        <p:txBody>
          <a:bodyPr wrap="square" rtlCol="0">
            <a:spAutoFit/>
          </a:bodyPr>
          <a:lstStyle/>
          <a:p>
            <a:pPr algn="ctr"/>
            <a:r>
              <a:rPr lang="es-MX" sz="1336" dirty="0">
                <a:solidFill>
                  <a:srgbClr val="0496B9"/>
                </a:solidFill>
                <a:latin typeface="Berlin Sans FB" panose="020E0602020502020306" pitchFamily="34" charset="0"/>
              </a:rPr>
              <a:t>De la intervención de la clase virtual reflexiona acerca de:</a:t>
            </a:r>
          </a:p>
        </p:txBody>
      </p:sp>
      <p:sp>
        <p:nvSpPr>
          <p:cNvPr id="28" name="Rectángulo 27">
            <a:extLst>
              <a:ext uri="{FF2B5EF4-FFF2-40B4-BE49-F238E27FC236}">
                <a16:creationId xmlns:a16="http://schemas.microsoft.com/office/drawing/2014/main" id="{B19A5919-D5CF-4FC2-BCC7-10FD56AFF703}"/>
              </a:ext>
            </a:extLst>
          </p:cNvPr>
          <p:cNvSpPr/>
          <p:nvPr/>
        </p:nvSpPr>
        <p:spPr>
          <a:xfrm>
            <a:off x="1683791" y="6094100"/>
            <a:ext cx="5687041" cy="3816429"/>
          </a:xfrm>
          <a:prstGeom prst="rect">
            <a:avLst/>
          </a:prstGeom>
        </p:spPr>
        <p:txBody>
          <a:bodyPr wrap="square">
            <a:spAutoFit/>
          </a:bodyPr>
          <a:lstStyle/>
          <a:p>
            <a:r>
              <a:rPr lang="es-MX" sz="1100" dirty="0">
                <a:solidFill>
                  <a:schemeClr val="accent1"/>
                </a:solidFill>
                <a:latin typeface="Berlin Sans FB" panose="020E0602020502020306" pitchFamily="34" charset="0"/>
              </a:rPr>
              <a:t>¿Cómo desarrolle la clase?</a:t>
            </a:r>
          </a:p>
          <a:p>
            <a:r>
              <a:rPr lang="es-MX" sz="1100" dirty="0">
                <a:latin typeface="Berlin Sans FB" panose="020E0602020502020306" pitchFamily="34" charset="0"/>
              </a:rPr>
              <a:t>Inicié la clase con selección del cartel con el día, y escribí el numero, ellos me dijeron como escribirlo. Les expliqué lo que haríamos durante la clase y los materiales que estaríamos utilizando, para asegurarme que tuvieran los materiales completos o en caso de que no los tuvieran, hacer una adecuación. Para acceder al cuartel de superhéroes, tuvimos que insertar la clave de acceso, para esto acomodaron los números en orden del 4 al 8.</a:t>
            </a:r>
          </a:p>
          <a:p>
            <a:r>
              <a:rPr lang="es-MX" sz="1100" dirty="0">
                <a:latin typeface="Berlin Sans FB" panose="020E0602020502020306" pitchFamily="34" charset="0"/>
              </a:rPr>
              <a:t>Di las indicaciones de pintar los tubos de papel de rollo, dos alumnos ya tenían pintado un tubo, les pedí que pintaran el otro, en lo que se secaban solicité que contaran cuantas figuras tenían y que separaran cada una de ellas. </a:t>
            </a:r>
          </a:p>
          <a:p>
            <a:r>
              <a:rPr lang="es-MX" sz="1100" dirty="0">
                <a:latin typeface="Berlin Sans FB" panose="020E0602020502020306" pitchFamily="34" charset="0"/>
              </a:rPr>
              <a:t>Cuando todos los alumnos tenían sus tubos indique como se cortaría el tubo para poder colocarlo en la muñeca. </a:t>
            </a:r>
          </a:p>
          <a:p>
            <a:r>
              <a:rPr lang="es-MX" sz="1100" dirty="0">
                <a:latin typeface="Berlin Sans FB" panose="020E0602020502020306" pitchFamily="34" charset="0"/>
              </a:rPr>
              <a:t>Comenzaron a pegar las figuras en sus brazaletes y al termino, comentaron sobre las características de su brazalete como los colores que tiene, las letras, cuales y cuantas figuras tiene.</a:t>
            </a:r>
            <a:endParaRPr lang="es-MX" sz="1100" dirty="0">
              <a:solidFill>
                <a:schemeClr val="accent1"/>
              </a:solidFill>
              <a:latin typeface="Berlin Sans FB" panose="020E0602020502020306" pitchFamily="34" charset="0"/>
            </a:endParaRPr>
          </a:p>
          <a:p>
            <a:r>
              <a:rPr lang="es-MX" sz="1100" dirty="0">
                <a:solidFill>
                  <a:schemeClr val="accent1"/>
                </a:solidFill>
                <a:latin typeface="Berlin Sans FB" panose="020E0602020502020306" pitchFamily="34" charset="0"/>
              </a:rPr>
              <a:t>¿Que mejoras puedo realizar?</a:t>
            </a:r>
          </a:p>
          <a:p>
            <a:r>
              <a:rPr lang="es-MX" sz="1100" dirty="0">
                <a:latin typeface="Berlin Sans FB" panose="020E0602020502020306" pitchFamily="34" charset="0"/>
              </a:rPr>
              <a:t>Actividades para reforzar la lectoescritura</a:t>
            </a:r>
            <a:endParaRPr lang="es-MX" sz="1100" dirty="0">
              <a:solidFill>
                <a:schemeClr val="accent1"/>
              </a:solidFill>
              <a:latin typeface="Berlin Sans FB" panose="020E0602020502020306" pitchFamily="34" charset="0"/>
            </a:endParaRPr>
          </a:p>
          <a:p>
            <a:r>
              <a:rPr lang="es-MX" sz="1100" dirty="0">
                <a:solidFill>
                  <a:schemeClr val="accent1"/>
                </a:solidFill>
                <a:latin typeface="Berlin Sans FB" panose="020E0602020502020306" pitchFamily="34" charset="0"/>
              </a:rPr>
              <a:t>Señalar y describir cómo se realizó la evaluación del aprendizaje esperado. </a:t>
            </a:r>
          </a:p>
          <a:p>
            <a:r>
              <a:rPr lang="es-MX" sz="1100" dirty="0">
                <a:latin typeface="Berlin Sans FB" panose="020E0602020502020306" pitchFamily="34" charset="0"/>
              </a:rPr>
              <a:t>El aprendizaje esperado de pensamiento matemático, lo evalué al momento de que contaban cuantas figuras tenían e identificaron en tarjeta el numero correspondiente  y escribirlo en su ficha de trabajo.</a:t>
            </a:r>
          </a:p>
          <a:p>
            <a:r>
              <a:rPr lang="es-MX" sz="1100" dirty="0">
                <a:latin typeface="Berlin Sans FB" panose="020E0602020502020306" pitchFamily="34" charset="0"/>
              </a:rPr>
              <a:t>El aprendizaje esperado de lenguaje y comunicación, se evaluó al termino de la actividad, les pedí que mencionaran características de su brazalete. </a:t>
            </a:r>
          </a:p>
        </p:txBody>
      </p:sp>
      <p:sp>
        <p:nvSpPr>
          <p:cNvPr id="20" name="Signo de multiplicación 19">
            <a:extLst>
              <a:ext uri="{FF2B5EF4-FFF2-40B4-BE49-F238E27FC236}">
                <a16:creationId xmlns:a16="http://schemas.microsoft.com/office/drawing/2014/main" id="{EC6D45E0-51AA-45EF-8294-874D2CF43AB1}"/>
              </a:ext>
            </a:extLst>
          </p:cNvPr>
          <p:cNvSpPr/>
          <p:nvPr/>
        </p:nvSpPr>
        <p:spPr>
          <a:xfrm>
            <a:off x="6208474" y="2166698"/>
            <a:ext cx="254547" cy="258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4" dirty="0"/>
          </a:p>
        </p:txBody>
      </p:sp>
      <p:sp>
        <p:nvSpPr>
          <p:cNvPr id="21" name="Signo de multiplicación 20">
            <a:extLst>
              <a:ext uri="{FF2B5EF4-FFF2-40B4-BE49-F238E27FC236}">
                <a16:creationId xmlns:a16="http://schemas.microsoft.com/office/drawing/2014/main" id="{F4AF7FB0-CDDB-463F-9E1C-C2CA9FD3A157}"/>
              </a:ext>
            </a:extLst>
          </p:cNvPr>
          <p:cNvSpPr/>
          <p:nvPr/>
        </p:nvSpPr>
        <p:spPr>
          <a:xfrm>
            <a:off x="6175871" y="2379920"/>
            <a:ext cx="254547" cy="258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4" dirty="0"/>
          </a:p>
        </p:txBody>
      </p:sp>
    </p:spTree>
    <p:extLst>
      <p:ext uri="{BB962C8B-B14F-4D97-AF65-F5344CB8AC3E}">
        <p14:creationId xmlns:p14="http://schemas.microsoft.com/office/powerpoint/2010/main" val="335566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7BE0BBB-EF6D-49C7-AD56-6D8447E80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7559675" cy="1008062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200470C8-E2C6-4604-B9B5-A646053E664E}"/>
              </a:ext>
            </a:extLst>
          </p:cNvPr>
          <p:cNvPicPr>
            <a:picLocks noChangeAspect="1"/>
          </p:cNvPicPr>
          <p:nvPr/>
        </p:nvPicPr>
        <p:blipFill>
          <a:blip r:embed="rId3"/>
          <a:stretch>
            <a:fillRect/>
          </a:stretch>
        </p:blipFill>
        <p:spPr>
          <a:xfrm>
            <a:off x="-1" y="-36697"/>
            <a:ext cx="7559675" cy="2846259"/>
          </a:xfrm>
          <a:prstGeom prst="rect">
            <a:avLst/>
          </a:prstGeom>
        </p:spPr>
      </p:pic>
      <p:sp>
        <p:nvSpPr>
          <p:cNvPr id="7" name="Rectángulo 6">
            <a:extLst>
              <a:ext uri="{FF2B5EF4-FFF2-40B4-BE49-F238E27FC236}">
                <a16:creationId xmlns:a16="http://schemas.microsoft.com/office/drawing/2014/main" id="{DA54F49C-8932-49C8-B6DC-3E6C0399F020}"/>
              </a:ext>
            </a:extLst>
          </p:cNvPr>
          <p:cNvSpPr/>
          <p:nvPr/>
        </p:nvSpPr>
        <p:spPr>
          <a:xfrm>
            <a:off x="475190" y="375635"/>
            <a:ext cx="6609295" cy="9292657"/>
          </a:xfrm>
          <a:prstGeom prst="rect">
            <a:avLst/>
          </a:prstGeom>
          <a:noFill/>
          <a:ln w="57150">
            <a:solidFill>
              <a:srgbClr val="D1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718" dirty="0"/>
          </a:p>
        </p:txBody>
      </p:sp>
      <p:sp>
        <p:nvSpPr>
          <p:cNvPr id="5" name="CuadroTexto 4">
            <a:extLst>
              <a:ext uri="{FF2B5EF4-FFF2-40B4-BE49-F238E27FC236}">
                <a16:creationId xmlns:a16="http://schemas.microsoft.com/office/drawing/2014/main" id="{C794CB84-C3A5-454C-844E-863D47509B08}"/>
              </a:ext>
            </a:extLst>
          </p:cNvPr>
          <p:cNvSpPr txBox="1"/>
          <p:nvPr/>
        </p:nvSpPr>
        <p:spPr>
          <a:xfrm>
            <a:off x="4021874" y="8591074"/>
            <a:ext cx="3115134" cy="1077218"/>
          </a:xfrm>
          <a:prstGeom prst="rect">
            <a:avLst/>
          </a:prstGeom>
          <a:noFill/>
        </p:spPr>
        <p:txBody>
          <a:bodyPr wrap="square" rtlCol="0">
            <a:spAutoFit/>
          </a:bodyPr>
          <a:lstStyle/>
          <a:p>
            <a:pPr algn="ctr"/>
            <a:r>
              <a:rPr lang="es-MX" sz="1600" dirty="0">
                <a:latin typeface="Berlin Sans FB" panose="020E0602020502020306" pitchFamily="34" charset="0"/>
              </a:rPr>
              <a:t>Asistencia: </a:t>
            </a:r>
          </a:p>
          <a:p>
            <a:pPr marL="285750" indent="-285750">
              <a:buFont typeface="Arial" panose="020B0604020202020204" pitchFamily="34" charset="0"/>
              <a:buChar char="•"/>
            </a:pPr>
            <a:r>
              <a:rPr lang="es-MX" sz="1600" dirty="0">
                <a:latin typeface="Berlin Sans FB" panose="020E0602020502020306" pitchFamily="34" charset="0"/>
              </a:rPr>
              <a:t>Mateo García Espinoza </a:t>
            </a:r>
          </a:p>
          <a:p>
            <a:pPr marL="285750" indent="-285750">
              <a:buFont typeface="Arial" panose="020B0604020202020204" pitchFamily="34" charset="0"/>
              <a:buChar char="•"/>
            </a:pPr>
            <a:r>
              <a:rPr lang="es-MX" sz="1600" dirty="0">
                <a:latin typeface="Berlin Sans FB" panose="020E0602020502020306" pitchFamily="34" charset="0"/>
              </a:rPr>
              <a:t>Dylan Adolfo Macias Martínez  </a:t>
            </a:r>
          </a:p>
          <a:p>
            <a:pPr marL="285750" indent="-285750">
              <a:buFont typeface="Arial" panose="020B0604020202020204" pitchFamily="34" charset="0"/>
              <a:buChar char="•"/>
            </a:pPr>
            <a:r>
              <a:rPr lang="es-MX" sz="1600" dirty="0">
                <a:latin typeface="Berlin Sans FB" panose="020E0602020502020306" pitchFamily="34" charset="0"/>
              </a:rPr>
              <a:t>Keila Valdés Rodríguez </a:t>
            </a:r>
          </a:p>
        </p:txBody>
      </p:sp>
      <p:pic>
        <p:nvPicPr>
          <p:cNvPr id="1026" name="Picture 2">
            <a:extLst>
              <a:ext uri="{FF2B5EF4-FFF2-40B4-BE49-F238E27FC236}">
                <a16:creationId xmlns:a16="http://schemas.microsoft.com/office/drawing/2014/main" id="{21D21919-5E33-4D2D-9911-FAD3D6EE4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47" y="2129004"/>
            <a:ext cx="3209890" cy="598629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DF8530E9-A3CE-4E38-8B92-8CC41620185D}"/>
              </a:ext>
            </a:extLst>
          </p:cNvPr>
          <p:cNvPicPr>
            <a:picLocks noChangeAspect="1"/>
          </p:cNvPicPr>
          <p:nvPr/>
        </p:nvPicPr>
        <p:blipFill>
          <a:blip r:embed="rId5"/>
          <a:stretch>
            <a:fillRect/>
          </a:stretch>
        </p:blipFill>
        <p:spPr>
          <a:xfrm>
            <a:off x="4021874" y="2129004"/>
            <a:ext cx="2893276" cy="5986296"/>
          </a:xfrm>
          <a:prstGeom prst="rect">
            <a:avLst/>
          </a:prstGeom>
        </p:spPr>
      </p:pic>
    </p:spTree>
    <p:extLst>
      <p:ext uri="{BB962C8B-B14F-4D97-AF65-F5344CB8AC3E}">
        <p14:creationId xmlns:p14="http://schemas.microsoft.com/office/powerpoint/2010/main" val="276567934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TotalTime>
  <Words>343</Words>
  <Application>Microsoft Office PowerPoint</Application>
  <PresentationFormat>Personalizado</PresentationFormat>
  <Paragraphs>27</Paragraphs>
  <Slides>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vt:i4>
      </vt:variant>
    </vt:vector>
  </HeadingPairs>
  <TitlesOfParts>
    <vt:vector size="9" baseType="lpstr">
      <vt:lpstr>Arial</vt:lpstr>
      <vt:lpstr>Berlin Sans FB</vt:lpstr>
      <vt:lpstr>Calibri</vt:lpstr>
      <vt:lpstr>Calibri Light</vt:lpstr>
      <vt:lpstr>Ink Free</vt:lpstr>
      <vt:lpstr>Wingdings</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BELEN ZAPATA CASTILLO</dc:creator>
  <cp:lastModifiedBy>BELEN ZAPATA CASTILLO</cp:lastModifiedBy>
  <cp:revision>14</cp:revision>
  <dcterms:created xsi:type="dcterms:W3CDTF">2021-04-29T19:57:16Z</dcterms:created>
  <dcterms:modified xsi:type="dcterms:W3CDTF">2021-04-29T22:55:16Z</dcterms:modified>
</cp:coreProperties>
</file>