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6858000" cy="9144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3" d="100"/>
          <a:sy n="93" d="100"/>
        </p:scale>
        <p:origin x="-1392"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6FB2A4B5-436E-4B6C-817D-49F0C469F8D7}" type="datetimeFigureOut">
              <a:rPr lang="es-MX" smtClean="0"/>
              <a:t>29/04/2021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1EDD340-0D5C-4BA4-AC26-FF3C8369FE04}" type="slidenum">
              <a:rPr lang="es-MX" smtClean="0"/>
              <a:t>‹Nº›</a:t>
            </a:fld>
            <a:endParaRPr lang="es-MX"/>
          </a:p>
        </p:txBody>
      </p:sp>
    </p:spTree>
    <p:extLst>
      <p:ext uri="{BB962C8B-B14F-4D97-AF65-F5344CB8AC3E}">
        <p14:creationId xmlns:p14="http://schemas.microsoft.com/office/powerpoint/2010/main" val="737617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FB2A4B5-436E-4B6C-817D-49F0C469F8D7}" type="datetimeFigureOut">
              <a:rPr lang="es-MX" smtClean="0"/>
              <a:t>29/04/2021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1EDD340-0D5C-4BA4-AC26-FF3C8369FE04}" type="slidenum">
              <a:rPr lang="es-MX" smtClean="0"/>
              <a:t>‹Nº›</a:t>
            </a:fld>
            <a:endParaRPr lang="es-MX"/>
          </a:p>
        </p:txBody>
      </p:sp>
    </p:spTree>
    <p:extLst>
      <p:ext uri="{BB962C8B-B14F-4D97-AF65-F5344CB8AC3E}">
        <p14:creationId xmlns:p14="http://schemas.microsoft.com/office/powerpoint/2010/main" val="3308029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FB2A4B5-436E-4B6C-817D-49F0C469F8D7}" type="datetimeFigureOut">
              <a:rPr lang="es-MX" smtClean="0"/>
              <a:t>29/04/2021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1EDD340-0D5C-4BA4-AC26-FF3C8369FE04}" type="slidenum">
              <a:rPr lang="es-MX" smtClean="0"/>
              <a:t>‹Nº›</a:t>
            </a:fld>
            <a:endParaRPr lang="es-MX"/>
          </a:p>
        </p:txBody>
      </p:sp>
    </p:spTree>
    <p:extLst>
      <p:ext uri="{BB962C8B-B14F-4D97-AF65-F5344CB8AC3E}">
        <p14:creationId xmlns:p14="http://schemas.microsoft.com/office/powerpoint/2010/main" val="138371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FB2A4B5-436E-4B6C-817D-49F0C469F8D7}" type="datetimeFigureOut">
              <a:rPr lang="es-MX" smtClean="0"/>
              <a:t>29/04/2021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1EDD340-0D5C-4BA4-AC26-FF3C8369FE04}" type="slidenum">
              <a:rPr lang="es-MX" smtClean="0"/>
              <a:t>‹Nº›</a:t>
            </a:fld>
            <a:endParaRPr lang="es-MX"/>
          </a:p>
        </p:txBody>
      </p:sp>
    </p:spTree>
    <p:extLst>
      <p:ext uri="{BB962C8B-B14F-4D97-AF65-F5344CB8AC3E}">
        <p14:creationId xmlns:p14="http://schemas.microsoft.com/office/powerpoint/2010/main" val="3913352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FB2A4B5-436E-4B6C-817D-49F0C469F8D7}" type="datetimeFigureOut">
              <a:rPr lang="es-MX" smtClean="0"/>
              <a:t>29/04/2021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1EDD340-0D5C-4BA4-AC26-FF3C8369FE04}" type="slidenum">
              <a:rPr lang="es-MX" smtClean="0"/>
              <a:t>‹Nº›</a:t>
            </a:fld>
            <a:endParaRPr lang="es-MX"/>
          </a:p>
        </p:txBody>
      </p:sp>
    </p:spTree>
    <p:extLst>
      <p:ext uri="{BB962C8B-B14F-4D97-AF65-F5344CB8AC3E}">
        <p14:creationId xmlns:p14="http://schemas.microsoft.com/office/powerpoint/2010/main" val="2770898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6FB2A4B5-436E-4B6C-817D-49F0C469F8D7}" type="datetimeFigureOut">
              <a:rPr lang="es-MX" smtClean="0"/>
              <a:t>29/04/2021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1EDD340-0D5C-4BA4-AC26-FF3C8369FE04}" type="slidenum">
              <a:rPr lang="es-MX" smtClean="0"/>
              <a:t>‹Nº›</a:t>
            </a:fld>
            <a:endParaRPr lang="es-MX"/>
          </a:p>
        </p:txBody>
      </p:sp>
    </p:spTree>
    <p:extLst>
      <p:ext uri="{BB962C8B-B14F-4D97-AF65-F5344CB8AC3E}">
        <p14:creationId xmlns:p14="http://schemas.microsoft.com/office/powerpoint/2010/main" val="2793592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FB2A4B5-436E-4B6C-817D-49F0C469F8D7}" type="datetimeFigureOut">
              <a:rPr lang="es-MX" smtClean="0"/>
              <a:t>29/04/2021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1EDD340-0D5C-4BA4-AC26-FF3C8369FE04}" type="slidenum">
              <a:rPr lang="es-MX" smtClean="0"/>
              <a:t>‹Nº›</a:t>
            </a:fld>
            <a:endParaRPr lang="es-MX"/>
          </a:p>
        </p:txBody>
      </p:sp>
    </p:spTree>
    <p:extLst>
      <p:ext uri="{BB962C8B-B14F-4D97-AF65-F5344CB8AC3E}">
        <p14:creationId xmlns:p14="http://schemas.microsoft.com/office/powerpoint/2010/main" val="353524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6FB2A4B5-436E-4B6C-817D-49F0C469F8D7}" type="datetimeFigureOut">
              <a:rPr lang="es-MX" smtClean="0"/>
              <a:t>29/04/2021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1EDD340-0D5C-4BA4-AC26-FF3C8369FE04}" type="slidenum">
              <a:rPr lang="es-MX" smtClean="0"/>
              <a:t>‹Nº›</a:t>
            </a:fld>
            <a:endParaRPr lang="es-MX"/>
          </a:p>
        </p:txBody>
      </p:sp>
    </p:spTree>
    <p:extLst>
      <p:ext uri="{BB962C8B-B14F-4D97-AF65-F5344CB8AC3E}">
        <p14:creationId xmlns:p14="http://schemas.microsoft.com/office/powerpoint/2010/main" val="3970085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FB2A4B5-436E-4B6C-817D-49F0C469F8D7}" type="datetimeFigureOut">
              <a:rPr lang="es-MX" smtClean="0"/>
              <a:t>29/04/2021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1EDD340-0D5C-4BA4-AC26-FF3C8369FE04}" type="slidenum">
              <a:rPr lang="es-MX" smtClean="0"/>
              <a:t>‹Nº›</a:t>
            </a:fld>
            <a:endParaRPr lang="es-MX"/>
          </a:p>
        </p:txBody>
      </p:sp>
    </p:spTree>
    <p:extLst>
      <p:ext uri="{BB962C8B-B14F-4D97-AF65-F5344CB8AC3E}">
        <p14:creationId xmlns:p14="http://schemas.microsoft.com/office/powerpoint/2010/main" val="1531343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B2A4B5-436E-4B6C-817D-49F0C469F8D7}" type="datetimeFigureOut">
              <a:rPr lang="es-MX" smtClean="0"/>
              <a:t>29/04/2021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1EDD340-0D5C-4BA4-AC26-FF3C8369FE04}" type="slidenum">
              <a:rPr lang="es-MX" smtClean="0"/>
              <a:t>‹Nº›</a:t>
            </a:fld>
            <a:endParaRPr lang="es-MX"/>
          </a:p>
        </p:txBody>
      </p:sp>
    </p:spTree>
    <p:extLst>
      <p:ext uri="{BB962C8B-B14F-4D97-AF65-F5344CB8AC3E}">
        <p14:creationId xmlns:p14="http://schemas.microsoft.com/office/powerpoint/2010/main" val="2362987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B2A4B5-436E-4B6C-817D-49F0C469F8D7}" type="datetimeFigureOut">
              <a:rPr lang="es-MX" smtClean="0"/>
              <a:t>29/04/2021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1EDD340-0D5C-4BA4-AC26-FF3C8369FE04}" type="slidenum">
              <a:rPr lang="es-MX" smtClean="0"/>
              <a:t>‹Nº›</a:t>
            </a:fld>
            <a:endParaRPr lang="es-MX"/>
          </a:p>
        </p:txBody>
      </p:sp>
    </p:spTree>
    <p:extLst>
      <p:ext uri="{BB962C8B-B14F-4D97-AF65-F5344CB8AC3E}">
        <p14:creationId xmlns:p14="http://schemas.microsoft.com/office/powerpoint/2010/main" val="1370726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FB2A4B5-436E-4B6C-817D-49F0C469F8D7}" type="datetimeFigureOut">
              <a:rPr lang="es-MX" smtClean="0"/>
              <a:t>29/04/2021</a:t>
            </a:fld>
            <a:endParaRPr lang="es-MX"/>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1EDD340-0D5C-4BA4-AC26-FF3C8369FE04}" type="slidenum">
              <a:rPr lang="es-MX" smtClean="0"/>
              <a:t>‹Nº›</a:t>
            </a:fld>
            <a:endParaRPr lang="es-MX"/>
          </a:p>
        </p:txBody>
      </p:sp>
    </p:spTree>
    <p:extLst>
      <p:ext uri="{BB962C8B-B14F-4D97-AF65-F5344CB8AC3E}">
        <p14:creationId xmlns:p14="http://schemas.microsoft.com/office/powerpoint/2010/main" val="3954985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microsoft.com/office/2007/relationships/hdphoto" Target="../media/hdphoto6.wdp"/><Relationship Id="rId3" Type="http://schemas.microsoft.com/office/2007/relationships/hdphoto" Target="../media/hdphoto1.wdp"/><Relationship Id="rId7" Type="http://schemas.microsoft.com/office/2007/relationships/hdphoto" Target="../media/hdphoto3.wdp"/><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11" Type="http://schemas.microsoft.com/office/2007/relationships/hdphoto" Target="../media/hdphoto5.wdp"/><Relationship Id="rId5" Type="http://schemas.microsoft.com/office/2007/relationships/hdphoto" Target="../media/hdphoto2.wdp"/><Relationship Id="rId10" Type="http://schemas.openxmlformats.org/officeDocument/2006/relationships/image" Target="../media/image5.png"/><Relationship Id="rId4" Type="http://schemas.openxmlformats.org/officeDocument/2006/relationships/image" Target="../media/image2.png"/><Relationship Id="rId9" Type="http://schemas.microsoft.com/office/2007/relationships/hdphoto" Target="../media/hdphoto4.wdp"/></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Layout" Target="../slideLayouts/slideLayout1.xml"/><Relationship Id="rId4" Type="http://schemas.microsoft.com/office/2007/relationships/hdphoto" Target="../media/hdphoto6.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749" y="0"/>
            <a:ext cx="6855251" cy="9144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3078"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9746" r="99153"/>
                    </a14:imgEffect>
                  </a14:imgLayer>
                </a14:imgProps>
              </a:ext>
              <a:ext uri="{28A0092B-C50C-407E-A947-70E740481C1C}">
                <a14:useLocalDpi xmlns:a14="http://schemas.microsoft.com/office/drawing/2010/main" val="0"/>
              </a:ext>
            </a:extLst>
          </a:blip>
          <a:srcRect/>
          <a:stretch>
            <a:fillRect/>
          </a:stretch>
        </p:blipFill>
        <p:spPr bwMode="auto">
          <a:xfrm rot="5400000">
            <a:off x="1700897" y="4020878"/>
            <a:ext cx="3464453" cy="686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0" y="827584"/>
            <a:ext cx="6858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 name="6 Rectángulo"/>
          <p:cNvSpPr/>
          <p:nvPr/>
        </p:nvSpPr>
        <p:spPr>
          <a:xfrm>
            <a:off x="2749" y="1475656"/>
            <a:ext cx="6858000" cy="144016"/>
          </a:xfrm>
          <a:prstGeom prst="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 name="7 Rectángulo"/>
          <p:cNvSpPr/>
          <p:nvPr/>
        </p:nvSpPr>
        <p:spPr>
          <a:xfrm>
            <a:off x="0" y="1247437"/>
            <a:ext cx="6858000" cy="14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 name="8 CuadroTexto"/>
          <p:cNvSpPr txBox="1"/>
          <p:nvPr/>
        </p:nvSpPr>
        <p:spPr>
          <a:xfrm>
            <a:off x="2075116" y="-228730"/>
            <a:ext cx="3730412" cy="2400657"/>
          </a:xfrm>
          <a:prstGeom prst="rect">
            <a:avLst/>
          </a:prstGeom>
          <a:noFill/>
        </p:spPr>
        <p:txBody>
          <a:bodyPr wrap="square" rtlCol="0">
            <a:spAutoFit/>
          </a:bodyPr>
          <a:lstStyle/>
          <a:p>
            <a:r>
              <a:rPr lang="es-MX" sz="15000" dirty="0">
                <a:ln w="76200">
                  <a:solidFill>
                    <a:prstClr val="white"/>
                  </a:solidFill>
                </a:ln>
                <a:solidFill>
                  <a:prstClr val="white"/>
                </a:solidFill>
                <a:latin typeface="Cream candy" pitchFamily="50" charset="0"/>
              </a:rPr>
              <a:t>Diario</a:t>
            </a:r>
          </a:p>
        </p:txBody>
      </p:sp>
      <p:sp>
        <p:nvSpPr>
          <p:cNvPr id="10" name="9 CuadroTexto"/>
          <p:cNvSpPr txBox="1"/>
          <p:nvPr/>
        </p:nvSpPr>
        <p:spPr>
          <a:xfrm>
            <a:off x="2053154" y="-228730"/>
            <a:ext cx="3730412" cy="2400657"/>
          </a:xfrm>
          <a:prstGeom prst="rect">
            <a:avLst/>
          </a:prstGeom>
          <a:noFill/>
        </p:spPr>
        <p:txBody>
          <a:bodyPr wrap="square" rtlCol="0">
            <a:spAutoFit/>
          </a:bodyPr>
          <a:lstStyle/>
          <a:p>
            <a:r>
              <a:rPr lang="es-MX" sz="15000" dirty="0">
                <a:solidFill>
                  <a:prstClr val="black"/>
                </a:solidFill>
                <a:latin typeface="Cream candy" pitchFamily="50" charset="0"/>
              </a:rPr>
              <a:t>Diario</a:t>
            </a:r>
          </a:p>
        </p:txBody>
      </p:sp>
      <p:pic>
        <p:nvPicPr>
          <p:cNvPr id="3076" name="Picture 4" descr=" "/>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9752" b="89894" l="0" r="100000">
                        <a14:foregroundMark x1="5851" y1="69326" x2="19149" y2="71631"/>
                        <a14:foregroundMark x1="79610" y1="24113" x2="93972" y2="29078"/>
                      </a14:backgroundRemoval>
                    </a14:imgEffect>
                  </a14:imgLayer>
                </a14:imgProps>
              </a:ext>
              <a:ext uri="{28A0092B-C50C-407E-A947-70E740481C1C}">
                <a14:useLocalDpi xmlns:a14="http://schemas.microsoft.com/office/drawing/2010/main" val="0"/>
              </a:ext>
            </a:extLst>
          </a:blip>
          <a:srcRect/>
          <a:stretch>
            <a:fillRect/>
          </a:stretch>
        </p:blipFill>
        <p:spPr bwMode="auto">
          <a:xfrm>
            <a:off x="1541771" y="1901671"/>
            <a:ext cx="3782703" cy="3782703"/>
          </a:xfrm>
          <a:prstGeom prst="rect">
            <a:avLst/>
          </a:prstGeom>
          <a:noFill/>
          <a:extLst>
            <a:ext uri="{909E8E84-426E-40DD-AFC4-6F175D3DCCD1}">
              <a14:hiddenFill xmlns:a14="http://schemas.microsoft.com/office/drawing/2010/main">
                <a:solidFill>
                  <a:srgbClr val="FFFFFF"/>
                </a:solidFill>
              </a14:hiddenFill>
            </a:ext>
          </a:extLst>
        </p:spPr>
      </p:pic>
      <p:sp>
        <p:nvSpPr>
          <p:cNvPr id="6" name="5 Rectángulo"/>
          <p:cNvSpPr/>
          <p:nvPr/>
        </p:nvSpPr>
        <p:spPr>
          <a:xfrm>
            <a:off x="2420888" y="3245910"/>
            <a:ext cx="2322384" cy="830997"/>
          </a:xfrm>
          <a:prstGeom prst="rect">
            <a:avLst/>
          </a:prstGeom>
        </p:spPr>
        <p:txBody>
          <a:bodyPr wrap="square">
            <a:spAutoFit/>
          </a:bodyPr>
          <a:lstStyle/>
          <a:p>
            <a:pPr algn="ctr"/>
            <a:r>
              <a:rPr lang="es-MX" sz="2400" b="1" dirty="0" smtClean="0">
                <a:solidFill>
                  <a:prstClr val="white">
                    <a:lumMod val="50000"/>
                  </a:prstClr>
                </a:solidFill>
                <a:latin typeface="Century Gothic" pitchFamily="34" charset="0"/>
              </a:rPr>
              <a:t>29 de </a:t>
            </a:r>
            <a:r>
              <a:rPr lang="es-MX" sz="2400" b="1" dirty="0">
                <a:solidFill>
                  <a:prstClr val="white">
                    <a:lumMod val="50000"/>
                  </a:prstClr>
                </a:solidFill>
                <a:latin typeface="Century Gothic" pitchFamily="34" charset="0"/>
              </a:rPr>
              <a:t>abril de 2021</a:t>
            </a:r>
          </a:p>
        </p:txBody>
      </p:sp>
      <p:pic>
        <p:nvPicPr>
          <p:cNvPr id="3081" name="Picture 9"/>
          <p:cNvPicPr>
            <a:picLocks noChangeAspect="1" noChangeArrowheads="1"/>
          </p:cNvPicPr>
          <p:nvPr/>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4435766" y="6372200"/>
            <a:ext cx="2695600" cy="26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3" name="Picture 11" descr="Menta Más Chocolate - RECURSOS y ACTIVIDADES PARA EDUCACIÓN INFANTIL:  Elementos de color ROSA | Colores, Color rosa, Crayola"/>
          <p:cNvPicPr>
            <a:picLocks noChangeAspect="1" noChangeArrowheads="1"/>
          </p:cNvPicPr>
          <p:nvPr/>
        </p:nvPicPr>
        <p:blipFill>
          <a:blip r:embed="rId8">
            <a:extLst>
              <a:ext uri="{BEBA8EAE-BF5A-486C-A8C5-ECC9F3942E4B}">
                <a14:imgProps xmlns:a14="http://schemas.microsoft.com/office/drawing/2010/main">
                  <a14:imgLayer r:embed="rId9">
                    <a14:imgEffect>
                      <a14:backgroundRemoval t="562" b="100000" l="0" r="98750"/>
                    </a14:imgEffect>
                  </a14:imgLayer>
                </a14:imgProps>
              </a:ext>
              <a:ext uri="{28A0092B-C50C-407E-A947-70E740481C1C}">
                <a14:useLocalDpi xmlns:a14="http://schemas.microsoft.com/office/drawing/2010/main" val="0"/>
              </a:ext>
            </a:extLst>
          </a:blip>
          <a:srcRect/>
          <a:stretch>
            <a:fillRect/>
          </a:stretch>
        </p:blipFill>
        <p:spPr bwMode="auto">
          <a:xfrm>
            <a:off x="108360" y="6872274"/>
            <a:ext cx="3810000" cy="1695451"/>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p:cNvPicPr>
            <a:picLocks noChangeAspect="1" noChangeArrowheads="1"/>
          </p:cNvPicPr>
          <p:nvPr/>
        </p:nvPicPr>
        <p:blipFill>
          <a:blip r:embed="rId10">
            <a:extLst>
              <a:ext uri="{BEBA8EAE-BF5A-486C-A8C5-ECC9F3942E4B}">
                <a14:imgProps xmlns:a14="http://schemas.microsoft.com/office/drawing/2010/main">
                  <a14:imgLayer r:embed="rId11">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2794410" y="6122640"/>
            <a:ext cx="2247900"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6" descr="Fichas, firmas, difusiones, apps para edits y más. #fanfiction #Fanfiction #amreading #books #wattpad"/>
          <p:cNvPicPr>
            <a:picLocks noChangeAspect="1" noChangeArrowheads="1"/>
          </p:cNvPicPr>
          <p:nvPr/>
        </p:nvPicPr>
        <p:blipFill rotWithShape="1">
          <a:blip r:embed="rId12">
            <a:extLst>
              <a:ext uri="{BEBA8EAE-BF5A-486C-A8C5-ECC9F3942E4B}">
                <a14:imgProps xmlns:a14="http://schemas.microsoft.com/office/drawing/2010/main">
                  <a14:imgLayer r:embed="rId13">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r="14894" b="36170"/>
          <a:stretch/>
        </p:blipFill>
        <p:spPr bwMode="auto">
          <a:xfrm>
            <a:off x="2367" y="0"/>
            <a:ext cx="3611893" cy="270892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Fichas, firmas, difusiones, apps para edits y más. #fanfiction #Fanfiction #amreading #books #wattpad"/>
          <p:cNvPicPr>
            <a:picLocks noChangeAspect="1" noChangeArrowheads="1"/>
          </p:cNvPicPr>
          <p:nvPr/>
        </p:nvPicPr>
        <p:blipFill rotWithShape="1">
          <a:blip r:embed="rId12">
            <a:extLst>
              <a:ext uri="{BEBA8EAE-BF5A-486C-A8C5-ECC9F3942E4B}">
                <a14:imgProps xmlns:a14="http://schemas.microsoft.com/office/drawing/2010/main">
                  <a14:imgLayer r:embed="rId13">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l="45944" t="50000"/>
          <a:stretch/>
        </p:blipFill>
        <p:spPr bwMode="auto">
          <a:xfrm rot="16200000">
            <a:off x="4075370" y="100688"/>
            <a:ext cx="2903964" cy="2686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3766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0" y="0"/>
            <a:ext cx="6858000" cy="9144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5"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43875" y="251520"/>
            <a:ext cx="6570249" cy="8640960"/>
          </a:xfrm>
          <a:prstGeom prst="rect">
            <a:avLst/>
          </a:prstGeom>
          <a:ln>
            <a:noFill/>
          </a:ln>
          <a:extLst>
            <a:ext uri="{53640926-AAD7-44D8-BBD7-CCE9431645EC}">
              <a14:shadowObscured xmlns:a14="http://schemas.microsoft.com/office/drawing/2010/main"/>
            </a:ext>
          </a:extLst>
        </p:spPr>
      </p:pic>
      <p:sp>
        <p:nvSpPr>
          <p:cNvPr id="4" name="3 CuadroTexto"/>
          <p:cNvSpPr txBox="1"/>
          <p:nvPr/>
        </p:nvSpPr>
        <p:spPr>
          <a:xfrm rot="21246149">
            <a:off x="5006927" y="652880"/>
            <a:ext cx="1221455" cy="307777"/>
          </a:xfrm>
          <a:prstGeom prst="rect">
            <a:avLst/>
          </a:prstGeom>
          <a:noFill/>
        </p:spPr>
        <p:txBody>
          <a:bodyPr wrap="square" rtlCol="0">
            <a:spAutoFit/>
          </a:bodyPr>
          <a:lstStyle/>
          <a:p>
            <a:r>
              <a:rPr lang="es-MX" sz="1400" b="1" dirty="0" smtClean="0">
                <a:ln>
                  <a:solidFill>
                    <a:srgbClr val="4BACC6">
                      <a:lumMod val="50000"/>
                    </a:srgbClr>
                  </a:solidFill>
                </a:ln>
                <a:solidFill>
                  <a:prstClr val="black"/>
                </a:solidFill>
                <a:latin typeface="Century Gothic" pitchFamily="34" charset="0"/>
              </a:rPr>
              <a:t>29/04/2021</a:t>
            </a:r>
            <a:endParaRPr lang="es-MX" sz="1400" b="1" dirty="0">
              <a:ln>
                <a:solidFill>
                  <a:srgbClr val="4BACC6">
                    <a:lumMod val="50000"/>
                  </a:srgbClr>
                </a:solidFill>
              </a:ln>
              <a:solidFill>
                <a:prstClr val="black"/>
              </a:solidFill>
              <a:latin typeface="Century Gothic" pitchFamily="34" charset="0"/>
            </a:endParaRPr>
          </a:p>
        </p:txBody>
      </p:sp>
      <p:sp>
        <p:nvSpPr>
          <p:cNvPr id="6" name="5 Estrella de 5 puntas"/>
          <p:cNvSpPr/>
          <p:nvPr/>
        </p:nvSpPr>
        <p:spPr>
          <a:xfrm>
            <a:off x="4298900" y="2956315"/>
            <a:ext cx="288032" cy="288032"/>
          </a:xfrm>
          <a:prstGeom prst="star5">
            <a:avLst/>
          </a:prstGeom>
          <a:solidFill>
            <a:srgbClr val="FFFF00"/>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 name="8 Estrella de 5 puntas"/>
          <p:cNvSpPr/>
          <p:nvPr/>
        </p:nvSpPr>
        <p:spPr>
          <a:xfrm>
            <a:off x="4298900" y="3252731"/>
            <a:ext cx="288032" cy="288032"/>
          </a:xfrm>
          <a:prstGeom prst="star5">
            <a:avLst/>
          </a:prstGeom>
          <a:solidFill>
            <a:srgbClr val="FFFF00"/>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 name="9 Estrella de 5 puntas"/>
          <p:cNvSpPr/>
          <p:nvPr/>
        </p:nvSpPr>
        <p:spPr>
          <a:xfrm>
            <a:off x="5471328" y="1363841"/>
            <a:ext cx="288032" cy="288032"/>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 name="6 Rectángulo redondeado"/>
          <p:cNvSpPr/>
          <p:nvPr/>
        </p:nvSpPr>
        <p:spPr>
          <a:xfrm>
            <a:off x="332656" y="462772"/>
            <a:ext cx="2520280" cy="63416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12" name="Picture 6" descr="Fichas, firmas, difusiones, apps para edits y más. #fanfiction #Fanfiction #amreading #books #wattpad"/>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r="14894" b="36170"/>
          <a:stretch/>
        </p:blipFill>
        <p:spPr bwMode="auto">
          <a:xfrm>
            <a:off x="2367" y="0"/>
            <a:ext cx="2202497" cy="1651873"/>
          </a:xfrm>
          <a:prstGeom prst="rect">
            <a:avLst/>
          </a:prstGeom>
          <a:noFill/>
          <a:extLst>
            <a:ext uri="{909E8E84-426E-40DD-AFC4-6F175D3DCCD1}">
              <a14:hiddenFill xmlns:a14="http://schemas.microsoft.com/office/drawing/2010/main">
                <a:solidFill>
                  <a:srgbClr val="FFFFFF"/>
                </a:solidFill>
              </a14:hiddenFill>
            </a:ext>
          </a:extLst>
        </p:spPr>
      </p:pic>
      <p:sp>
        <p:nvSpPr>
          <p:cNvPr id="8" name="7 CuadroTexto"/>
          <p:cNvSpPr txBox="1"/>
          <p:nvPr/>
        </p:nvSpPr>
        <p:spPr>
          <a:xfrm>
            <a:off x="548680" y="6300192"/>
            <a:ext cx="5692282" cy="1277273"/>
          </a:xfrm>
          <a:prstGeom prst="rect">
            <a:avLst/>
          </a:prstGeom>
          <a:noFill/>
        </p:spPr>
        <p:txBody>
          <a:bodyPr wrap="square" rtlCol="0">
            <a:spAutoFit/>
          </a:bodyPr>
          <a:lstStyle/>
          <a:p>
            <a:pPr algn="ctr"/>
            <a:r>
              <a:rPr lang="es-MX" sz="1100" dirty="0" smtClean="0">
                <a:solidFill>
                  <a:prstClr val="black"/>
                </a:solidFill>
                <a:latin typeface="Century Gothic" pitchFamily="34" charset="0"/>
              </a:rPr>
              <a:t>El día de hoy no hubo conexión, pero se envió un video con música sobre la temática de piratas que estamos trabajando ésta semana por motivo del día del niño, no se solicito evidencia pero algunas veces durante las clases cantamos o bailamos las canciones que aprendemos en videos.</a:t>
            </a:r>
          </a:p>
          <a:p>
            <a:pPr algn="ctr"/>
            <a:r>
              <a:rPr lang="es-MX" sz="1100" dirty="0" smtClean="0">
                <a:solidFill>
                  <a:prstClr val="black"/>
                </a:solidFill>
                <a:latin typeface="Century Gothic" pitchFamily="34" charset="0"/>
              </a:rPr>
              <a:t>Este video además trabaja de forma transversal el campo de pensamiento matemático porque sirve para reforzar conceptos de ubicación espacial, los mismos que usamos durante la semana.</a:t>
            </a:r>
            <a:endParaRPr lang="es-MX" sz="1100" dirty="0">
              <a:solidFill>
                <a:prstClr val="black"/>
              </a:solidFill>
              <a:latin typeface="Century Gothic" pitchFamily="34" charset="0"/>
            </a:endParaRPr>
          </a:p>
        </p:txBody>
      </p:sp>
    </p:spTree>
    <p:extLst>
      <p:ext uri="{BB962C8B-B14F-4D97-AF65-F5344CB8AC3E}">
        <p14:creationId xmlns:p14="http://schemas.microsoft.com/office/powerpoint/2010/main" val="32840656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89</Words>
  <Application>Microsoft Office PowerPoint</Application>
  <PresentationFormat>Presentación en pantalla (4:3)</PresentationFormat>
  <Paragraphs>6</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guadalupe quilantan rangel</dc:creator>
  <cp:lastModifiedBy>daniela guadalupe quilantan rangel</cp:lastModifiedBy>
  <cp:revision>4</cp:revision>
  <dcterms:created xsi:type="dcterms:W3CDTF">2021-04-27T17:08:10Z</dcterms:created>
  <dcterms:modified xsi:type="dcterms:W3CDTF">2021-04-29T19:11:31Z</dcterms:modified>
</cp:coreProperties>
</file>