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256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996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55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3690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4505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1224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257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5814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70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595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572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994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0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6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247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216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580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D47F1-718C-41B8-8165-C291A723ACA9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9E10CE80-8775-4E78-B219-A7EF80B2AB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363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1509" y="8175981"/>
            <a:ext cx="4635874" cy="2774830"/>
          </a:xfrm>
        </p:spPr>
        <p:txBody>
          <a:bodyPr>
            <a:noAutofit/>
          </a:bodyPr>
          <a:lstStyle/>
          <a:p>
            <a:pPr algn="ctr"/>
            <a:r>
              <a:rPr lang="es-MX" sz="4573" dirty="0">
                <a:latin typeface="Ink Free" panose="03080402000500000000" pitchFamily="66" charset="0"/>
              </a:rPr>
              <a:t>Diario de campo de la alumna practicante</a:t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u="sng" dirty="0">
                <a:latin typeface="Ink Free" panose="03080402000500000000" pitchFamily="66" charset="0"/>
              </a:rPr>
              <a:t>2°A</a:t>
            </a:r>
            <a:r>
              <a:rPr lang="es-MX" sz="3049" dirty="0">
                <a:latin typeface="Ink Free" panose="03080402000500000000" pitchFamily="66" charset="0"/>
              </a:rPr>
              <a:t>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Nombre de la alumna practicante: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Diana Sofia Gutierrez Zapata  </a:t>
            </a:r>
            <a:endParaRPr lang="es-MX" sz="8763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1282006" y="1292634"/>
            <a:ext cx="4144132" cy="1977435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4" y="6261068"/>
            <a:ext cx="2379045" cy="42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64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405528" y="1230026"/>
            <a:ext cx="5959595" cy="9445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81989" y="598696"/>
            <a:ext cx="2302553" cy="38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2484" indent="-192484">
              <a:buFont typeface="Wingdings" panose="05000000000000000000" pitchFamily="2" charset="2"/>
              <a:buChar char="Ø"/>
            </a:pPr>
            <a:r>
              <a:rPr lang="es-MX" sz="18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1886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1863" y="1230028"/>
            <a:ext cx="2213627" cy="11518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18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218" u="sng" dirty="0">
                <a:latin typeface="Ink Free" panose="03080402000500000000" pitchFamily="66" charset="0"/>
              </a:rPr>
              <a:t>2°A</a:t>
            </a:r>
            <a:r>
              <a:rPr lang="es-MX" sz="1077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20460" y="8720688"/>
            <a:ext cx="4729730" cy="1460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</a:t>
            </a:r>
            <a:r>
              <a:rPr lang="es-MX" sz="1778" dirty="0" smtClean="0">
                <a:latin typeface="Ink Free" panose="03080402000500000000" pitchFamily="66" charset="0"/>
              </a:rPr>
              <a:t>viernes 10 am </a:t>
            </a:r>
            <a:endParaRPr lang="es-MX" sz="1778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266" y="7345491"/>
            <a:ext cx="724770" cy="176990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457321" y="1805955"/>
            <a:ext cx="1907803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24" b="1" dirty="0" smtClean="0">
                <a:latin typeface="Ink Free" panose="03080402000500000000" pitchFamily="66" charset="0"/>
              </a:rPr>
              <a:t>29 de </a:t>
            </a:r>
            <a:r>
              <a:rPr lang="es-MX" sz="1524" b="1" dirty="0">
                <a:latin typeface="Ink Free" panose="03080402000500000000" pitchFamily="66" charset="0"/>
              </a:rPr>
              <a:t>abril de 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4132464" y="4409558"/>
            <a:ext cx="396393" cy="406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5" name="Elipse 14"/>
          <p:cNvSpPr/>
          <p:nvPr/>
        </p:nvSpPr>
        <p:spPr>
          <a:xfrm>
            <a:off x="4163990" y="4031974"/>
            <a:ext cx="413724" cy="455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1" name="Elipse 10"/>
          <p:cNvSpPr/>
          <p:nvPr/>
        </p:nvSpPr>
        <p:spPr>
          <a:xfrm>
            <a:off x="5178125" y="2458059"/>
            <a:ext cx="300494" cy="2507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2" name="Elipse 11"/>
          <p:cNvSpPr/>
          <p:nvPr/>
        </p:nvSpPr>
        <p:spPr>
          <a:xfrm flipV="1">
            <a:off x="5208434" y="2658818"/>
            <a:ext cx="270185" cy="29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</p:spTree>
    <p:extLst>
      <p:ext uri="{BB962C8B-B14F-4D97-AF65-F5344CB8AC3E}">
        <p14:creationId xmlns:p14="http://schemas.microsoft.com/office/powerpoint/2010/main" val="3126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9391" y="822423"/>
            <a:ext cx="5671438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800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800" dirty="0">
                <a:latin typeface="Ink Free" panose="03080402000500000000" pitchFamily="66" charset="0"/>
              </a:rPr>
              <a:t>El día de hoy se realizo un video en el cual se </a:t>
            </a:r>
            <a:r>
              <a:rPr lang="es-ES" sz="2800" dirty="0" smtClean="0">
                <a:latin typeface="Ink Free" panose="03080402000500000000" pitchFamily="66" charset="0"/>
              </a:rPr>
              <a:t>explico la actividad del día, dando un ejemplo similar al que se realizaría, así como darles las indicaciones claras y precisas. </a:t>
            </a:r>
            <a:endParaRPr lang="es-MX" sz="2800" dirty="0">
              <a:latin typeface="Comic Sans MS" panose="030F0702030302020204" pitchFamily="66" charset="0"/>
            </a:endParaRPr>
          </a:p>
          <a:p>
            <a:r>
              <a:rPr lang="es-ES" sz="2800" dirty="0" smtClean="0">
                <a:latin typeface="Ink Free" panose="03080402000500000000" pitchFamily="66" charset="0"/>
              </a:rPr>
              <a:t>Como segunda actividad se volvió a recordar lo que es una leyenda para que los alumnos, inventaran una y la subieran como evidencia. </a:t>
            </a:r>
            <a:endParaRPr lang="es-MX" sz="2800" dirty="0">
              <a:latin typeface="Ink Free" panose="03080402000500000000" pitchFamily="66" charset="0"/>
            </a:endParaRPr>
          </a:p>
          <a:p>
            <a:r>
              <a:rPr lang="es-MX" sz="2800" b="1" dirty="0">
                <a:latin typeface="Ink Free" panose="03080402000500000000" pitchFamily="66" charset="0"/>
              </a:rPr>
              <a:t>¿Que mejoras puedo realizar?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El día de hoy se dio claramente el ejemplo de como se realizaría la </a:t>
            </a:r>
            <a:r>
              <a:rPr lang="es-ES" sz="2800" dirty="0" smtClean="0">
                <a:latin typeface="Ink Free" panose="03080402000500000000" pitchFamily="66" charset="0"/>
              </a:rPr>
              <a:t>actividad y </a:t>
            </a:r>
            <a:r>
              <a:rPr lang="es-ES" sz="2800" dirty="0" smtClean="0">
                <a:latin typeface="Ink Free" panose="03080402000500000000" pitchFamily="66" charset="0"/>
              </a:rPr>
              <a:t>como la </a:t>
            </a:r>
            <a:r>
              <a:rPr lang="es-ES" sz="2800" dirty="0" smtClean="0">
                <a:latin typeface="Ink Free" panose="03080402000500000000" pitchFamily="66" charset="0"/>
              </a:rPr>
              <a:t>contestarían. En este día las mamás de los alumnos no tuvieron dudas </a:t>
            </a:r>
            <a:r>
              <a:rPr lang="es-ES" sz="2800" smtClean="0">
                <a:latin typeface="Ink Free" panose="03080402000500000000" pitchFamily="66" charset="0"/>
              </a:rPr>
              <a:t>al realizarlo. </a:t>
            </a:r>
            <a:endParaRPr lang="es-ES" sz="28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89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218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Century Gothic</vt:lpstr>
      <vt:lpstr>Comic Sans MS</vt:lpstr>
      <vt:lpstr>Ink Free</vt:lpstr>
      <vt:lpstr>Wingdings</vt:lpstr>
      <vt:lpstr>Wingdings 3</vt:lpstr>
      <vt:lpstr>Espiral</vt:lpstr>
      <vt:lpstr>Diario de campo de la alumna practicante    Jardín de niños “Eutimio Alberto Cuellar Goribar”  2°A  Nombre de la alumna practicante: Diana Sofia Gutierrez Zapata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Jardín de niños “Eutimio Alberto Cuellar Goribar”  2°A  Nombre de la alumna practicante: Diana Sofia Gutierrez Zapata</dc:title>
  <dc:creator>sofi gutierrez</dc:creator>
  <cp:lastModifiedBy>sofi gutierrez</cp:lastModifiedBy>
  <cp:revision>3</cp:revision>
  <dcterms:created xsi:type="dcterms:W3CDTF">2021-04-30T01:07:29Z</dcterms:created>
  <dcterms:modified xsi:type="dcterms:W3CDTF">2021-04-30T01:38:23Z</dcterms:modified>
</cp:coreProperties>
</file>