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0" d="100"/>
          <a:sy n="40" d="100"/>
        </p:scale>
        <p:origin x="256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96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55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73690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5053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71224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257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814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870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595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72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9943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906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62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471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216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80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507"/>
            <a:ext cx="1464204" cy="12183054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1D47F1-718C-41B8-8165-C291A723ACA9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9E10CE80-8775-4E78-B219-A7EF80B2AB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363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91509" y="8175981"/>
            <a:ext cx="4635874" cy="2774830"/>
          </a:xfrm>
        </p:spPr>
        <p:txBody>
          <a:bodyPr>
            <a:noAutofit/>
          </a:bodyPr>
          <a:lstStyle/>
          <a:p>
            <a:pPr algn="ctr"/>
            <a:r>
              <a:rPr lang="es-MX" sz="4573" dirty="0">
                <a:latin typeface="Ink Free" panose="03080402000500000000" pitchFamily="66" charset="0"/>
              </a:rPr>
              <a:t>Diario de campo de la alumna practicante</a:t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4573" dirty="0">
                <a:latin typeface="Ink Free" panose="03080402000500000000" pitchFamily="66" charset="0"/>
              </a:rPr>
              <a:t/>
            </a:r>
            <a:br>
              <a:rPr lang="es-MX" sz="4573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Jardín de niños “Eutimio Alberto Cuellar Goribar”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u="sng" dirty="0">
                <a:latin typeface="Ink Free" panose="03080402000500000000" pitchFamily="66" charset="0"/>
              </a:rPr>
              <a:t>2°A</a:t>
            </a:r>
            <a:r>
              <a:rPr lang="es-MX" sz="3049" dirty="0">
                <a:latin typeface="Ink Free" panose="03080402000500000000" pitchFamily="66" charset="0"/>
              </a:rPr>
              <a:t> 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Nombre de la alumna practicante:</a:t>
            </a:r>
            <a:br>
              <a:rPr lang="es-MX" sz="3049" dirty="0">
                <a:latin typeface="Ink Free" panose="03080402000500000000" pitchFamily="66" charset="0"/>
              </a:rPr>
            </a:br>
            <a:r>
              <a:rPr lang="es-MX" sz="3049" dirty="0">
                <a:latin typeface="Ink Free" panose="03080402000500000000" pitchFamily="66" charset="0"/>
              </a:rPr>
              <a:t>Diana Sofia Gutierrez Zapata  </a:t>
            </a:r>
            <a:endParaRPr lang="es-MX" sz="8763" dirty="0">
              <a:latin typeface="Ink Free" panose="03080402000500000000" pitchFamily="66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848" t="21557" r="20659" b="17183"/>
          <a:stretch/>
        </p:blipFill>
        <p:spPr>
          <a:xfrm>
            <a:off x="1282006" y="1292634"/>
            <a:ext cx="4144132" cy="1977435"/>
          </a:xfrm>
          <a:prstGeom prst="rect">
            <a:avLst/>
          </a:prstGeom>
        </p:spPr>
      </p:pic>
      <p:pic>
        <p:nvPicPr>
          <p:cNvPr id="5" name="Picture 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4" y="6261068"/>
            <a:ext cx="2379045" cy="420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764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405528" y="1230026"/>
            <a:ext cx="5959595" cy="944559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81989" y="598696"/>
            <a:ext cx="2302553" cy="3825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92484" indent="-192484">
              <a:buFont typeface="Wingdings" panose="05000000000000000000" pitchFamily="2" charset="2"/>
              <a:buChar char="Ø"/>
            </a:pPr>
            <a:r>
              <a:rPr lang="es-MX" sz="18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1886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91863" y="1230028"/>
            <a:ext cx="2213627" cy="115185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18" dirty="0">
                <a:latin typeface="Ink Free" panose="03080402000500000000" pitchFamily="66" charset="0"/>
              </a:rPr>
              <a:t>Jardín de niños “Eutimio Alberto Cuellar Goribar” </a:t>
            </a:r>
          </a:p>
          <a:p>
            <a:pPr algn="ctr"/>
            <a:r>
              <a:rPr lang="es-MX" sz="1218" u="sng" dirty="0">
                <a:latin typeface="Ink Free" panose="03080402000500000000" pitchFamily="66" charset="0"/>
              </a:rPr>
              <a:t>2°A</a:t>
            </a:r>
            <a:r>
              <a:rPr lang="es-MX" sz="1077" dirty="0">
                <a:latin typeface="Ink Free" panose="03080402000500000000" pitchFamily="66" charset="0"/>
              </a:rPr>
              <a:t> 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Nombre de la educadora practicante</a:t>
            </a:r>
          </a:p>
          <a:p>
            <a:pPr algn="ctr"/>
            <a:r>
              <a:rPr lang="es-MX" sz="1077" dirty="0">
                <a:latin typeface="Ink Free" panose="03080402000500000000" pitchFamily="66" charset="0"/>
              </a:rPr>
              <a:t>Diana Sofia Gutierrez Zapata 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20460" y="8720688"/>
            <a:ext cx="4729730" cy="1460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mandan las evidencias por semana en la recopilación del álbum </a:t>
            </a:r>
          </a:p>
          <a:p>
            <a:pPr algn="ctr"/>
            <a:r>
              <a:rPr lang="es-MX" sz="1778" dirty="0">
                <a:latin typeface="Ink Free" panose="03080402000500000000" pitchFamily="66" charset="0"/>
              </a:rPr>
              <a:t>Los alumnos se dividen en dos grupos para tomar las salas de Facebook y se conectan en días rotativos, se conectaran el </a:t>
            </a:r>
            <a:r>
              <a:rPr lang="es-MX" sz="1778" dirty="0" smtClean="0">
                <a:latin typeface="Ink Free" panose="03080402000500000000" pitchFamily="66" charset="0"/>
              </a:rPr>
              <a:t>viernes 10 am </a:t>
            </a:r>
            <a:endParaRPr lang="es-MX" sz="1778" dirty="0">
              <a:latin typeface="Ink Free" panose="03080402000500000000" pitchFamily="66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266" y="7345491"/>
            <a:ext cx="724770" cy="1769906"/>
          </a:xfrm>
          <a:prstGeom prst="rect">
            <a:avLst/>
          </a:prstGeom>
        </p:spPr>
      </p:pic>
      <p:sp>
        <p:nvSpPr>
          <p:cNvPr id="9" name="CuadroTexto 8"/>
          <p:cNvSpPr txBox="1"/>
          <p:nvPr/>
        </p:nvSpPr>
        <p:spPr>
          <a:xfrm>
            <a:off x="4457321" y="1805955"/>
            <a:ext cx="1907803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24" b="1" dirty="0" smtClean="0">
                <a:latin typeface="Ink Free" panose="03080402000500000000" pitchFamily="66" charset="0"/>
              </a:rPr>
              <a:t>29 de </a:t>
            </a:r>
            <a:r>
              <a:rPr lang="es-MX" sz="1524" b="1" dirty="0">
                <a:latin typeface="Ink Free" panose="03080402000500000000" pitchFamily="66" charset="0"/>
              </a:rPr>
              <a:t>abril de 2021</a:t>
            </a:r>
          </a:p>
        </p:txBody>
      </p:sp>
      <p:sp>
        <p:nvSpPr>
          <p:cNvPr id="14" name="Elipse 13"/>
          <p:cNvSpPr/>
          <p:nvPr/>
        </p:nvSpPr>
        <p:spPr>
          <a:xfrm>
            <a:off x="4132464" y="4409558"/>
            <a:ext cx="396393" cy="40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5" name="Elipse 14"/>
          <p:cNvSpPr/>
          <p:nvPr/>
        </p:nvSpPr>
        <p:spPr>
          <a:xfrm>
            <a:off x="4163990" y="4031974"/>
            <a:ext cx="413724" cy="4552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1" name="Elipse 10"/>
          <p:cNvSpPr/>
          <p:nvPr/>
        </p:nvSpPr>
        <p:spPr>
          <a:xfrm>
            <a:off x="5178125" y="2458059"/>
            <a:ext cx="300494" cy="2507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  <p:sp>
        <p:nvSpPr>
          <p:cNvPr id="12" name="Elipse 11"/>
          <p:cNvSpPr/>
          <p:nvPr/>
        </p:nvSpPr>
        <p:spPr>
          <a:xfrm flipV="1">
            <a:off x="5208434" y="2658818"/>
            <a:ext cx="270185" cy="2982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684"/>
          </a:p>
        </p:txBody>
      </p:sp>
    </p:spTree>
    <p:extLst>
      <p:ext uri="{BB962C8B-B14F-4D97-AF65-F5344CB8AC3E}">
        <p14:creationId xmlns:p14="http://schemas.microsoft.com/office/powerpoint/2010/main" val="3126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69391" y="822423"/>
            <a:ext cx="5671438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latin typeface="Ink Free" panose="03080402000500000000" pitchFamily="66" charset="0"/>
              </a:rPr>
              <a:t>De la intervención de la clase virtual reflexiona acerca de:</a:t>
            </a:r>
          </a:p>
          <a:p>
            <a:r>
              <a:rPr lang="es-MX" sz="2800" b="1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ES" sz="2800" dirty="0">
                <a:latin typeface="Ink Free" panose="03080402000500000000" pitchFamily="66" charset="0"/>
              </a:rPr>
              <a:t>El día de hoy se realizo un video en el cual se </a:t>
            </a:r>
            <a:r>
              <a:rPr lang="es-ES" sz="2800" dirty="0" smtClean="0">
                <a:latin typeface="Ink Free" panose="03080402000500000000" pitchFamily="66" charset="0"/>
              </a:rPr>
              <a:t>explico la actividad del día, dando un ejemplo similar al que se realizaría, así como darles las indicaciones claras y precisas. </a:t>
            </a:r>
            <a:endParaRPr lang="es-MX" sz="2800" dirty="0">
              <a:latin typeface="Comic Sans MS" panose="030F0702030302020204" pitchFamily="66" charset="0"/>
            </a:endParaRPr>
          </a:p>
          <a:p>
            <a:r>
              <a:rPr lang="es-ES" sz="2800" dirty="0" smtClean="0">
                <a:latin typeface="Ink Free" panose="03080402000500000000" pitchFamily="66" charset="0"/>
              </a:rPr>
              <a:t>Como segunda actividad se volvió a recordar lo que es una leyenda para que los alumnos, inventaran una y la subieran como evidencia. </a:t>
            </a:r>
            <a:endParaRPr lang="es-MX" sz="2800" dirty="0">
              <a:latin typeface="Ink Free" panose="03080402000500000000" pitchFamily="66" charset="0"/>
            </a:endParaRPr>
          </a:p>
          <a:p>
            <a:r>
              <a:rPr lang="es-MX" sz="2800" b="1" dirty="0">
                <a:latin typeface="Ink Free" panose="03080402000500000000" pitchFamily="66" charset="0"/>
              </a:rPr>
              <a:t>¿Que mejoras puedo realizar?</a:t>
            </a:r>
          </a:p>
          <a:p>
            <a:r>
              <a:rPr lang="es-ES" sz="2800" dirty="0" smtClean="0">
                <a:latin typeface="Ink Free" panose="03080402000500000000" pitchFamily="66" charset="0"/>
              </a:rPr>
              <a:t>El día de hoy se dio claramente el ejemplo de como se realizaría la </a:t>
            </a:r>
            <a:r>
              <a:rPr lang="es-ES" sz="2800" dirty="0" smtClean="0">
                <a:latin typeface="Ink Free" panose="03080402000500000000" pitchFamily="66" charset="0"/>
              </a:rPr>
              <a:t>actividad y </a:t>
            </a:r>
            <a:r>
              <a:rPr lang="es-ES" sz="2800" dirty="0" smtClean="0">
                <a:latin typeface="Ink Free" panose="03080402000500000000" pitchFamily="66" charset="0"/>
              </a:rPr>
              <a:t>como la </a:t>
            </a:r>
            <a:r>
              <a:rPr lang="es-ES" sz="2800" dirty="0" smtClean="0">
                <a:latin typeface="Ink Free" panose="03080402000500000000" pitchFamily="66" charset="0"/>
              </a:rPr>
              <a:t>contestarían. En este día las mamás de los alumnos no tuvieron dudas </a:t>
            </a:r>
            <a:r>
              <a:rPr lang="es-ES" sz="2800" smtClean="0">
                <a:latin typeface="Ink Free" panose="03080402000500000000" pitchFamily="66" charset="0"/>
              </a:rPr>
              <a:t>al realizarlo. </a:t>
            </a:r>
            <a:endParaRPr lang="es-ES" sz="2800" dirty="0">
              <a:latin typeface="Ink Free" panose="030804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8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30</TotalTime>
  <Words>218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Century Gothic</vt:lpstr>
      <vt:lpstr>Comic Sans MS</vt:lpstr>
      <vt:lpstr>Ink Free</vt:lpstr>
      <vt:lpstr>Wingdings</vt:lpstr>
      <vt:lpstr>Wingdings 3</vt:lpstr>
      <vt:lpstr>Espiral</vt:lpstr>
      <vt:lpstr>Diario de campo de la alumna practicante    Jardín de niños “Eutimio Alberto Cuellar Goribar”  2°A  Nombre de la alumna practicante: Diana Sofia Gutierrez Zapata  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Diario de campo de la alumna practicante    Jardín de niños “Eutimio Alberto Cuellar Goribar”  2°A  Nombre de la alumna practicante: Diana Sofia Gutierrez Zapata</dc:title>
  <dc:creator>sofi gutierrez</dc:creator>
  <cp:lastModifiedBy>sofi gutierrez</cp:lastModifiedBy>
  <cp:revision>3</cp:revision>
  <dcterms:created xsi:type="dcterms:W3CDTF">2021-04-30T01:07:29Z</dcterms:created>
  <dcterms:modified xsi:type="dcterms:W3CDTF">2021-04-30T01:38:23Z</dcterms:modified>
</cp:coreProperties>
</file>