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480" y="33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029F7-69A9-4D10-99A5-7BD99A767B5D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55DAA-20E7-4898-B9C8-4649EABA88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24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1DD5-2D22-4CE9-8E10-08F84766DF0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280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10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502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01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280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35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40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93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18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193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626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58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EBFC-F200-4115-B215-9590E7975FC5}" type="datetimeFigureOut">
              <a:rPr lang="es-ES" smtClean="0"/>
              <a:t>30/04/2021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4E8F4-33E1-4F5C-AB5E-87D06D05C3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86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399309" y="4433455"/>
            <a:ext cx="33805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Century Gothic" panose="020B0502020202020204" pitchFamily="34" charset="0"/>
              </a:rPr>
              <a:t>Practicante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36812" y="197610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spc="300" dirty="0" smtClean="0">
                <a:solidFill>
                  <a:schemeClr val="accent4"/>
                </a:solidFill>
                <a:latin typeface="Lucida Handwriting" pitchFamily="66" charset="0"/>
              </a:rPr>
              <a:t>Octavo Semestre </a:t>
            </a:r>
            <a:endParaRPr lang="es-ES" sz="2000" b="1" spc="300" dirty="0">
              <a:solidFill>
                <a:schemeClr val="accent4"/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2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4703" y="21528"/>
            <a:ext cx="54409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D</a:t>
            </a:r>
            <a:r>
              <a:rPr lang="es-MX" sz="3200" b="1" dirty="0" smtClean="0">
                <a:solidFill>
                  <a:srgbClr val="00B0F0"/>
                </a:solidFill>
                <a:latin typeface="Lucida Handwriting" pitchFamily="66" charset="0"/>
              </a:rPr>
              <a:t>i</a:t>
            </a:r>
            <a:r>
              <a:rPr lang="es-MX" sz="3200" b="1" dirty="0" smtClean="0">
                <a:solidFill>
                  <a:schemeClr val="accent6"/>
                </a:solidFill>
                <a:latin typeface="Lucida Handwriting" pitchFamily="66" charset="0"/>
              </a:rPr>
              <a:t>a</a:t>
            </a:r>
            <a:r>
              <a:rPr lang="es-MX" sz="3200" b="1" dirty="0" smtClean="0">
                <a:solidFill>
                  <a:srgbClr val="7030A0"/>
                </a:solidFill>
                <a:latin typeface="Lucida Handwriting" pitchFamily="66" charset="0"/>
              </a:rPr>
              <a:t>r</a:t>
            </a:r>
            <a:r>
              <a:rPr lang="es-MX" sz="3200" b="1" dirty="0" smtClean="0">
                <a:solidFill>
                  <a:schemeClr val="accent4"/>
                </a:solidFill>
                <a:latin typeface="Lucida Handwriting" pitchFamily="66" charset="0"/>
              </a:rPr>
              <a:t>i</a:t>
            </a:r>
            <a:r>
              <a:rPr lang="es-MX" sz="3200" b="1" dirty="0" smtClean="0">
                <a:solidFill>
                  <a:srgbClr val="FF6699"/>
                </a:solidFill>
                <a:latin typeface="Lucida Handwriting" pitchFamily="66" charset="0"/>
              </a:rPr>
              <a:t>o</a:t>
            </a: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 </a:t>
            </a:r>
            <a:r>
              <a:rPr lang="es-MX" sz="3200" b="1" dirty="0" smtClean="0">
                <a:solidFill>
                  <a:srgbClr val="00B0F0"/>
                </a:solidFill>
                <a:latin typeface="Lucida Handwriting" pitchFamily="66" charset="0"/>
              </a:rPr>
              <a:t>d</a:t>
            </a:r>
            <a:r>
              <a:rPr lang="es-MX" sz="3200" b="1" dirty="0" smtClean="0">
                <a:solidFill>
                  <a:srgbClr val="FFC000"/>
                </a:solidFill>
                <a:latin typeface="Lucida Handwriting" pitchFamily="66" charset="0"/>
              </a:rPr>
              <a:t>e</a:t>
            </a: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 </a:t>
            </a:r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  <a:latin typeface="Lucida Handwriting" pitchFamily="66" charset="0"/>
              </a:rPr>
              <a:t>l</a:t>
            </a:r>
            <a:r>
              <a:rPr lang="es-MX" sz="3200" b="1" dirty="0" smtClean="0">
                <a:solidFill>
                  <a:srgbClr val="7030A0"/>
                </a:solidFill>
                <a:latin typeface="Lucida Handwriting" pitchFamily="66" charset="0"/>
              </a:rPr>
              <a:t>a</a:t>
            </a: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 </a:t>
            </a:r>
            <a:r>
              <a:rPr lang="es-MX" sz="3200" b="1" dirty="0" smtClean="0">
                <a:solidFill>
                  <a:srgbClr val="66CCFF"/>
                </a:solidFill>
                <a:latin typeface="Lucida Handwriting" pitchFamily="66" charset="0"/>
              </a:rPr>
              <a:t>a</a:t>
            </a:r>
            <a:r>
              <a:rPr lang="es-MX" sz="3200" b="1" dirty="0" smtClean="0">
                <a:solidFill>
                  <a:srgbClr val="996633"/>
                </a:solidFill>
                <a:latin typeface="Lucida Handwriting" pitchFamily="66" charset="0"/>
              </a:rPr>
              <a:t>l</a:t>
            </a:r>
            <a:r>
              <a:rPr lang="es-MX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Lucida Handwriting" pitchFamily="66" charset="0"/>
              </a:rPr>
              <a:t>u</a:t>
            </a:r>
            <a:r>
              <a:rPr lang="es-MX" sz="3200" b="1" dirty="0" smtClean="0">
                <a:solidFill>
                  <a:srgbClr val="FF6699"/>
                </a:solidFill>
                <a:latin typeface="Lucida Handwriting" pitchFamily="66" charset="0"/>
              </a:rPr>
              <a:t>m</a:t>
            </a:r>
            <a:r>
              <a:rPr lang="es-MX" sz="3200" b="1" dirty="0" smtClean="0">
                <a:solidFill>
                  <a:schemeClr val="bg2">
                    <a:lumMod val="50000"/>
                  </a:schemeClr>
                </a:solidFill>
                <a:latin typeface="Lucida Handwriting" pitchFamily="66" charset="0"/>
              </a:rPr>
              <a:t>n</a:t>
            </a:r>
            <a:r>
              <a:rPr lang="es-MX" sz="3200" b="1" dirty="0" smtClean="0">
                <a:solidFill>
                  <a:schemeClr val="accent2"/>
                </a:solidFill>
                <a:latin typeface="Lucida Handwriting" pitchFamily="66" charset="0"/>
              </a:rPr>
              <a:t>a</a:t>
            </a:r>
            <a:endParaRPr lang="es-MX" sz="3200" b="1" dirty="0">
              <a:solidFill>
                <a:schemeClr val="accent2"/>
              </a:solidFill>
              <a:latin typeface="Lucida Handwriting" pitchFamily="66" charset="0"/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-9288" y="606303"/>
            <a:ext cx="6857999" cy="84809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0" y="584775"/>
            <a:ext cx="4156365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996633"/>
                </a:solidFill>
                <a:latin typeface="Century Gothic" panose="020B0502020202020204" pitchFamily="34" charset="0"/>
              </a:rPr>
              <a:t>J.N. María L. Pérez de Arreola</a:t>
            </a:r>
          </a:p>
          <a:p>
            <a:pPr algn="ctr"/>
            <a:r>
              <a:rPr lang="es-MX" sz="1600" b="1" dirty="0" smtClean="0">
                <a:solidFill>
                  <a:srgbClr val="FF6699"/>
                </a:solidFill>
                <a:latin typeface="Century Gothic" panose="020B0502020202020204" pitchFamily="34" charset="0"/>
              </a:rPr>
              <a:t>2° C y 3° Sección B</a:t>
            </a:r>
          </a:p>
          <a:p>
            <a:pPr algn="ctr"/>
            <a:r>
              <a:rPr lang="es-MX" sz="1600" b="1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Educadora practicante</a:t>
            </a:r>
            <a:r>
              <a:rPr lang="es-MX" sz="1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 </a:t>
            </a:r>
            <a:r>
              <a:rPr lang="es-MX" sz="16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Jimena Guadalupe Charles H.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006359" y="1166265"/>
            <a:ext cx="2701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30</a:t>
            </a:r>
            <a:r>
              <a:rPr lang="es-MX" b="1" dirty="0" smtClean="0">
                <a:latin typeface="Century Gothic" panose="020B0502020202020204" pitchFamily="34" charset="0"/>
              </a:rPr>
              <a:t> </a:t>
            </a:r>
            <a:r>
              <a:rPr lang="es-MX" b="1" dirty="0" smtClean="0">
                <a:latin typeface="Century Gothic" panose="020B0502020202020204" pitchFamily="34" charset="0"/>
              </a:rPr>
              <a:t>de </a:t>
            </a:r>
            <a:r>
              <a:rPr lang="es-MX" b="1" dirty="0" smtClean="0">
                <a:latin typeface="Century Gothic" panose="020B0502020202020204" pitchFamily="34" charset="0"/>
              </a:rPr>
              <a:t>ABRIL</a:t>
            </a:r>
            <a:r>
              <a:rPr lang="es-MX" b="1" dirty="0" smtClean="0">
                <a:latin typeface="Century Gothic" panose="020B0502020202020204" pitchFamily="34" charset="0"/>
              </a:rPr>
              <a:t> </a:t>
            </a:r>
            <a:r>
              <a:rPr lang="es-MX" b="1" dirty="0" smtClean="0">
                <a:latin typeface="Century Gothic" panose="020B0502020202020204" pitchFamily="34" charset="0"/>
              </a:rPr>
              <a:t>de 2021</a:t>
            </a:r>
            <a:endParaRPr lang="es-MX" b="1" dirty="0">
              <a:latin typeface="Century Gothic" panose="020B0502020202020204" pitchFamily="34" charset="0"/>
            </a:endParaRPr>
          </a:p>
        </p:txBody>
      </p:sp>
      <p:sp>
        <p:nvSpPr>
          <p:cNvPr id="12" name="Estrella de 5 puntas 11"/>
          <p:cNvSpPr/>
          <p:nvPr/>
        </p:nvSpPr>
        <p:spPr>
          <a:xfrm>
            <a:off x="4410174" y="3177306"/>
            <a:ext cx="318652" cy="29094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/>
          <p:cNvSpPr txBox="1"/>
          <p:nvPr/>
        </p:nvSpPr>
        <p:spPr>
          <a:xfrm>
            <a:off x="272295" y="6505626"/>
            <a:ext cx="61824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FESTEJO VIRTUAL DÍA DEL NIÑO </a:t>
            </a:r>
            <a:endParaRPr lang="es-MX" sz="12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Century Gothic" panose="020B0502020202020204" pitchFamily="34" charset="0"/>
              </a:rPr>
              <a:t>El día de hoy no se abordaron contenidos del programa Aprende en Casa III, debido </a:t>
            </a:r>
            <a:r>
              <a:rPr lang="es-MX" sz="1200" dirty="0" smtClean="0">
                <a:latin typeface="Century Gothic" panose="020B0502020202020204" pitchFamily="34" charset="0"/>
              </a:rPr>
              <a:t>se llevó a cabo el festejo virtual del día del niño y la niña, los alumnos comentaron ¿Qué es lo más me gusta de ser niño? Mencionaron de qué personaje estaban caracterizados, externaron qué les pareció la caravana, cuál fue su momento favorito, y bailamos las canciones infantiles de su preferencia. </a:t>
            </a:r>
          </a:p>
          <a:p>
            <a:pPr algn="just">
              <a:lnSpc>
                <a:spcPct val="150000"/>
              </a:lnSpc>
            </a:pPr>
            <a:r>
              <a:rPr lang="es-MX" sz="1200" dirty="0" smtClean="0">
                <a:latin typeface="Century Gothic" panose="020B0502020202020204" pitchFamily="34" charset="0"/>
              </a:rPr>
              <a:t>Los niños estaban muy emocionados, atentos y motivados, al terminar la clase, les envié un reconocimiento de felicitación, ha sido un excelente día. </a:t>
            </a:r>
            <a:endParaRPr lang="es-MX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9" name="Estrella de 5 puntas 11"/>
          <p:cNvSpPr/>
          <p:nvPr/>
        </p:nvSpPr>
        <p:spPr>
          <a:xfrm>
            <a:off x="6149048" y="3183028"/>
            <a:ext cx="318652" cy="29094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strella de 5 puntas 11"/>
          <p:cNvSpPr/>
          <p:nvPr/>
        </p:nvSpPr>
        <p:spPr>
          <a:xfrm>
            <a:off x="4403248" y="3547956"/>
            <a:ext cx="318652" cy="290944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11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144</Words>
  <Application>Microsoft Office PowerPoint</Application>
  <PresentationFormat>Presentación en pantalla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4</cp:revision>
  <dcterms:created xsi:type="dcterms:W3CDTF">2021-04-30T17:21:30Z</dcterms:created>
  <dcterms:modified xsi:type="dcterms:W3CDTF">2021-04-30T17:58:35Z</dcterms:modified>
</cp:coreProperties>
</file>