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480" y="33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029F7-69A9-4D10-99A5-7BD99A767B5D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55DAA-20E7-4898-B9C8-4649EABA88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624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21DD5-2D22-4CE9-8E10-08F84766DF0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3280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EBFC-F200-4115-B215-9590E7975FC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8F4-33E1-4F5C-AB5E-87D06D05C3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8105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EBFC-F200-4115-B215-9590E7975FC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8F4-33E1-4F5C-AB5E-87D06D05C3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0502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EBFC-F200-4115-B215-9590E7975FC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8F4-33E1-4F5C-AB5E-87D06D05C3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01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EBFC-F200-4115-B215-9590E7975FC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8F4-33E1-4F5C-AB5E-87D06D05C3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2801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EBFC-F200-4115-B215-9590E7975FC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8F4-33E1-4F5C-AB5E-87D06D05C3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435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EBFC-F200-4115-B215-9590E7975FC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8F4-33E1-4F5C-AB5E-87D06D05C3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3402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EBFC-F200-4115-B215-9590E7975FC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8F4-33E1-4F5C-AB5E-87D06D05C3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993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EBFC-F200-4115-B215-9590E7975FC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8F4-33E1-4F5C-AB5E-87D06D05C3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718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EBFC-F200-4115-B215-9590E7975FC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8F4-33E1-4F5C-AB5E-87D06D05C3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193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EBFC-F200-4115-B215-9590E7975FC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8F4-33E1-4F5C-AB5E-87D06D05C3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626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EBFC-F200-4115-B215-9590E7975FC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8F4-33E1-4F5C-AB5E-87D06D05C3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958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CEBFC-F200-4115-B215-9590E7975FC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4E8F4-33E1-4F5C-AB5E-87D06D05C3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786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399309" y="4433455"/>
            <a:ext cx="33805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atin typeface="Century Gothic" panose="020B0502020202020204" pitchFamily="34" charset="0"/>
              </a:rPr>
              <a:t>Practicante</a:t>
            </a:r>
            <a:endParaRPr lang="es-MX" sz="4000" b="1" dirty="0">
              <a:latin typeface="Century Gothic" panose="020B050202020202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736812" y="1976100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spc="300" dirty="0" smtClean="0">
                <a:solidFill>
                  <a:schemeClr val="accent4"/>
                </a:solidFill>
                <a:latin typeface="Lucida Handwriting" pitchFamily="66" charset="0"/>
              </a:rPr>
              <a:t>Octavo Semestre </a:t>
            </a:r>
            <a:endParaRPr lang="es-ES" sz="2000" b="1" spc="300" dirty="0">
              <a:solidFill>
                <a:schemeClr val="accent4"/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82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94703" y="21528"/>
            <a:ext cx="54409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3200" b="1" dirty="0" smtClean="0">
                <a:solidFill>
                  <a:schemeClr val="accent2"/>
                </a:solidFill>
                <a:latin typeface="Lucida Handwriting" pitchFamily="66" charset="0"/>
              </a:rPr>
              <a:t>D</a:t>
            </a:r>
            <a:r>
              <a:rPr lang="es-MX" sz="3200" b="1" dirty="0" smtClean="0">
                <a:solidFill>
                  <a:srgbClr val="00B0F0"/>
                </a:solidFill>
                <a:latin typeface="Lucida Handwriting" pitchFamily="66" charset="0"/>
              </a:rPr>
              <a:t>i</a:t>
            </a:r>
            <a:r>
              <a:rPr lang="es-MX" sz="3200" b="1" dirty="0" smtClean="0">
                <a:solidFill>
                  <a:schemeClr val="accent6"/>
                </a:solidFill>
                <a:latin typeface="Lucida Handwriting" pitchFamily="66" charset="0"/>
              </a:rPr>
              <a:t>a</a:t>
            </a:r>
            <a:r>
              <a:rPr lang="es-MX" sz="3200" b="1" dirty="0" smtClean="0">
                <a:solidFill>
                  <a:srgbClr val="7030A0"/>
                </a:solidFill>
                <a:latin typeface="Lucida Handwriting" pitchFamily="66" charset="0"/>
              </a:rPr>
              <a:t>r</a:t>
            </a:r>
            <a:r>
              <a:rPr lang="es-MX" sz="3200" b="1" dirty="0" smtClean="0">
                <a:solidFill>
                  <a:schemeClr val="accent4"/>
                </a:solidFill>
                <a:latin typeface="Lucida Handwriting" pitchFamily="66" charset="0"/>
              </a:rPr>
              <a:t>i</a:t>
            </a:r>
            <a:r>
              <a:rPr lang="es-MX" sz="3200" b="1" dirty="0" smtClean="0">
                <a:solidFill>
                  <a:srgbClr val="FF6699"/>
                </a:solidFill>
                <a:latin typeface="Lucida Handwriting" pitchFamily="66" charset="0"/>
              </a:rPr>
              <a:t>o</a:t>
            </a:r>
            <a:r>
              <a:rPr lang="es-MX" sz="3200" b="1" dirty="0" smtClean="0">
                <a:solidFill>
                  <a:schemeClr val="accent2"/>
                </a:solidFill>
                <a:latin typeface="Lucida Handwriting" pitchFamily="66" charset="0"/>
              </a:rPr>
              <a:t> </a:t>
            </a:r>
            <a:r>
              <a:rPr lang="es-MX" sz="3200" b="1" dirty="0" smtClean="0">
                <a:solidFill>
                  <a:srgbClr val="00B0F0"/>
                </a:solidFill>
                <a:latin typeface="Lucida Handwriting" pitchFamily="66" charset="0"/>
              </a:rPr>
              <a:t>d</a:t>
            </a:r>
            <a:r>
              <a:rPr lang="es-MX" sz="3200" b="1" dirty="0" smtClean="0">
                <a:solidFill>
                  <a:srgbClr val="FFC000"/>
                </a:solidFill>
                <a:latin typeface="Lucida Handwriting" pitchFamily="66" charset="0"/>
              </a:rPr>
              <a:t>e</a:t>
            </a:r>
            <a:r>
              <a:rPr lang="es-MX" sz="3200" b="1" dirty="0" smtClean="0">
                <a:solidFill>
                  <a:schemeClr val="accent2"/>
                </a:solidFill>
                <a:latin typeface="Lucida Handwriting" pitchFamily="66" charset="0"/>
              </a:rPr>
              <a:t> </a:t>
            </a:r>
            <a:r>
              <a:rPr lang="es-MX" sz="3200" b="1" dirty="0" smtClean="0">
                <a:solidFill>
                  <a:schemeClr val="accent6">
                    <a:lumMod val="75000"/>
                  </a:schemeClr>
                </a:solidFill>
                <a:latin typeface="Lucida Handwriting" pitchFamily="66" charset="0"/>
              </a:rPr>
              <a:t>l</a:t>
            </a:r>
            <a:r>
              <a:rPr lang="es-MX" sz="3200" b="1" dirty="0" smtClean="0">
                <a:solidFill>
                  <a:srgbClr val="7030A0"/>
                </a:solidFill>
                <a:latin typeface="Lucida Handwriting" pitchFamily="66" charset="0"/>
              </a:rPr>
              <a:t>a</a:t>
            </a:r>
            <a:r>
              <a:rPr lang="es-MX" sz="3200" b="1" dirty="0" smtClean="0">
                <a:solidFill>
                  <a:schemeClr val="accent2"/>
                </a:solidFill>
                <a:latin typeface="Lucida Handwriting" pitchFamily="66" charset="0"/>
              </a:rPr>
              <a:t> </a:t>
            </a:r>
            <a:r>
              <a:rPr lang="es-MX" sz="3200" b="1" dirty="0" smtClean="0">
                <a:solidFill>
                  <a:srgbClr val="66CCFF"/>
                </a:solidFill>
                <a:latin typeface="Lucida Handwriting" pitchFamily="66" charset="0"/>
              </a:rPr>
              <a:t>a</a:t>
            </a:r>
            <a:r>
              <a:rPr lang="es-MX" sz="3200" b="1" dirty="0" smtClean="0">
                <a:solidFill>
                  <a:srgbClr val="996633"/>
                </a:solidFill>
                <a:latin typeface="Lucida Handwriting" pitchFamily="66" charset="0"/>
              </a:rPr>
              <a:t>l</a:t>
            </a:r>
            <a:r>
              <a:rPr lang="es-MX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ucida Handwriting" pitchFamily="66" charset="0"/>
              </a:rPr>
              <a:t>u</a:t>
            </a:r>
            <a:r>
              <a:rPr lang="es-MX" sz="3200" b="1" dirty="0" smtClean="0">
                <a:solidFill>
                  <a:srgbClr val="FF6699"/>
                </a:solidFill>
                <a:latin typeface="Lucida Handwriting" pitchFamily="66" charset="0"/>
              </a:rPr>
              <a:t>m</a:t>
            </a:r>
            <a:r>
              <a:rPr lang="es-MX" sz="3200" b="1" dirty="0" smtClean="0">
                <a:solidFill>
                  <a:schemeClr val="bg2">
                    <a:lumMod val="50000"/>
                  </a:schemeClr>
                </a:solidFill>
                <a:latin typeface="Lucida Handwriting" pitchFamily="66" charset="0"/>
              </a:rPr>
              <a:t>n</a:t>
            </a:r>
            <a:r>
              <a:rPr lang="es-MX" sz="3200" b="1" dirty="0" smtClean="0">
                <a:solidFill>
                  <a:schemeClr val="accent2"/>
                </a:solidFill>
                <a:latin typeface="Lucida Handwriting" pitchFamily="66" charset="0"/>
              </a:rPr>
              <a:t>a</a:t>
            </a:r>
            <a:endParaRPr lang="es-MX" sz="3200" b="1" dirty="0">
              <a:solidFill>
                <a:schemeClr val="accent2"/>
              </a:solidFill>
              <a:latin typeface="Lucida Handwriting" pitchFamily="66" charset="0"/>
            </a:endParaRPr>
          </a:p>
        </p:txBody>
      </p:sp>
      <p:pic>
        <p:nvPicPr>
          <p:cNvPr id="5" name="Imagen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-9288" y="606303"/>
            <a:ext cx="6857999" cy="84809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0" y="584775"/>
            <a:ext cx="4156365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996633"/>
                </a:solidFill>
                <a:latin typeface="Century Gothic" panose="020B0502020202020204" pitchFamily="34" charset="0"/>
              </a:rPr>
              <a:t>J.N. María L. Pérez de Arreola</a:t>
            </a:r>
          </a:p>
          <a:p>
            <a:pPr algn="ctr"/>
            <a:r>
              <a:rPr lang="es-MX" sz="1600" b="1" dirty="0" smtClean="0">
                <a:solidFill>
                  <a:srgbClr val="FF6699"/>
                </a:solidFill>
                <a:latin typeface="Century Gothic" panose="020B0502020202020204" pitchFamily="34" charset="0"/>
              </a:rPr>
              <a:t>2° C y 3° Sección B</a:t>
            </a:r>
          </a:p>
          <a:p>
            <a:pPr algn="ctr"/>
            <a:r>
              <a:rPr lang="es-MX" sz="1600" b="1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Educadora practicante</a:t>
            </a:r>
            <a:r>
              <a:rPr lang="es-MX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: </a:t>
            </a:r>
            <a:r>
              <a:rPr lang="es-MX" sz="16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Jimena Guadalupe Charles H.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4006359" y="1166265"/>
            <a:ext cx="2701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30</a:t>
            </a:r>
            <a:r>
              <a:rPr lang="es-MX" b="1" dirty="0" smtClean="0">
                <a:latin typeface="Century Gothic" panose="020B0502020202020204" pitchFamily="34" charset="0"/>
              </a:rPr>
              <a:t> </a:t>
            </a:r>
            <a:r>
              <a:rPr lang="es-MX" b="1" dirty="0" smtClean="0">
                <a:latin typeface="Century Gothic" panose="020B0502020202020204" pitchFamily="34" charset="0"/>
              </a:rPr>
              <a:t>de </a:t>
            </a:r>
            <a:r>
              <a:rPr lang="es-MX" b="1" dirty="0" smtClean="0">
                <a:latin typeface="Century Gothic" panose="020B0502020202020204" pitchFamily="34" charset="0"/>
              </a:rPr>
              <a:t>ABRIL</a:t>
            </a:r>
            <a:r>
              <a:rPr lang="es-MX" b="1" dirty="0" smtClean="0">
                <a:latin typeface="Century Gothic" panose="020B0502020202020204" pitchFamily="34" charset="0"/>
              </a:rPr>
              <a:t> </a:t>
            </a:r>
            <a:r>
              <a:rPr lang="es-MX" b="1" dirty="0" smtClean="0">
                <a:latin typeface="Century Gothic" panose="020B0502020202020204" pitchFamily="34" charset="0"/>
              </a:rPr>
              <a:t>de 2021</a:t>
            </a:r>
            <a:endParaRPr lang="es-MX" b="1" dirty="0">
              <a:latin typeface="Century Gothic" panose="020B0502020202020204" pitchFamily="34" charset="0"/>
            </a:endParaRPr>
          </a:p>
        </p:txBody>
      </p:sp>
      <p:sp>
        <p:nvSpPr>
          <p:cNvPr id="12" name="Estrella de 5 puntas 11"/>
          <p:cNvSpPr/>
          <p:nvPr/>
        </p:nvSpPr>
        <p:spPr>
          <a:xfrm>
            <a:off x="4410174" y="3177306"/>
            <a:ext cx="318652" cy="29094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CuadroTexto 13"/>
          <p:cNvSpPr txBox="1"/>
          <p:nvPr/>
        </p:nvSpPr>
        <p:spPr>
          <a:xfrm>
            <a:off x="272295" y="6505626"/>
            <a:ext cx="618242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FESTEJO VIRTUAL DÍA DEL NIÑO </a:t>
            </a:r>
            <a:endParaRPr lang="es-MX" sz="12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200" dirty="0" smtClean="0">
                <a:latin typeface="Century Gothic" panose="020B0502020202020204" pitchFamily="34" charset="0"/>
              </a:rPr>
              <a:t>El día de hoy no se abordaron contenidos del programa Aprende en Casa III, debido </a:t>
            </a:r>
            <a:r>
              <a:rPr lang="es-MX" sz="1200" dirty="0" smtClean="0">
                <a:latin typeface="Century Gothic" panose="020B0502020202020204" pitchFamily="34" charset="0"/>
              </a:rPr>
              <a:t>se llevó a cabo el festejo virtual del día del niño y la niña, los alumnos comentaron ¿Qué es lo más me gusta de ser niño? Mencionaron de qué personaje estaban caracterizados, externaron qué les pareció la caravana, cuál fue su momento favorito, y bailamos las canciones infantiles de su preferencia. </a:t>
            </a:r>
          </a:p>
          <a:p>
            <a:pPr algn="just">
              <a:lnSpc>
                <a:spcPct val="150000"/>
              </a:lnSpc>
            </a:pPr>
            <a:r>
              <a:rPr lang="es-MX" sz="1200" dirty="0" smtClean="0">
                <a:latin typeface="Century Gothic" panose="020B0502020202020204" pitchFamily="34" charset="0"/>
              </a:rPr>
              <a:t>Los niños estaban muy emocionados, atentos y motivados, al terminar la clase, les envié un reconocimiento de felicitación, ha sido un excelente día. </a:t>
            </a:r>
            <a:endParaRPr lang="es-MX" sz="1200" dirty="0" smtClean="0">
              <a:latin typeface="Century Gothic" panose="020B0502020202020204" pitchFamily="34" charset="0"/>
            </a:endParaRPr>
          </a:p>
        </p:txBody>
      </p:sp>
      <p:sp>
        <p:nvSpPr>
          <p:cNvPr id="9" name="Estrella de 5 puntas 11"/>
          <p:cNvSpPr/>
          <p:nvPr/>
        </p:nvSpPr>
        <p:spPr>
          <a:xfrm>
            <a:off x="6149048" y="3183028"/>
            <a:ext cx="318652" cy="29094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Estrella de 5 puntas 11"/>
          <p:cNvSpPr/>
          <p:nvPr/>
        </p:nvSpPr>
        <p:spPr>
          <a:xfrm>
            <a:off x="4403248" y="3547956"/>
            <a:ext cx="318652" cy="29094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117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144</Words>
  <Application>Microsoft Office PowerPoint</Application>
  <PresentationFormat>Presentación en pantalla 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4</cp:revision>
  <dcterms:created xsi:type="dcterms:W3CDTF">2021-04-30T17:21:30Z</dcterms:created>
  <dcterms:modified xsi:type="dcterms:W3CDTF">2021-04-30T17:58:35Z</dcterms:modified>
</cp:coreProperties>
</file>