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Viernes 30 de abril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409577" y="6542276"/>
            <a:ext cx="6029325" cy="199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4 alumnos.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el último día de la semana loca por el día del niño, los alumnos asistieron a la clase virtual con pijamas, los alumnos observaron y escucharon un cuento, hablaron de sus objetos favoritos y narraron cuentos.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Intercambiaron ideas entre ellos.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A pesar de la baja asistencia, los niños se mostraron contentos al compartir sobre sus gustos.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21D9387-EB95-4621-AD66-D9FA45B00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581" y="175418"/>
            <a:ext cx="4299696" cy="573292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0B429B8-6575-4230-9A03-C282DDCB566C}"/>
              </a:ext>
            </a:extLst>
          </p:cNvPr>
          <p:cNvSpPr txBox="1"/>
          <p:nvPr/>
        </p:nvSpPr>
        <p:spPr>
          <a:xfrm>
            <a:off x="3428874" y="1802327"/>
            <a:ext cx="108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EE559F7-2990-4124-A4D3-56E7481DE2E0}"/>
              </a:ext>
            </a:extLst>
          </p:cNvPr>
          <p:cNvSpPr txBox="1"/>
          <p:nvPr/>
        </p:nvSpPr>
        <p:spPr>
          <a:xfrm>
            <a:off x="3467229" y="3270561"/>
            <a:ext cx="108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20E6538-4C03-4622-9B7C-217AC5B2A2F3}"/>
              </a:ext>
            </a:extLst>
          </p:cNvPr>
          <p:cNvSpPr txBox="1"/>
          <p:nvPr/>
        </p:nvSpPr>
        <p:spPr>
          <a:xfrm>
            <a:off x="3491815" y="4650439"/>
            <a:ext cx="108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accent3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6782</TotalTime>
  <Words>106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89</cp:revision>
  <dcterms:created xsi:type="dcterms:W3CDTF">2020-10-06T01:28:29Z</dcterms:created>
  <dcterms:modified xsi:type="dcterms:W3CDTF">2021-05-01T01:20:37Z</dcterms:modified>
</cp:coreProperties>
</file>