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70397" y="2183308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219201" y="6488118"/>
            <a:ext cx="4902199" cy="316388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0101" y="6589313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El día de hoy se realizo un convivio virtual por el día del niño, fueron 4 juegos los que se realizaron durante la video llamada, los alumnos entraron con disfraz a la clase.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Creo que el convivio fue bueno </a:t>
            </a:r>
            <a:r>
              <a:rPr lang="es-MX" sz="1600" dirty="0" smtClean="0">
                <a:latin typeface="Ink Free" panose="03080402000500000000" pitchFamily="66" charset="0"/>
              </a:rPr>
              <a:t>para los alumnos porque fue una actividad diferente y que disfrutaron en todo momento.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4664942" y="246691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30</a:t>
            </a:r>
            <a:r>
              <a:rPr lang="es-MX" dirty="0" smtClean="0"/>
              <a:t>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650831" y="377573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5114913" y="303784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8299</TotalTime>
  <Words>125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dcterms:created xsi:type="dcterms:W3CDTF">2021-01-13T03:08:37Z</dcterms:created>
  <dcterms:modified xsi:type="dcterms:W3CDTF">2021-05-01T04:44:54Z</dcterms:modified>
</cp:coreProperties>
</file>