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4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="" xmlns:a16="http://schemas.microsoft.com/office/drawing/2014/main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=""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=""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=""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=""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=""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=""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=""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=""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mtClean="0"/>
              <a:t>30</a:t>
            </a:r>
            <a:r>
              <a:rPr lang="es-MX" smtClean="0"/>
              <a:t>/04/2021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30351" y="3731170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6160463" y="3731699"/>
            <a:ext cx="241149" cy="21901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 </a:t>
            </a:r>
            <a:r>
              <a:rPr lang="es-MX" sz="1200" dirty="0"/>
              <a:t> </a:t>
            </a:r>
            <a:r>
              <a:rPr lang="es-MX" sz="1200" dirty="0" smtClean="0"/>
              <a:t>se suspendieron las actividades por motivo del </a:t>
            </a:r>
            <a:r>
              <a:rPr lang="es-MX" sz="1200" dirty="0" err="1" smtClean="0"/>
              <a:t>dia</a:t>
            </a:r>
            <a:r>
              <a:rPr lang="es-MX" sz="1200" dirty="0" smtClean="0"/>
              <a:t> del niño. </a:t>
            </a:r>
            <a:endParaRPr lang="es-MX" sz="1200" dirty="0" smtClean="0"/>
          </a:p>
        </p:txBody>
      </p:sp>
      <p:sp>
        <p:nvSpPr>
          <p:cNvPr id="20" name="Conector 19"/>
          <p:cNvSpPr/>
          <p:nvPr/>
        </p:nvSpPr>
        <p:spPr>
          <a:xfrm>
            <a:off x="3088969" y="3108246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8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9877</TotalTime>
  <Words>47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Acer</cp:lastModifiedBy>
  <cp:revision>80</cp:revision>
  <dcterms:created xsi:type="dcterms:W3CDTF">2020-10-05T15:20:07Z</dcterms:created>
  <dcterms:modified xsi:type="dcterms:W3CDTF">2021-04-30T23:18:54Z</dcterms:modified>
</cp:coreProperties>
</file>