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30</a:t>
            </a:r>
            <a:r>
              <a:rPr lang="es-MX" smtClean="0"/>
              <a:t>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</a:t>
            </a:r>
            <a:r>
              <a:rPr lang="es-MX" sz="1200" dirty="0"/>
              <a:t> </a:t>
            </a:r>
            <a:r>
              <a:rPr lang="es-MX" sz="1200" dirty="0" smtClean="0"/>
              <a:t>se suspendieron las actividades por motivo del </a:t>
            </a:r>
            <a:r>
              <a:rPr lang="es-MX" sz="1200" dirty="0" err="1" smtClean="0"/>
              <a:t>dia</a:t>
            </a:r>
            <a:r>
              <a:rPr lang="es-MX" sz="1200" dirty="0" smtClean="0"/>
              <a:t> del niño.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088969" y="310824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9877</TotalTime>
  <Words>47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80</cp:revision>
  <dcterms:created xsi:type="dcterms:W3CDTF">2020-10-05T15:20:07Z</dcterms:created>
  <dcterms:modified xsi:type="dcterms:W3CDTF">2021-04-30T23:18:54Z</dcterms:modified>
</cp:coreProperties>
</file>