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038" y="-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145528"/>
            <a:ext cx="6823918" cy="8852943"/>
            <a:chOff x="34082" y="144100"/>
            <a:chExt cx="6823918" cy="88529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14410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63717" y="1394877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30/04/2021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6123225" y="4449490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8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20795"/>
            <a:ext cx="5906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los títeres y el uso de títeres. También se abordo la búsqueda de soluciones a través de narraciones y de ejemplos. </a:t>
            </a:r>
          </a:p>
          <a:p>
            <a:r>
              <a:rPr lang="es-ES_tradnl" sz="1600" dirty="0">
                <a:latin typeface="Century Gothic" panose="020B0502020202020204" pitchFamily="34" charset="0"/>
                <a:cs typeface="Arial" panose="020B0604020202020204" pitchFamily="34" charset="0"/>
              </a:rPr>
              <a:t>Posteriormente se diseñaron actividades en casa para reforzar los aprendizajes.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941389" y="2562714"/>
            <a:ext cx="208547" cy="1894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EFD36D5-A635-431D-9D71-64A0E1ECD2DA}"/>
              </a:ext>
            </a:extLst>
          </p:cNvPr>
          <p:cNvSpPr/>
          <p:nvPr/>
        </p:nvSpPr>
        <p:spPr>
          <a:xfrm>
            <a:off x="3176336" y="3123809"/>
            <a:ext cx="252664" cy="196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C6BB8DFE-C12C-449D-9E6F-9CFCF884BB06}"/>
              </a:ext>
            </a:extLst>
          </p:cNvPr>
          <p:cNvSpPr/>
          <p:nvPr/>
        </p:nvSpPr>
        <p:spPr>
          <a:xfrm>
            <a:off x="4509751" y="4091052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71</Words>
  <Application>Microsoft Office PowerPoint</Application>
  <PresentationFormat>Carta (216 x 279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65</cp:revision>
  <dcterms:created xsi:type="dcterms:W3CDTF">2020-10-05T15:20:07Z</dcterms:created>
  <dcterms:modified xsi:type="dcterms:W3CDTF">2021-05-01T02:59:18Z</dcterms:modified>
</cp:coreProperties>
</file>