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38" y="-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30/04/2021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6123225" y="4449490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8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20795"/>
            <a:ext cx="59061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los títeres y el uso de títeres. También se abordo la búsqueda de soluciones a través de narraciones y de ejemplos. </a:t>
            </a:r>
          </a:p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Posteriormente se diseñaron actividades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941389" y="2562714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EFD36D5-A635-431D-9D71-64A0E1ECD2DA}"/>
              </a:ext>
            </a:extLst>
          </p:cNvPr>
          <p:cNvSpPr/>
          <p:nvPr/>
        </p:nvSpPr>
        <p:spPr>
          <a:xfrm>
            <a:off x="3176336" y="3123809"/>
            <a:ext cx="252664" cy="196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</TotalTime>
  <Words>71</Words>
  <Application>Microsoft Office PowerPoint</Application>
  <PresentationFormat>Carta (216 x 279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65</cp:revision>
  <dcterms:created xsi:type="dcterms:W3CDTF">2020-10-05T15:20:07Z</dcterms:created>
  <dcterms:modified xsi:type="dcterms:W3CDTF">2021-05-01T02:59:18Z</dcterms:modified>
</cp:coreProperties>
</file>