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7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395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742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305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8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20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737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573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531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515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127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5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4DF0F-590D-4819-830C-E0C738902F2A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98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>
            <a:off x="4537656" y="0"/>
            <a:ext cx="76631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 rot="10800000">
            <a:off x="0" y="0"/>
            <a:ext cx="76543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248505" y="1028343"/>
            <a:ext cx="484749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>
                <a:latin typeface="Century Gothic" panose="020B0502020202020204" pitchFamily="34" charset="0"/>
              </a:rPr>
              <a:t>Diario</a:t>
            </a:r>
          </a:p>
          <a:p>
            <a:pPr algn="just"/>
            <a:r>
              <a:rPr lang="es-MX" b="1" dirty="0" smtClean="0">
                <a:latin typeface="Century Gothic" panose="020B0502020202020204" pitchFamily="34" charset="0"/>
              </a:rPr>
              <a:t>Día: </a:t>
            </a:r>
            <a:r>
              <a:rPr lang="es-MX" dirty="0" smtClean="0">
                <a:latin typeface="Century Gothic" panose="020B0502020202020204" pitchFamily="34" charset="0"/>
              </a:rPr>
              <a:t>Viernes</a:t>
            </a:r>
            <a:r>
              <a:rPr lang="es-MX" dirty="0" smtClean="0">
                <a:latin typeface="Century Gothic" panose="020B0502020202020204" pitchFamily="34" charset="0"/>
              </a:rPr>
              <a:t> 30 de </a:t>
            </a:r>
            <a:r>
              <a:rPr lang="es-MX" dirty="0" smtClean="0">
                <a:latin typeface="Century Gothic" panose="020B0502020202020204" pitchFamily="34" charset="0"/>
              </a:rPr>
              <a:t>abril del 2021 </a:t>
            </a:r>
          </a:p>
          <a:p>
            <a:pPr algn="just"/>
            <a:r>
              <a:rPr lang="es-MX" b="1" dirty="0" smtClean="0">
                <a:latin typeface="Century Gothic" panose="020B0502020202020204" pitchFamily="34" charset="0"/>
              </a:rPr>
              <a:t>Estrategia: </a:t>
            </a:r>
            <a:r>
              <a:rPr lang="es-MX" dirty="0" smtClean="0">
                <a:latin typeface="Century Gothic" panose="020B0502020202020204" pitchFamily="34" charset="0"/>
              </a:rPr>
              <a:t>El día de </a:t>
            </a:r>
            <a:r>
              <a:rPr lang="es-MX" dirty="0" smtClean="0">
                <a:latin typeface="Century Gothic" panose="020B0502020202020204" pitchFamily="34" charset="0"/>
              </a:rPr>
              <a:t>hoy tuvimos la clase virtual tuvimos muy poca participación porque solo se conectaron 4 alumnos, para celebrar el día del niño realizamos 2 juegos, el primero fue el rey pide y el segundo fue adivinar la silueta de diferentes personajes de caricaturas y películas, después realizamos una receta de un yogurt de frutas y para finalizar la clase bailaron varias canciones. Considero que mi intervención docente fue buena, aplique diferentes actividades que a los alumnos les parecieron divertidas y mantuve una actitud positiva ante las actividades. </a:t>
            </a:r>
            <a:endParaRPr lang="es-MX" dirty="0" smtClean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Descripción no disponible.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59"/>
          <a:stretch/>
        </p:blipFill>
        <p:spPr bwMode="auto">
          <a:xfrm rot="16200000">
            <a:off x="7702867" y="-413034"/>
            <a:ext cx="1855605" cy="450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escripción no disponible.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98" b="15867"/>
          <a:stretch/>
        </p:blipFill>
        <p:spPr bwMode="auto">
          <a:xfrm>
            <a:off x="6865702" y="2821576"/>
            <a:ext cx="3767955" cy="3187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560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1405</TotalTime>
  <Words>106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86</cp:revision>
  <dcterms:created xsi:type="dcterms:W3CDTF">2021-01-12T03:37:15Z</dcterms:created>
  <dcterms:modified xsi:type="dcterms:W3CDTF">2021-04-30T22:58:05Z</dcterms:modified>
</cp:coreProperties>
</file>