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08947-6E44-48A0-B11B-38FF7FF3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894289-4E37-4EA5-8202-303B7CFF7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2E6DF-BF79-4D2D-B588-F5D0F9DC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4B247-984A-4B25-9397-48BA8B1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186E1A-5838-4408-8CCD-172E056DC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782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819D37-3B3C-4391-8015-83C375DEA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DE00EC-1D01-4035-AE36-DDD4D1A63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EC03CD-122E-49B6-A173-DB1E65B8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087E2-A0D5-484E-B475-FBA09D1D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B0940B-2123-40BA-B2A9-F798F41E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72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64B3CA-E66C-412D-A2EE-86C8CA9D6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D91F69-59BC-4CB0-947C-B0DE2D774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649918-8C4F-46EA-A1B9-BDFC0C5B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558ED-5DA5-40EC-8F86-A574F67DC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5E578-8745-4E63-B81E-60CCA1ED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36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F1DDB-B3EE-4455-9CC5-E18FC918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9B7AF-90E7-4A77-BF20-B36C1B31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48443F-6E00-4BCE-BE46-82601AE8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DE2AD7-7B9D-4FB3-B2C7-EFB71F13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2C00A9-7692-4C8C-B2C8-B60A9F5D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075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F02C4-9E0A-4842-BA27-A13139ABD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3D8D8F-25A1-40CA-9BC8-F7453929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A0A4E-05A7-4CD6-88E1-AD602964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B7EFF-9912-4F46-B860-D2E8F1B5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3CF410-8288-49E9-A4C4-53D6A80F4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9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A8BD4-22DD-46C3-9F20-E4CC6DEB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66443-38E8-41DC-9466-B68E334A6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6A9F1F-C5A0-4A13-95D6-14D813577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2083FF-E527-4076-BDAB-CC346F356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92517B-0508-41CB-A925-2B242372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72EAF9-77DB-4E55-A1EB-F900E10B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8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636DF-5DE9-4B29-B27D-F19EF97AD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1842BE-106A-4049-9532-98CDC9259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4BD6BE-7876-41CE-8F45-E93910051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4CF9D8-BED3-40E4-8F3F-09A1117AB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B22488-43F9-4E26-8229-001C4673C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CC72C1-391B-426E-A002-E9C45131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018496-D0D6-4B38-BF80-48B6D7F7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816E61-2633-4817-BDA4-F17E6612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36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61B55-A184-410F-B776-BA9F91EC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7D8A24-D44B-4269-A507-42C304C5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976B85-3886-4C5C-8529-076EF014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85F29A-F7B6-470C-9826-F41F50501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877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F7524F-3BA9-4E7B-AF6D-E957C61E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43700B-F2A9-4B59-8F2A-47210626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A4ECC7-BFFF-47F1-99FE-5AA335138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04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30CEF-08F9-424D-9F06-A15D5050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84148A-4647-43B1-9D07-8056A4EDD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150F55-FB2F-4FB3-A624-2C186957A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CEA1D5-AB42-479B-83E3-F1780346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8FF449-0DF5-4AA9-9335-CB1001A7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5FA791-FA4D-4EE8-8090-ADC6A00D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427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EF564-2509-4B9A-8ABA-E93FBFF2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32ACE5-42B1-4CA4-AC5D-015FB5FF7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64048B-18F8-4368-AD32-A005D18F9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88B2F-65DF-4BA3-918A-BD856FB7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9DAD79-03BD-4302-A680-59F9A02E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0FD28B-AC7F-44B4-AE45-D012C44D4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1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59EA033-F545-4E84-86BB-E3C028F06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88807-5FAB-4E49-916E-22890E4BA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B8754D-AD49-4724-BFAB-A4A9660A3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CAD50-4142-4E26-BE6B-9E2728D0C359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808603-2E4E-4EE5-8AEA-9E55D0ED17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C627D-7F7F-43A9-9FEF-C4C003638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3A49-43A5-4666-9677-192CD7AA84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0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42966" y="805686"/>
            <a:ext cx="2464633" cy="300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350" dirty="0"/>
          </a:p>
        </p:txBody>
      </p:sp>
      <p:sp>
        <p:nvSpPr>
          <p:cNvPr id="7" name="CuadroTexto 6"/>
          <p:cNvSpPr txBox="1"/>
          <p:nvPr/>
        </p:nvSpPr>
        <p:spPr>
          <a:xfrm>
            <a:off x="3850008" y="4898535"/>
            <a:ext cx="49448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Los aprendizajes que se vieron el día de hoy pertenecen a los campos formativos de artes y educación socio emocional, en educación socioemocional se vio sobre las características que tenemos cada quien, no solo físicas sino más allá y los gustos que tenemos, para reforzar les puse una actividad de identificar y dibujar algo que les guste de si mismo como por ejemplo que son buenos amigos, que son responsables, </a:t>
            </a:r>
            <a:r>
              <a:rPr lang="es-MX" sz="1350" b="1" dirty="0" err="1">
                <a:latin typeface="Ink Free" panose="03080402000500000000" pitchFamily="66" charset="0"/>
              </a:rPr>
              <a:t>etc</a:t>
            </a:r>
            <a:r>
              <a:rPr lang="es-MX" sz="1350" b="1" dirty="0">
                <a:latin typeface="Ink Free" panose="03080402000500000000" pitchFamily="66" charset="0"/>
              </a:rPr>
              <a:t>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054" y="4474514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E3E3986B-96E9-47C2-89CA-49D13E6C28F3}"/>
              </a:ext>
            </a:extLst>
          </p:cNvPr>
          <p:cNvSpPr/>
          <p:nvPr/>
        </p:nvSpPr>
        <p:spPr>
          <a:xfrm>
            <a:off x="5707599" y="2095092"/>
            <a:ext cx="242628" cy="243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18ADD03-8555-4F47-866F-582D06863E7C}"/>
              </a:ext>
            </a:extLst>
          </p:cNvPr>
          <p:cNvSpPr/>
          <p:nvPr/>
        </p:nvSpPr>
        <p:spPr>
          <a:xfrm>
            <a:off x="5038364" y="1903560"/>
            <a:ext cx="242628" cy="243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44C670E-DCFA-40D7-92BD-0840F3EC9AC6}"/>
              </a:ext>
            </a:extLst>
          </p:cNvPr>
          <p:cNvSpPr/>
          <p:nvPr/>
        </p:nvSpPr>
        <p:spPr>
          <a:xfrm>
            <a:off x="4890052" y="3323294"/>
            <a:ext cx="3450223" cy="24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22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890052" y="3681143"/>
            <a:ext cx="3450223" cy="24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14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890052" y="4054877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14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696250-FBC1-42AC-8A92-27F2F67FA8F6}"/>
              </a:ext>
            </a:extLst>
          </p:cNvPr>
          <p:cNvSpPr/>
          <p:nvPr/>
        </p:nvSpPr>
        <p:spPr>
          <a:xfrm rot="20772819">
            <a:off x="7222143" y="953577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05 de octubre 2020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1B2EA7-C3FD-4918-A0A6-24E25BC5A16C}"/>
              </a:ext>
            </a:extLst>
          </p:cNvPr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  <p:sp>
        <p:nvSpPr>
          <p:cNvPr id="7" name="CuadroTexto 6"/>
          <p:cNvSpPr txBox="1"/>
          <p:nvPr/>
        </p:nvSpPr>
        <p:spPr>
          <a:xfrm>
            <a:off x="3689410" y="5044291"/>
            <a:ext cx="4944857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En el campo de artes, se vieron los distintos géneros musicales que existen y aprender a identificarlos, para reforzar esta actividad les pedí que los papás les pusieran distintas canciones de diferentes géneros tomando en cuenta la edad de los niños y estos identificaran a cuál genero pertenecía.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8334" y="4255648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E3E3986B-96E9-47C2-89CA-49D13E6C28F3}"/>
              </a:ext>
            </a:extLst>
          </p:cNvPr>
          <p:cNvSpPr/>
          <p:nvPr/>
        </p:nvSpPr>
        <p:spPr>
          <a:xfrm>
            <a:off x="5707599" y="2095092"/>
            <a:ext cx="242628" cy="243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18ADD03-8555-4F47-866F-582D06863E7C}"/>
              </a:ext>
            </a:extLst>
          </p:cNvPr>
          <p:cNvSpPr/>
          <p:nvPr/>
        </p:nvSpPr>
        <p:spPr>
          <a:xfrm>
            <a:off x="5038364" y="1903560"/>
            <a:ext cx="242628" cy="243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44C670E-DCFA-40D7-92BD-0840F3EC9AC6}"/>
              </a:ext>
            </a:extLst>
          </p:cNvPr>
          <p:cNvSpPr/>
          <p:nvPr/>
        </p:nvSpPr>
        <p:spPr>
          <a:xfrm>
            <a:off x="4890052" y="3323294"/>
            <a:ext cx="3450223" cy="24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22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890052" y="3681143"/>
            <a:ext cx="3450223" cy="24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14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890052" y="4054877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14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B83F3C3-F5FC-4D41-8601-1F6C1D631518}"/>
              </a:ext>
            </a:extLst>
          </p:cNvPr>
          <p:cNvSpPr/>
          <p:nvPr/>
        </p:nvSpPr>
        <p:spPr>
          <a:xfrm rot="20772819">
            <a:off x="7222143" y="953577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05 de octubre 2020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D19D3F7-2DB2-49D9-9597-F6652C798BB7}"/>
              </a:ext>
            </a:extLst>
          </p:cNvPr>
          <p:cNvSpPr/>
          <p:nvPr/>
        </p:nvSpPr>
        <p:spPr>
          <a:xfrm>
            <a:off x="3260035" y="709868"/>
            <a:ext cx="1778329" cy="4256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218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271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 ELIZABETH LUNA RANGEL</cp:lastModifiedBy>
  <cp:revision>4</cp:revision>
  <dcterms:created xsi:type="dcterms:W3CDTF">2020-10-06T03:12:04Z</dcterms:created>
  <dcterms:modified xsi:type="dcterms:W3CDTF">2020-10-06T03:46:38Z</dcterms:modified>
</cp:coreProperties>
</file>