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966" y="2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1110-C681-4D14-B682-990EF32F646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95D8-AB4C-4A81-98B0-455B62F20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1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1110-C681-4D14-B682-990EF32F646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95D8-AB4C-4A81-98B0-455B62F20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84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1110-C681-4D14-B682-990EF32F646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95D8-AB4C-4A81-98B0-455B62F20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260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1110-C681-4D14-B682-990EF32F646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95D8-AB4C-4A81-98B0-455B62F20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689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1110-C681-4D14-B682-990EF32F646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95D8-AB4C-4A81-98B0-455B62F20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821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1110-C681-4D14-B682-990EF32F646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95D8-AB4C-4A81-98B0-455B62F20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6676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1110-C681-4D14-B682-990EF32F646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95D8-AB4C-4A81-98B0-455B62F20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507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1110-C681-4D14-B682-990EF32F646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95D8-AB4C-4A81-98B0-455B62F20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978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1110-C681-4D14-B682-990EF32F646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95D8-AB4C-4A81-98B0-455B62F20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870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1110-C681-4D14-B682-990EF32F646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95D8-AB4C-4A81-98B0-455B62F20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310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1110-C681-4D14-B682-990EF32F646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95D8-AB4C-4A81-98B0-455B62F20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418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C1110-C681-4D14-B682-990EF32F646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995D8-AB4C-4A81-98B0-455B62F20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7912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49" y="0"/>
            <a:ext cx="6855251" cy="9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746" r="991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00897" y="4020878"/>
            <a:ext cx="3464453" cy="686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827584"/>
            <a:ext cx="6858000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749" y="1475656"/>
            <a:ext cx="6858000" cy="144016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1247437"/>
            <a:ext cx="6858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75116" y="-228730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ln w="76200">
                  <a:solidFill>
                    <a:prstClr val="white"/>
                  </a:solidFill>
                </a:ln>
                <a:solidFill>
                  <a:prstClr val="white"/>
                </a:solidFill>
                <a:latin typeface="Cream candy" pitchFamily="50" charset="0"/>
              </a:rPr>
              <a:t>Diario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053154" y="-228730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solidFill>
                  <a:prstClr val="black"/>
                </a:solidFill>
                <a:latin typeface="Cream candy" pitchFamily="50" charset="0"/>
              </a:rPr>
              <a:t>Diario</a:t>
            </a:r>
          </a:p>
        </p:txBody>
      </p:sp>
      <p:pic>
        <p:nvPicPr>
          <p:cNvPr id="3076" name="Picture 4" descr=" 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52" b="89894" l="0" r="100000">
                        <a14:foregroundMark x1="5851" y1="69326" x2="19149" y2="71631"/>
                        <a14:foregroundMark x1="79610" y1="24113" x2="93972" y2="290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771" y="1901671"/>
            <a:ext cx="3782703" cy="378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420888" y="3245910"/>
            <a:ext cx="232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smtClean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30 </a:t>
            </a:r>
            <a:r>
              <a:rPr lang="es-MX" sz="2400" b="1" dirty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de </a:t>
            </a:r>
            <a:r>
              <a:rPr lang="es-MX" sz="2400" b="1" dirty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abril de 2021</a:t>
            </a: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766" y="6372200"/>
            <a:ext cx="2695600" cy="26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 descr="Menta Más Chocolate - RECURSOS y ACTIVIDADES PARA EDUCACIÓN INFANTIL:  Elementos de color ROSA | Colores, Color rosa, Crayola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62" b="100000" l="0" r="98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0" y="6872274"/>
            <a:ext cx="38100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410" y="6122640"/>
            <a:ext cx="22479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2367" y="0"/>
            <a:ext cx="3611893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 rot="16200000">
            <a:off x="4075370" y="100688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73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5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43875" y="251520"/>
            <a:ext cx="6570249" cy="86409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3 CuadroTexto"/>
          <p:cNvSpPr txBox="1"/>
          <p:nvPr/>
        </p:nvSpPr>
        <p:spPr>
          <a:xfrm rot="21246149">
            <a:off x="5006927" y="652880"/>
            <a:ext cx="1221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ln>
                  <a:solidFill>
                    <a:srgbClr val="4BACC6">
                      <a:lumMod val="50000"/>
                    </a:srgbClr>
                  </a:solidFill>
                </a:ln>
                <a:solidFill>
                  <a:prstClr val="black"/>
                </a:solidFill>
                <a:latin typeface="Century Gothic" pitchFamily="34" charset="0"/>
              </a:rPr>
              <a:t>30/04/2021</a:t>
            </a:r>
            <a:endParaRPr lang="es-MX" sz="1400" b="1" dirty="0">
              <a:ln>
                <a:solidFill>
                  <a:srgbClr val="4BACC6">
                    <a:lumMod val="50000"/>
                  </a:srgbClr>
                </a:solidFill>
              </a:ln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6" name="5 Estrella de 5 puntas"/>
          <p:cNvSpPr/>
          <p:nvPr/>
        </p:nvSpPr>
        <p:spPr>
          <a:xfrm>
            <a:off x="4298900" y="2956315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Estrella de 5 puntas"/>
          <p:cNvSpPr/>
          <p:nvPr/>
        </p:nvSpPr>
        <p:spPr>
          <a:xfrm>
            <a:off x="4298900" y="3252731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32656" y="462772"/>
            <a:ext cx="2520280" cy="6341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2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2367" y="0"/>
            <a:ext cx="2202497" cy="165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548680" y="6300192"/>
            <a:ext cx="56922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>
                <a:solidFill>
                  <a:prstClr val="black"/>
                </a:solidFill>
                <a:latin typeface="Century Gothic" pitchFamily="34" charset="0"/>
              </a:rPr>
              <a:t>El día de hoy no hubo </a:t>
            </a:r>
            <a:r>
              <a:rPr lang="es-MX" sz="1100" dirty="0" smtClean="0">
                <a:solidFill>
                  <a:prstClr val="black"/>
                </a:solidFill>
                <a:latin typeface="Century Gothic" pitchFamily="34" charset="0"/>
              </a:rPr>
              <a:t>conexión, ni tampoco tuvimos envíos de evidencias por motivo del festejo del día del niño.</a:t>
            </a:r>
            <a:endParaRPr lang="es-MX" sz="1100" dirty="0">
              <a:solidFill>
                <a:prstClr val="black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6599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1</cp:revision>
  <dcterms:created xsi:type="dcterms:W3CDTF">2021-05-01T00:06:28Z</dcterms:created>
  <dcterms:modified xsi:type="dcterms:W3CDTF">2021-05-01T00:08:17Z</dcterms:modified>
</cp:coreProperties>
</file>