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966" y="2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844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260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689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821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67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507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78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70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10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4183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C1110-C681-4D14-B682-990EF32F6463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995D8-AB4C-4A81-98B0-455B62F2076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91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49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420888" y="324591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30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abril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7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30/04/2021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48680" y="6300192"/>
            <a:ext cx="56922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>
                <a:solidFill>
                  <a:prstClr val="black"/>
                </a:solidFill>
                <a:latin typeface="Century Gothic" pitchFamily="34" charset="0"/>
              </a:rPr>
              <a:t>El día de hoy no hubo </a:t>
            </a:r>
            <a:r>
              <a:rPr lang="es-MX" sz="1100" dirty="0" smtClean="0">
                <a:solidFill>
                  <a:prstClr val="black"/>
                </a:solidFill>
                <a:latin typeface="Century Gothic" pitchFamily="34" charset="0"/>
              </a:rPr>
              <a:t>conexión, ni tampoco tuvimos envíos de evidencias por motivo del festejo del día del niño.</a:t>
            </a:r>
            <a:endParaRPr lang="es-MX" sz="1100" dirty="0">
              <a:solidFill>
                <a:prstClr val="black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599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</cp:revision>
  <dcterms:created xsi:type="dcterms:W3CDTF">2021-05-01T00:06:28Z</dcterms:created>
  <dcterms:modified xsi:type="dcterms:W3CDTF">2021-05-01T00:08:17Z</dcterms:modified>
</cp:coreProperties>
</file>