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10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Viernes 30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13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La asistencia se registro 18 alumnos a partir de las 8:00 a.m. en la publicación de Facebook del programa aprende en casa y 13 no se reportaron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4524315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viernes 30 de abril del 2021 se registro la asistencia a las 8:00 a.m. en la publicación de aprende en casa.</a:t>
            </a:r>
          </a:p>
          <a:p>
            <a:r>
              <a:rPr lang="es-ES" dirty="0">
                <a:latin typeface="Century Gothic" panose="020B0502020202020204" pitchFamily="34" charset="0"/>
              </a:rPr>
              <a:t>A las 9:00 a.m. se inicio con una reunión de padres de familia para darles a conocer lo que sus hijos han aprendido y reforzado durante los meses de marzo-abril, se les comunico cada uno de los aprendizajes esperados con los que se trabajaron, los que tenían más relevancia y porque.</a:t>
            </a:r>
          </a:p>
          <a:p>
            <a:r>
              <a:rPr lang="es-ES" dirty="0">
                <a:latin typeface="Century Gothic" panose="020B0502020202020204" pitchFamily="34" charset="0"/>
              </a:rPr>
              <a:t>Al final se dio un tiempo por si tenían alguna duda pero no las tenían así que seguí con la clase al llamarle a los niños para cantar las mañanitas todos juntos y realizar los bailes de la semana. Al finalizar las canciones desayunamos juntos con el fin de interactuar entre nosotros.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E667E14-0933-4812-B367-B972302D58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96" y="205256"/>
            <a:ext cx="1802423" cy="390525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E9EE672-C27B-4197-AA85-CFEFB35BA6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788" y="4371017"/>
            <a:ext cx="1802423" cy="39052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449F093-FB16-4A99-928F-F6AE7137EE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250" y="205256"/>
            <a:ext cx="1802423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793</TotalTime>
  <Words>238</Words>
  <Application>Microsoft Office PowerPoint</Application>
  <PresentationFormat>Carta (216 x 279 mm)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64</cp:revision>
  <dcterms:created xsi:type="dcterms:W3CDTF">2020-10-05T22:46:43Z</dcterms:created>
  <dcterms:modified xsi:type="dcterms:W3CDTF">2021-05-01T04:02:03Z</dcterms:modified>
</cp:coreProperties>
</file>