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1"/>
  </p:notesMasterIdLst>
  <p:sldIdLst>
    <p:sldId id="256" r:id="rId2"/>
    <p:sldId id="257" r:id="rId3"/>
    <p:sldId id="301" r:id="rId4"/>
    <p:sldId id="302" r:id="rId5"/>
    <p:sldId id="304" r:id="rId6"/>
    <p:sldId id="305" r:id="rId7"/>
    <p:sldId id="306" r:id="rId8"/>
    <p:sldId id="307" r:id="rId9"/>
    <p:sldId id="272" r:id="rId10"/>
  </p:sldIdLst>
  <p:sldSz cx="9144000" cy="5143500" type="screen16x9"/>
  <p:notesSz cx="6858000" cy="9144000"/>
  <p:embeddedFontLst>
    <p:embeddedFont>
      <p:font typeface="Poppins Medium" panose="020B0604020202020204" charset="0"/>
      <p:regular r:id="rId12"/>
      <p:bold r:id="rId13"/>
      <p:italic r:id="rId14"/>
      <p:boldItalic r:id="rId15"/>
    </p:embeddedFont>
    <p:embeddedFont>
      <p:font typeface="Poppins"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Source Sans Pr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4AC22E-6161-4AE8-9E23-8E7F21B10D0F}" v="24" dt="2021-04-26T17:25:46.427"/>
  </p1510:revLst>
</p1510:revInfo>
</file>

<file path=ppt/tableStyles.xml><?xml version="1.0" encoding="utf-8"?>
<a:tblStyleLst xmlns:a="http://schemas.openxmlformats.org/drawingml/2006/main" def="{0BE0F136-D080-4819-9BBF-A529310C5232}">
  <a:tblStyle styleId="{0BE0F136-D080-4819-9BBF-A529310C523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8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ita velazquez medellin" userId="1b04ecec9052ba58" providerId="LiveId" clId="{124AC22E-6161-4AE8-9E23-8E7F21B10D0F}"/>
    <pc:docChg chg="modSld">
      <pc:chgData name="margarita velazquez medellin" userId="1b04ecec9052ba58" providerId="LiveId" clId="{124AC22E-6161-4AE8-9E23-8E7F21B10D0F}" dt="2021-04-26T17:25:46.426" v="35" actId="1076"/>
      <pc:docMkLst>
        <pc:docMk/>
      </pc:docMkLst>
      <pc:sldChg chg="modSp mod">
        <pc:chgData name="margarita velazquez medellin" userId="1b04ecec9052ba58" providerId="LiveId" clId="{124AC22E-6161-4AE8-9E23-8E7F21B10D0F}" dt="2021-04-26T17:21:52.982" v="11" actId="207"/>
        <pc:sldMkLst>
          <pc:docMk/>
          <pc:sldMk cId="0" sldId="272"/>
        </pc:sldMkLst>
        <pc:spChg chg="mod">
          <ac:chgData name="margarita velazquez medellin" userId="1b04ecec9052ba58" providerId="LiveId" clId="{124AC22E-6161-4AE8-9E23-8E7F21B10D0F}" dt="2021-04-26T17:21:52.982" v="11" actId="207"/>
          <ac:spMkLst>
            <pc:docMk/>
            <pc:sldMk cId="0" sldId="272"/>
            <ac:spMk id="3745" creationId="{00000000-0000-0000-0000-000000000000}"/>
          </ac:spMkLst>
        </pc:spChg>
      </pc:sldChg>
      <pc:sldChg chg="modSp mod">
        <pc:chgData name="margarita velazquez medellin" userId="1b04ecec9052ba58" providerId="LiveId" clId="{124AC22E-6161-4AE8-9E23-8E7F21B10D0F}" dt="2021-04-26T17:20:56.123" v="1" actId="207"/>
        <pc:sldMkLst>
          <pc:docMk/>
          <pc:sldMk cId="3790927448" sldId="301"/>
        </pc:sldMkLst>
        <pc:spChg chg="mod">
          <ac:chgData name="margarita velazquez medellin" userId="1b04ecec9052ba58" providerId="LiveId" clId="{124AC22E-6161-4AE8-9E23-8E7F21B10D0F}" dt="2021-04-26T17:20:56.123" v="1" actId="207"/>
          <ac:spMkLst>
            <pc:docMk/>
            <pc:sldMk cId="3790927448" sldId="301"/>
            <ac:spMk id="3" creationId="{85C88C1E-41C1-4718-A05B-685D74F8D49B}"/>
          </ac:spMkLst>
        </pc:spChg>
      </pc:sldChg>
      <pc:sldChg chg="addSp modSp mod">
        <pc:chgData name="margarita velazquez medellin" userId="1b04ecec9052ba58" providerId="LiveId" clId="{124AC22E-6161-4AE8-9E23-8E7F21B10D0F}" dt="2021-04-26T17:23:40.736" v="20" actId="1440"/>
        <pc:sldMkLst>
          <pc:docMk/>
          <pc:sldMk cId="866279016" sldId="302"/>
        </pc:sldMkLst>
        <pc:spChg chg="mod">
          <ac:chgData name="margarita velazquez medellin" userId="1b04ecec9052ba58" providerId="LiveId" clId="{124AC22E-6161-4AE8-9E23-8E7F21B10D0F}" dt="2021-04-26T17:20:59.554" v="2" actId="207"/>
          <ac:spMkLst>
            <pc:docMk/>
            <pc:sldMk cId="866279016" sldId="302"/>
            <ac:spMk id="3" creationId="{4444E3CC-D71B-42D2-88B8-E5534A413FC1}"/>
          </ac:spMkLst>
        </pc:spChg>
        <pc:picChg chg="add mod">
          <ac:chgData name="margarita velazquez medellin" userId="1b04ecec9052ba58" providerId="LiveId" clId="{124AC22E-6161-4AE8-9E23-8E7F21B10D0F}" dt="2021-04-26T17:23:40.736" v="20" actId="1440"/>
          <ac:picMkLst>
            <pc:docMk/>
            <pc:sldMk cId="866279016" sldId="302"/>
            <ac:picMk id="1026" creationId="{A4EB98DE-0D58-4B31-B921-EAF17E8C6180}"/>
          </ac:picMkLst>
        </pc:picChg>
      </pc:sldChg>
      <pc:sldChg chg="modSp mod">
        <pc:chgData name="margarita velazquez medellin" userId="1b04ecec9052ba58" providerId="LiveId" clId="{124AC22E-6161-4AE8-9E23-8E7F21B10D0F}" dt="2021-04-26T17:21:05.680" v="4" actId="1076"/>
        <pc:sldMkLst>
          <pc:docMk/>
          <pc:sldMk cId="1876663481" sldId="304"/>
        </pc:sldMkLst>
        <pc:spChg chg="mod">
          <ac:chgData name="margarita velazquez medellin" userId="1b04ecec9052ba58" providerId="LiveId" clId="{124AC22E-6161-4AE8-9E23-8E7F21B10D0F}" dt="2021-04-26T17:21:05.680" v="4" actId="1076"/>
          <ac:spMkLst>
            <pc:docMk/>
            <pc:sldMk cId="1876663481" sldId="304"/>
            <ac:spMk id="3" creationId="{92279FB2-1A30-447A-9784-9C6202B032A4}"/>
          </ac:spMkLst>
        </pc:spChg>
      </pc:sldChg>
      <pc:sldChg chg="addSp modSp mod">
        <pc:chgData name="margarita velazquez medellin" userId="1b04ecec9052ba58" providerId="LiveId" clId="{124AC22E-6161-4AE8-9E23-8E7F21B10D0F}" dt="2021-04-26T17:24:49.251" v="26" actId="1076"/>
        <pc:sldMkLst>
          <pc:docMk/>
          <pc:sldMk cId="2512757149" sldId="305"/>
        </pc:sldMkLst>
        <pc:spChg chg="mod">
          <ac:chgData name="margarita velazquez medellin" userId="1b04ecec9052ba58" providerId="LiveId" clId="{124AC22E-6161-4AE8-9E23-8E7F21B10D0F}" dt="2021-04-26T17:21:16.297" v="6" actId="1076"/>
          <ac:spMkLst>
            <pc:docMk/>
            <pc:sldMk cId="2512757149" sldId="305"/>
            <ac:spMk id="3" creationId="{396B0CF9-B879-44B0-8777-B6F9229BF97D}"/>
          </ac:spMkLst>
        </pc:spChg>
        <pc:picChg chg="add mod">
          <ac:chgData name="margarita velazquez medellin" userId="1b04ecec9052ba58" providerId="LiveId" clId="{124AC22E-6161-4AE8-9E23-8E7F21B10D0F}" dt="2021-04-26T17:24:49.251" v="26" actId="1076"/>
          <ac:picMkLst>
            <pc:docMk/>
            <pc:sldMk cId="2512757149" sldId="305"/>
            <ac:picMk id="2050" creationId="{B0324F77-F85B-4B83-9CA2-0AF0944C98EB}"/>
          </ac:picMkLst>
        </pc:picChg>
      </pc:sldChg>
      <pc:sldChg chg="addSp modSp mod">
        <pc:chgData name="margarita velazquez medellin" userId="1b04ecec9052ba58" providerId="LiveId" clId="{124AC22E-6161-4AE8-9E23-8E7F21B10D0F}" dt="2021-04-26T17:25:18.092" v="30" actId="1076"/>
        <pc:sldMkLst>
          <pc:docMk/>
          <pc:sldMk cId="2161970662" sldId="306"/>
        </pc:sldMkLst>
        <pc:spChg chg="mod">
          <ac:chgData name="margarita velazquez medellin" userId="1b04ecec9052ba58" providerId="LiveId" clId="{124AC22E-6161-4AE8-9E23-8E7F21B10D0F}" dt="2021-04-26T17:21:26.340" v="8" actId="207"/>
          <ac:spMkLst>
            <pc:docMk/>
            <pc:sldMk cId="2161970662" sldId="306"/>
            <ac:spMk id="3" creationId="{B0DD6066-2AAF-4C66-AC10-E27E5A31C80B}"/>
          </ac:spMkLst>
        </pc:spChg>
        <pc:picChg chg="add mod">
          <ac:chgData name="margarita velazquez medellin" userId="1b04ecec9052ba58" providerId="LiveId" clId="{124AC22E-6161-4AE8-9E23-8E7F21B10D0F}" dt="2021-04-26T17:25:18.092" v="30" actId="1076"/>
          <ac:picMkLst>
            <pc:docMk/>
            <pc:sldMk cId="2161970662" sldId="306"/>
            <ac:picMk id="3074" creationId="{438D6E91-33B0-4C89-B227-372FC5FA6EF8}"/>
          </ac:picMkLst>
        </pc:picChg>
      </pc:sldChg>
      <pc:sldChg chg="addSp modSp mod">
        <pc:chgData name="margarita velazquez medellin" userId="1b04ecec9052ba58" providerId="LiveId" clId="{124AC22E-6161-4AE8-9E23-8E7F21B10D0F}" dt="2021-04-26T17:25:46.426" v="35" actId="1076"/>
        <pc:sldMkLst>
          <pc:docMk/>
          <pc:sldMk cId="3915887582" sldId="307"/>
        </pc:sldMkLst>
        <pc:spChg chg="mod">
          <ac:chgData name="margarita velazquez medellin" userId="1b04ecec9052ba58" providerId="LiveId" clId="{124AC22E-6161-4AE8-9E23-8E7F21B10D0F}" dt="2021-04-26T17:21:37.201" v="10" actId="1076"/>
          <ac:spMkLst>
            <pc:docMk/>
            <pc:sldMk cId="3915887582" sldId="307"/>
            <ac:spMk id="3" creationId="{EB385D59-0880-4CC4-A8ED-23DCDD9E9AA5}"/>
          </ac:spMkLst>
        </pc:spChg>
        <pc:picChg chg="add mod">
          <ac:chgData name="margarita velazquez medellin" userId="1b04ecec9052ba58" providerId="LiveId" clId="{124AC22E-6161-4AE8-9E23-8E7F21B10D0F}" dt="2021-04-26T17:25:46.426" v="35" actId="1076"/>
          <ac:picMkLst>
            <pc:docMk/>
            <pc:sldMk cId="3915887582" sldId="307"/>
            <ac:picMk id="4098" creationId="{36956EF3-063D-4C44-8A28-4AA78DD8E13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5"/>
        <p:cNvGrpSpPr/>
        <p:nvPr/>
      </p:nvGrpSpPr>
      <p:grpSpPr>
        <a:xfrm>
          <a:off x="0" y="0"/>
          <a:ext cx="0" cy="0"/>
          <a:chOff x="0" y="0"/>
          <a:chExt cx="0" cy="0"/>
        </a:xfrm>
      </p:grpSpPr>
      <p:sp>
        <p:nvSpPr>
          <p:cNvPr id="3426" name="Google Shape;3426;ga3b7e49681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7" name="Google Shape;3427;ga3b7e49681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0"/>
        <p:cNvGrpSpPr/>
        <p:nvPr/>
      </p:nvGrpSpPr>
      <p:grpSpPr>
        <a:xfrm>
          <a:off x="0" y="0"/>
          <a:ext cx="0" cy="0"/>
          <a:chOff x="0" y="0"/>
          <a:chExt cx="0" cy="0"/>
        </a:xfrm>
      </p:grpSpPr>
      <p:sp>
        <p:nvSpPr>
          <p:cNvPr id="3741" name="Google Shape;3741;g9f85bed76f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2" name="Google Shape;3742;g9f85bed76f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4300" y="671100"/>
            <a:ext cx="77154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ldNum" idx="12"/>
          </p:nvPr>
        </p:nvSpPr>
        <p:spPr>
          <a:xfrm>
            <a:off x="8472458" y="5044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solidFill>
                <a:schemeClr val="dk1"/>
              </a:solidFill>
            </a:endParaRPr>
          </a:p>
        </p:txBody>
      </p:sp>
      <p:grpSp>
        <p:nvGrpSpPr>
          <p:cNvPr id="11" name="Google Shape;11;p2"/>
          <p:cNvGrpSpPr/>
          <p:nvPr/>
        </p:nvGrpSpPr>
        <p:grpSpPr>
          <a:xfrm rot="-5236622">
            <a:off x="6412169" y="-1130828"/>
            <a:ext cx="1853898" cy="1381869"/>
            <a:chOff x="4500175" y="3779525"/>
            <a:chExt cx="1136425" cy="847075"/>
          </a:xfrm>
        </p:grpSpPr>
        <p:sp>
          <p:nvSpPr>
            <p:cNvPr id="12" name="Google Shape;12;p2"/>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10800000">
            <a:off x="-580802" y="-652655"/>
            <a:ext cx="4033310" cy="2216956"/>
            <a:chOff x="4178350" y="2375050"/>
            <a:chExt cx="938350" cy="515775"/>
          </a:xfrm>
        </p:grpSpPr>
        <p:sp>
          <p:nvSpPr>
            <p:cNvPr id="24" name="Google Shape;24;p2"/>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3452488" y="317625"/>
            <a:ext cx="700450" cy="636075"/>
            <a:chOff x="3652400" y="3788700"/>
            <a:chExt cx="700450" cy="636075"/>
          </a:xfrm>
        </p:grpSpPr>
        <p:sp>
          <p:nvSpPr>
            <p:cNvPr id="32" name="Google Shape;32;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flipH="1">
            <a:off x="4705939" y="3402680"/>
            <a:ext cx="5889385" cy="2656239"/>
            <a:chOff x="5619200" y="4458200"/>
            <a:chExt cx="1647150" cy="742900"/>
          </a:xfrm>
        </p:grpSpPr>
        <p:sp>
          <p:nvSpPr>
            <p:cNvPr id="48" name="Google Shape;48;p2"/>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rot="-2025439">
            <a:off x="5809038" y="4575903"/>
            <a:ext cx="1019004" cy="1634769"/>
            <a:chOff x="2402100" y="3854125"/>
            <a:chExt cx="435600" cy="698825"/>
          </a:xfrm>
        </p:grpSpPr>
        <p:sp>
          <p:nvSpPr>
            <p:cNvPr id="54" name="Google Shape;54;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1158528" y="4518079"/>
            <a:ext cx="3672418" cy="1331055"/>
            <a:chOff x="-1068128" y="3996204"/>
            <a:chExt cx="3672418" cy="1331055"/>
          </a:xfrm>
        </p:grpSpPr>
        <p:sp>
          <p:nvSpPr>
            <p:cNvPr id="68" name="Google Shape;68;p2"/>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800178" y="4304942"/>
              <a:ext cx="2873315" cy="818933"/>
              <a:chOff x="-800178" y="4304942"/>
              <a:chExt cx="2873315" cy="818933"/>
            </a:xfrm>
          </p:grpSpPr>
          <p:sp>
            <p:nvSpPr>
              <p:cNvPr id="70" name="Google Shape;70;p2"/>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 name="Google Shape;122;p2"/>
          <p:cNvSpPr/>
          <p:nvPr/>
        </p:nvSpPr>
        <p:spPr>
          <a:xfrm>
            <a:off x="2704413" y="823175"/>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74525" y="3965675"/>
            <a:ext cx="288500" cy="241875"/>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2"/>
          <p:cNvGrpSpPr/>
          <p:nvPr/>
        </p:nvGrpSpPr>
        <p:grpSpPr>
          <a:xfrm rot="1244207">
            <a:off x="-372671" y="3628390"/>
            <a:ext cx="2662557" cy="2828651"/>
            <a:chOff x="4159600" y="887163"/>
            <a:chExt cx="1265600" cy="1344550"/>
          </a:xfrm>
        </p:grpSpPr>
        <p:sp>
          <p:nvSpPr>
            <p:cNvPr id="125" name="Google Shape;125;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2"/>
          <p:cNvSpPr/>
          <p:nvPr/>
        </p:nvSpPr>
        <p:spPr>
          <a:xfrm>
            <a:off x="3386474" y="4207551"/>
            <a:ext cx="1735861" cy="1552202"/>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4614075" y="3790830"/>
            <a:ext cx="378603" cy="315912"/>
          </a:xfrm>
          <a:custGeom>
            <a:avLst/>
            <a:gdLst/>
            <a:ahLst/>
            <a:cxnLst/>
            <a:rect l="l" t="t" r="r" b="b"/>
            <a:pathLst>
              <a:path w="11571" h="9655" extrusionOk="0">
                <a:moveTo>
                  <a:pt x="5435" y="1"/>
                </a:moveTo>
                <a:cubicBezTo>
                  <a:pt x="4747" y="1"/>
                  <a:pt x="4054" y="115"/>
                  <a:pt x="3382" y="346"/>
                </a:cubicBezTo>
                <a:lnTo>
                  <a:pt x="3719" y="273"/>
                </a:lnTo>
                <a:lnTo>
                  <a:pt x="3719" y="273"/>
                </a:lnTo>
                <a:cubicBezTo>
                  <a:pt x="2253" y="703"/>
                  <a:pt x="929" y="1720"/>
                  <a:pt x="404" y="3137"/>
                </a:cubicBezTo>
                <a:cubicBezTo>
                  <a:pt x="1" y="4316"/>
                  <a:pt x="94" y="5619"/>
                  <a:pt x="714" y="6705"/>
                </a:cubicBezTo>
                <a:cubicBezTo>
                  <a:pt x="1303" y="7790"/>
                  <a:pt x="2234" y="8628"/>
                  <a:pt x="3382" y="9124"/>
                </a:cubicBezTo>
                <a:cubicBezTo>
                  <a:pt x="4160" y="9476"/>
                  <a:pt x="5019" y="9654"/>
                  <a:pt x="5873" y="9654"/>
                </a:cubicBezTo>
                <a:cubicBezTo>
                  <a:pt x="7130" y="9654"/>
                  <a:pt x="8377" y="9267"/>
                  <a:pt x="9337" y="8473"/>
                </a:cubicBezTo>
                <a:cubicBezTo>
                  <a:pt x="10950" y="7139"/>
                  <a:pt x="11571" y="4595"/>
                  <a:pt x="10547" y="2765"/>
                </a:cubicBezTo>
                <a:cubicBezTo>
                  <a:pt x="10206" y="2207"/>
                  <a:pt x="9741" y="1680"/>
                  <a:pt x="9213" y="1276"/>
                </a:cubicBezTo>
                <a:cubicBezTo>
                  <a:pt x="8105" y="435"/>
                  <a:pt x="6780" y="1"/>
                  <a:pt x="5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2"/>
          <p:cNvGrpSpPr/>
          <p:nvPr/>
        </p:nvGrpSpPr>
        <p:grpSpPr>
          <a:xfrm rot="3920554">
            <a:off x="-179243" y="1935436"/>
            <a:ext cx="1063055" cy="1875071"/>
            <a:chOff x="2797700" y="3217325"/>
            <a:chExt cx="682725" cy="1204225"/>
          </a:xfrm>
        </p:grpSpPr>
        <p:sp>
          <p:nvSpPr>
            <p:cNvPr id="233" name="Google Shape;233;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2"/>
          <p:cNvGrpSpPr/>
          <p:nvPr/>
        </p:nvGrpSpPr>
        <p:grpSpPr>
          <a:xfrm rot="9764690">
            <a:off x="3560732" y="-1783669"/>
            <a:ext cx="1546779" cy="2481535"/>
            <a:chOff x="2402100" y="3854125"/>
            <a:chExt cx="435600" cy="698825"/>
          </a:xfrm>
        </p:grpSpPr>
        <p:sp>
          <p:nvSpPr>
            <p:cNvPr id="241" name="Google Shape;241;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
          <p:cNvSpPr/>
          <p:nvPr/>
        </p:nvSpPr>
        <p:spPr>
          <a:xfrm rot="10673898">
            <a:off x="2204422" y="-744575"/>
            <a:ext cx="1468370" cy="131299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2"/>
          <p:cNvGrpSpPr/>
          <p:nvPr/>
        </p:nvGrpSpPr>
        <p:grpSpPr>
          <a:xfrm rot="-6923304">
            <a:off x="7577465" y="-582491"/>
            <a:ext cx="2662542" cy="2828636"/>
            <a:chOff x="4159600" y="887163"/>
            <a:chExt cx="1265600" cy="1344550"/>
          </a:xfrm>
        </p:grpSpPr>
        <p:sp>
          <p:nvSpPr>
            <p:cNvPr id="256" name="Google Shape;256;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2"/>
          <p:cNvGrpSpPr/>
          <p:nvPr/>
        </p:nvGrpSpPr>
        <p:grpSpPr>
          <a:xfrm rot="8977348">
            <a:off x="-337299" y="-798513"/>
            <a:ext cx="885679" cy="1420878"/>
            <a:chOff x="2402100" y="3854125"/>
            <a:chExt cx="435600" cy="698825"/>
          </a:xfrm>
        </p:grpSpPr>
        <p:sp>
          <p:nvSpPr>
            <p:cNvPr id="362" name="Google Shape;362;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2"/>
          <p:cNvGrpSpPr/>
          <p:nvPr/>
        </p:nvGrpSpPr>
        <p:grpSpPr>
          <a:xfrm rot="8607250">
            <a:off x="-672758" y="-130852"/>
            <a:ext cx="1219989" cy="1925352"/>
            <a:chOff x="322650" y="2571325"/>
            <a:chExt cx="573100" cy="904450"/>
          </a:xfrm>
        </p:grpSpPr>
        <p:sp>
          <p:nvSpPr>
            <p:cNvPr id="376" name="Google Shape;376;p2"/>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2"/>
          <p:cNvGrpSpPr/>
          <p:nvPr/>
        </p:nvGrpSpPr>
        <p:grpSpPr>
          <a:xfrm>
            <a:off x="2642400" y="3965675"/>
            <a:ext cx="700450" cy="636075"/>
            <a:chOff x="3652400" y="3788700"/>
            <a:chExt cx="700450" cy="636075"/>
          </a:xfrm>
        </p:grpSpPr>
        <p:sp>
          <p:nvSpPr>
            <p:cNvPr id="384" name="Google Shape;384;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
          <p:cNvGrpSpPr/>
          <p:nvPr/>
        </p:nvGrpSpPr>
        <p:grpSpPr>
          <a:xfrm rot="-1616840">
            <a:off x="2268132" y="4366221"/>
            <a:ext cx="1018996" cy="1634756"/>
            <a:chOff x="2402100" y="3854125"/>
            <a:chExt cx="435600" cy="698825"/>
          </a:xfrm>
        </p:grpSpPr>
        <p:sp>
          <p:nvSpPr>
            <p:cNvPr id="400" name="Google Shape;400;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
          <p:cNvGrpSpPr/>
          <p:nvPr/>
        </p:nvGrpSpPr>
        <p:grpSpPr>
          <a:xfrm rot="-10030981">
            <a:off x="5435049" y="-829610"/>
            <a:ext cx="1062999" cy="1874972"/>
            <a:chOff x="2797700" y="3217325"/>
            <a:chExt cx="682725" cy="1204225"/>
          </a:xfrm>
        </p:grpSpPr>
        <p:sp>
          <p:nvSpPr>
            <p:cNvPr id="414" name="Google Shape;414;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2"/>
          <p:cNvSpPr txBox="1">
            <a:spLocks noGrp="1"/>
          </p:cNvSpPr>
          <p:nvPr>
            <p:ph type="subTitle" idx="1"/>
          </p:nvPr>
        </p:nvSpPr>
        <p:spPr>
          <a:xfrm>
            <a:off x="714300" y="2673702"/>
            <a:ext cx="7715400" cy="5193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500"/>
            </a:lvl1pPr>
            <a:lvl2pPr lvl="1">
              <a:spcBef>
                <a:spcPts val="1600"/>
              </a:spcBef>
              <a:spcAft>
                <a:spcPts val="0"/>
              </a:spcAft>
              <a:buSzPts val="1500"/>
              <a:buNone/>
              <a:defRPr sz="1500"/>
            </a:lvl2pPr>
            <a:lvl3pPr lvl="2">
              <a:spcBef>
                <a:spcPts val="1600"/>
              </a:spcBef>
              <a:spcAft>
                <a:spcPts val="0"/>
              </a:spcAft>
              <a:buSzPts val="1500"/>
              <a:buNone/>
              <a:defRPr sz="1500"/>
            </a:lvl3pPr>
            <a:lvl4pPr lvl="3">
              <a:spcBef>
                <a:spcPts val="1600"/>
              </a:spcBef>
              <a:spcAft>
                <a:spcPts val="0"/>
              </a:spcAft>
              <a:buSzPts val="1500"/>
              <a:buNone/>
              <a:defRPr sz="1500"/>
            </a:lvl4pPr>
            <a:lvl5pPr lvl="4">
              <a:spcBef>
                <a:spcPts val="1600"/>
              </a:spcBef>
              <a:spcAft>
                <a:spcPts val="0"/>
              </a:spcAft>
              <a:buSzPts val="1500"/>
              <a:buNone/>
              <a:defRPr sz="1500"/>
            </a:lvl5pPr>
            <a:lvl6pPr lvl="5">
              <a:spcBef>
                <a:spcPts val="1600"/>
              </a:spcBef>
              <a:spcAft>
                <a:spcPts val="0"/>
              </a:spcAft>
              <a:buSzPts val="1500"/>
              <a:buNone/>
              <a:defRPr sz="1500"/>
            </a:lvl6pPr>
            <a:lvl7pPr lvl="6">
              <a:spcBef>
                <a:spcPts val="1600"/>
              </a:spcBef>
              <a:spcAft>
                <a:spcPts val="0"/>
              </a:spcAft>
              <a:buSzPts val="1500"/>
              <a:buNone/>
              <a:defRPr sz="1500"/>
            </a:lvl7pPr>
            <a:lvl8pPr lvl="7">
              <a:spcBef>
                <a:spcPts val="1600"/>
              </a:spcBef>
              <a:spcAft>
                <a:spcPts val="0"/>
              </a:spcAft>
              <a:buSzPts val="1500"/>
              <a:buNone/>
              <a:defRPr sz="1500"/>
            </a:lvl8pPr>
            <a:lvl9pPr lvl="8">
              <a:spcBef>
                <a:spcPts val="1600"/>
              </a:spcBef>
              <a:spcAft>
                <a:spcPts val="1600"/>
              </a:spcAft>
              <a:buSzPts val="1500"/>
              <a:buNone/>
              <a:defRPr sz="1500"/>
            </a:lvl9pPr>
          </a:lstStyle>
          <a:p>
            <a:endParaRPr/>
          </a:p>
        </p:txBody>
      </p:sp>
      <p:sp>
        <p:nvSpPr>
          <p:cNvPr id="422" name="Google Shape;422;p2"/>
          <p:cNvSpPr/>
          <p:nvPr/>
        </p:nvSpPr>
        <p:spPr>
          <a:xfrm>
            <a:off x="7982063" y="199877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
          <p:cNvGrpSpPr/>
          <p:nvPr/>
        </p:nvGrpSpPr>
        <p:grpSpPr>
          <a:xfrm>
            <a:off x="6692763" y="3965663"/>
            <a:ext cx="610325" cy="417350"/>
            <a:chOff x="364525" y="2023775"/>
            <a:chExt cx="610325" cy="417350"/>
          </a:xfrm>
        </p:grpSpPr>
        <p:sp>
          <p:nvSpPr>
            <p:cNvPr id="424" name="Google Shape;424;p2"/>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2"/>
          <p:cNvGrpSpPr/>
          <p:nvPr/>
        </p:nvGrpSpPr>
        <p:grpSpPr>
          <a:xfrm rot="901471">
            <a:off x="7869994" y="2465501"/>
            <a:ext cx="1481075" cy="2494684"/>
            <a:chOff x="3026750" y="1552825"/>
            <a:chExt cx="1108700" cy="1867600"/>
          </a:xfrm>
        </p:grpSpPr>
        <p:sp>
          <p:nvSpPr>
            <p:cNvPr id="433" name="Google Shape;433;p2"/>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8"/>
        <p:cNvGrpSpPr/>
        <p:nvPr/>
      </p:nvGrpSpPr>
      <p:grpSpPr>
        <a:xfrm>
          <a:off x="0" y="0"/>
          <a:ext cx="0" cy="0"/>
          <a:chOff x="0" y="0"/>
          <a:chExt cx="0" cy="0"/>
        </a:xfrm>
      </p:grpSpPr>
      <p:sp>
        <p:nvSpPr>
          <p:cNvPr id="689" name="Google Shape;689;p4"/>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90" name="Google Shape;690;p4"/>
          <p:cNvSpPr txBox="1">
            <a:spLocks noGrp="1"/>
          </p:cNvSpPr>
          <p:nvPr>
            <p:ph type="body" idx="1"/>
          </p:nvPr>
        </p:nvSpPr>
        <p:spPr>
          <a:xfrm>
            <a:off x="714300" y="1246825"/>
            <a:ext cx="7715400" cy="335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atin typeface="Source Sans Pro"/>
                <a:ea typeface="Source Sans Pro"/>
                <a:cs typeface="Source Sans Pro"/>
                <a:sym typeface="Source Sans Pro"/>
              </a:defRPr>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
        <p:nvSpPr>
          <p:cNvPr id="691" name="Google Shape;69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solidFill>
                <a:schemeClr val="dk1"/>
              </a:solidFill>
            </a:endParaRPr>
          </a:p>
        </p:txBody>
      </p:sp>
      <p:grpSp>
        <p:nvGrpSpPr>
          <p:cNvPr id="692" name="Google Shape;692;p4"/>
          <p:cNvGrpSpPr/>
          <p:nvPr/>
        </p:nvGrpSpPr>
        <p:grpSpPr>
          <a:xfrm rot="10800000">
            <a:off x="6432983" y="-415904"/>
            <a:ext cx="3672418" cy="1331055"/>
            <a:chOff x="-1068128" y="3996204"/>
            <a:chExt cx="3672418" cy="1331055"/>
          </a:xfrm>
        </p:grpSpPr>
        <p:sp>
          <p:nvSpPr>
            <p:cNvPr id="693" name="Google Shape;693;p4"/>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4"/>
            <p:cNvGrpSpPr/>
            <p:nvPr/>
          </p:nvGrpSpPr>
          <p:grpSpPr>
            <a:xfrm>
              <a:off x="-800178" y="4304942"/>
              <a:ext cx="2873315" cy="818933"/>
              <a:chOff x="-800178" y="4304942"/>
              <a:chExt cx="2873315" cy="818933"/>
            </a:xfrm>
          </p:grpSpPr>
          <p:sp>
            <p:nvSpPr>
              <p:cNvPr id="695" name="Google Shape;695;p4"/>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7" name="Google Shape;747;p4"/>
          <p:cNvGrpSpPr/>
          <p:nvPr/>
        </p:nvGrpSpPr>
        <p:grpSpPr>
          <a:xfrm rot="-6490771">
            <a:off x="7981703" y="226460"/>
            <a:ext cx="1854004" cy="1381948"/>
            <a:chOff x="4500175" y="3779525"/>
            <a:chExt cx="1136425" cy="847075"/>
          </a:xfrm>
        </p:grpSpPr>
        <p:sp>
          <p:nvSpPr>
            <p:cNvPr id="748" name="Google Shape;748;p4"/>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4"/>
          <p:cNvGrpSpPr/>
          <p:nvPr/>
        </p:nvGrpSpPr>
        <p:grpSpPr>
          <a:xfrm rot="1397489">
            <a:off x="-274602" y="4314896"/>
            <a:ext cx="939977" cy="1657980"/>
            <a:chOff x="2797700" y="3217325"/>
            <a:chExt cx="682725" cy="1204225"/>
          </a:xfrm>
        </p:grpSpPr>
        <p:sp>
          <p:nvSpPr>
            <p:cNvPr id="760" name="Google Shape;760;p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2"/>
        <p:cNvGrpSpPr/>
        <p:nvPr/>
      </p:nvGrpSpPr>
      <p:grpSpPr>
        <a:xfrm>
          <a:off x="0" y="0"/>
          <a:ext cx="0" cy="0"/>
          <a:chOff x="0" y="0"/>
          <a:chExt cx="0" cy="0"/>
        </a:xfrm>
      </p:grpSpPr>
      <p:sp>
        <p:nvSpPr>
          <p:cNvPr id="1363" name="Google Shape;1363;p11"/>
          <p:cNvSpPr txBox="1">
            <a:spLocks noGrp="1"/>
          </p:cNvSpPr>
          <p:nvPr>
            <p:ph type="title" hasCustomPrompt="1"/>
          </p:nvPr>
        </p:nvSpPr>
        <p:spPr>
          <a:xfrm>
            <a:off x="714300" y="1106125"/>
            <a:ext cx="77154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b="1"/>
            </a:lvl1pPr>
            <a:lvl2pPr lvl="1" algn="ctr">
              <a:spcBef>
                <a:spcPts val="0"/>
              </a:spcBef>
              <a:spcAft>
                <a:spcPts val="0"/>
              </a:spcAft>
              <a:buSzPts val="11300"/>
              <a:buNone/>
              <a:defRPr sz="11300"/>
            </a:lvl2pPr>
            <a:lvl3pPr lvl="2" algn="ctr">
              <a:spcBef>
                <a:spcPts val="0"/>
              </a:spcBef>
              <a:spcAft>
                <a:spcPts val="0"/>
              </a:spcAft>
              <a:buSzPts val="11300"/>
              <a:buNone/>
              <a:defRPr sz="11300"/>
            </a:lvl3pPr>
            <a:lvl4pPr lvl="3" algn="ctr">
              <a:spcBef>
                <a:spcPts val="0"/>
              </a:spcBef>
              <a:spcAft>
                <a:spcPts val="0"/>
              </a:spcAft>
              <a:buSzPts val="11300"/>
              <a:buNone/>
              <a:defRPr sz="11300"/>
            </a:lvl4pPr>
            <a:lvl5pPr lvl="4" algn="ctr">
              <a:spcBef>
                <a:spcPts val="0"/>
              </a:spcBef>
              <a:spcAft>
                <a:spcPts val="0"/>
              </a:spcAft>
              <a:buSzPts val="11300"/>
              <a:buNone/>
              <a:defRPr sz="11300"/>
            </a:lvl5pPr>
            <a:lvl6pPr lvl="5" algn="ctr">
              <a:spcBef>
                <a:spcPts val="0"/>
              </a:spcBef>
              <a:spcAft>
                <a:spcPts val="0"/>
              </a:spcAft>
              <a:buSzPts val="11300"/>
              <a:buNone/>
              <a:defRPr sz="11300"/>
            </a:lvl6pPr>
            <a:lvl7pPr lvl="6" algn="ctr">
              <a:spcBef>
                <a:spcPts val="0"/>
              </a:spcBef>
              <a:spcAft>
                <a:spcPts val="0"/>
              </a:spcAft>
              <a:buSzPts val="11300"/>
              <a:buNone/>
              <a:defRPr sz="11300"/>
            </a:lvl7pPr>
            <a:lvl8pPr lvl="7" algn="ctr">
              <a:spcBef>
                <a:spcPts val="0"/>
              </a:spcBef>
              <a:spcAft>
                <a:spcPts val="0"/>
              </a:spcAft>
              <a:buSzPts val="11300"/>
              <a:buNone/>
              <a:defRPr sz="11300"/>
            </a:lvl8pPr>
            <a:lvl9pPr lvl="8" algn="ctr">
              <a:spcBef>
                <a:spcPts val="0"/>
              </a:spcBef>
              <a:spcAft>
                <a:spcPts val="0"/>
              </a:spcAft>
              <a:buSzPts val="11300"/>
              <a:buNone/>
              <a:defRPr sz="11300"/>
            </a:lvl9pPr>
          </a:lstStyle>
          <a:p>
            <a:r>
              <a:t>xx%</a:t>
            </a:r>
          </a:p>
        </p:txBody>
      </p:sp>
      <p:sp>
        <p:nvSpPr>
          <p:cNvPr id="1364" name="Google Shape;1364;p11"/>
          <p:cNvSpPr txBox="1">
            <a:spLocks noGrp="1"/>
          </p:cNvSpPr>
          <p:nvPr>
            <p:ph type="body" idx="1"/>
          </p:nvPr>
        </p:nvSpPr>
        <p:spPr>
          <a:xfrm>
            <a:off x="714300" y="2895050"/>
            <a:ext cx="7715400" cy="13008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sz="1600"/>
            </a:lvl1pPr>
            <a:lvl2pPr marL="914400" lvl="1" indent="-273050" algn="ctr">
              <a:spcBef>
                <a:spcPts val="1600"/>
              </a:spcBef>
              <a:spcAft>
                <a:spcPts val="0"/>
              </a:spcAft>
              <a:buSzPts val="700"/>
              <a:buChar char="○"/>
              <a:defRPr sz="700"/>
            </a:lvl2pPr>
            <a:lvl3pPr marL="1371600" lvl="2" indent="-273050" algn="ctr">
              <a:spcBef>
                <a:spcPts val="1600"/>
              </a:spcBef>
              <a:spcAft>
                <a:spcPts val="0"/>
              </a:spcAft>
              <a:buSzPts val="700"/>
              <a:buChar char="■"/>
              <a:defRPr sz="700"/>
            </a:lvl3pPr>
            <a:lvl4pPr marL="1828800" lvl="3" indent="-273050" algn="ctr">
              <a:spcBef>
                <a:spcPts val="1600"/>
              </a:spcBef>
              <a:spcAft>
                <a:spcPts val="0"/>
              </a:spcAft>
              <a:buSzPts val="700"/>
              <a:buChar char="●"/>
              <a:defRPr sz="700"/>
            </a:lvl4pPr>
            <a:lvl5pPr marL="2286000" lvl="4" indent="-273050" algn="ctr">
              <a:spcBef>
                <a:spcPts val="1600"/>
              </a:spcBef>
              <a:spcAft>
                <a:spcPts val="0"/>
              </a:spcAft>
              <a:buSzPts val="700"/>
              <a:buChar char="○"/>
              <a:defRPr sz="700"/>
            </a:lvl5pPr>
            <a:lvl6pPr marL="2743200" lvl="5" indent="-273050" algn="ctr">
              <a:spcBef>
                <a:spcPts val="1600"/>
              </a:spcBef>
              <a:spcAft>
                <a:spcPts val="0"/>
              </a:spcAft>
              <a:buSzPts val="700"/>
              <a:buChar char="■"/>
              <a:defRPr sz="700"/>
            </a:lvl6pPr>
            <a:lvl7pPr marL="3200400" lvl="6" indent="-273050" algn="ctr">
              <a:spcBef>
                <a:spcPts val="1600"/>
              </a:spcBef>
              <a:spcAft>
                <a:spcPts val="0"/>
              </a:spcAft>
              <a:buSzPts val="700"/>
              <a:buChar char="●"/>
              <a:defRPr sz="700"/>
            </a:lvl7pPr>
            <a:lvl8pPr marL="3657600" lvl="7" indent="-273050" algn="ctr">
              <a:spcBef>
                <a:spcPts val="1600"/>
              </a:spcBef>
              <a:spcAft>
                <a:spcPts val="0"/>
              </a:spcAft>
              <a:buSzPts val="700"/>
              <a:buChar char="○"/>
              <a:defRPr sz="700"/>
            </a:lvl8pPr>
            <a:lvl9pPr marL="4114800" lvl="8" indent="-273050" algn="ctr">
              <a:spcBef>
                <a:spcPts val="1600"/>
              </a:spcBef>
              <a:spcAft>
                <a:spcPts val="1600"/>
              </a:spcAft>
              <a:buSzPts val="700"/>
              <a:buChar char="■"/>
              <a:defRPr sz="700"/>
            </a:lvl9pPr>
          </a:lstStyle>
          <a:p>
            <a:endParaRPr/>
          </a:p>
        </p:txBody>
      </p:sp>
      <p:sp>
        <p:nvSpPr>
          <p:cNvPr id="1365" name="Google Shape;136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solidFill>
                <a:schemeClr val="dk1"/>
              </a:solidFill>
            </a:endParaRPr>
          </a:p>
        </p:txBody>
      </p:sp>
      <p:grpSp>
        <p:nvGrpSpPr>
          <p:cNvPr id="1366" name="Google Shape;1366;p11"/>
          <p:cNvGrpSpPr/>
          <p:nvPr/>
        </p:nvGrpSpPr>
        <p:grpSpPr>
          <a:xfrm>
            <a:off x="-1395361" y="3069630"/>
            <a:ext cx="5889385" cy="2656239"/>
            <a:chOff x="5619200" y="4458200"/>
            <a:chExt cx="1647150" cy="742900"/>
          </a:xfrm>
        </p:grpSpPr>
        <p:sp>
          <p:nvSpPr>
            <p:cNvPr id="1367" name="Google Shape;1367;p11"/>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1"/>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1"/>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1"/>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1"/>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2" name="Google Shape;1372;p11"/>
          <p:cNvGrpSpPr/>
          <p:nvPr/>
        </p:nvGrpSpPr>
        <p:grpSpPr>
          <a:xfrm rot="10800000">
            <a:off x="-455846" y="-473186"/>
            <a:ext cx="1481112" cy="2494740"/>
            <a:chOff x="3026750" y="1552825"/>
            <a:chExt cx="1108700" cy="1867600"/>
          </a:xfrm>
        </p:grpSpPr>
        <p:sp>
          <p:nvSpPr>
            <p:cNvPr id="1373" name="Google Shape;1373;p11"/>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1"/>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1"/>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1"/>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1"/>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1"/>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1"/>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1"/>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1"/>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1"/>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1"/>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1"/>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1"/>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1"/>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1"/>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1"/>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1"/>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1"/>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1"/>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2" name="Google Shape;1392;p11"/>
          <p:cNvGrpSpPr/>
          <p:nvPr/>
        </p:nvGrpSpPr>
        <p:grpSpPr>
          <a:xfrm rot="10800000" flipH="1">
            <a:off x="5666089" y="-544904"/>
            <a:ext cx="4078069" cy="2428630"/>
            <a:chOff x="4178350" y="2375050"/>
            <a:chExt cx="938350" cy="515775"/>
          </a:xfrm>
        </p:grpSpPr>
        <p:sp>
          <p:nvSpPr>
            <p:cNvPr id="1393" name="Google Shape;1393;p11"/>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1"/>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1"/>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1"/>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1"/>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1"/>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1"/>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0" name="Google Shape;1400;p11"/>
          <p:cNvGrpSpPr/>
          <p:nvPr/>
        </p:nvGrpSpPr>
        <p:grpSpPr>
          <a:xfrm rot="-8303019">
            <a:off x="7548876" y="301633"/>
            <a:ext cx="2662537" cy="2828630"/>
            <a:chOff x="4159600" y="887163"/>
            <a:chExt cx="1265600" cy="1344550"/>
          </a:xfrm>
        </p:grpSpPr>
        <p:sp>
          <p:nvSpPr>
            <p:cNvPr id="1401" name="Google Shape;1401;p11"/>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1"/>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1"/>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1"/>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1"/>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1"/>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1"/>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1"/>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1"/>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1"/>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1"/>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1"/>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1"/>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1"/>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1"/>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1"/>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1"/>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1"/>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1"/>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1"/>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1"/>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1"/>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1"/>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1"/>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1"/>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1"/>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1"/>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1"/>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1"/>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1"/>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1"/>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1"/>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1"/>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1"/>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1"/>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1"/>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1"/>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1"/>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1"/>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1"/>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1"/>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1"/>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1"/>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1"/>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1"/>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1"/>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1"/>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1"/>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1"/>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1"/>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1"/>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1"/>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1"/>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1"/>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1"/>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1"/>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1"/>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1"/>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1"/>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1"/>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1"/>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1"/>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1"/>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1"/>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1"/>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1"/>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1"/>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1"/>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1"/>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1"/>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1"/>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1"/>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1"/>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1"/>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1"/>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1"/>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1"/>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1"/>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1"/>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1"/>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1"/>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1"/>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1"/>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1"/>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1"/>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1"/>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1"/>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1"/>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1"/>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1"/>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1"/>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1"/>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1"/>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1"/>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1"/>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1"/>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1"/>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1"/>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1"/>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1"/>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1"/>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1"/>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1"/>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1"/>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6" name="Google Shape;1506;p11"/>
          <p:cNvSpPr/>
          <p:nvPr/>
        </p:nvSpPr>
        <p:spPr>
          <a:xfrm rot="900256">
            <a:off x="4082698" y="3959745"/>
            <a:ext cx="1751642" cy="1566076"/>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7" name="Google Shape;1507;p11"/>
          <p:cNvGrpSpPr/>
          <p:nvPr/>
        </p:nvGrpSpPr>
        <p:grpSpPr>
          <a:xfrm rot="10800000">
            <a:off x="4996947" y="-738449"/>
            <a:ext cx="1010203" cy="1594184"/>
            <a:chOff x="322650" y="2571325"/>
            <a:chExt cx="573100" cy="904450"/>
          </a:xfrm>
        </p:grpSpPr>
        <p:sp>
          <p:nvSpPr>
            <p:cNvPr id="1508" name="Google Shape;1508;p11"/>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1"/>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1"/>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1"/>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1"/>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1"/>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1"/>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11"/>
          <p:cNvGrpSpPr/>
          <p:nvPr/>
        </p:nvGrpSpPr>
        <p:grpSpPr>
          <a:xfrm>
            <a:off x="364063" y="2647938"/>
            <a:ext cx="700450" cy="636075"/>
            <a:chOff x="3652400" y="3788700"/>
            <a:chExt cx="700450" cy="636075"/>
          </a:xfrm>
        </p:grpSpPr>
        <p:sp>
          <p:nvSpPr>
            <p:cNvPr id="1516" name="Google Shape;1516;p11"/>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1"/>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1"/>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1"/>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1"/>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1"/>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1"/>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1"/>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1"/>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1"/>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1"/>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1"/>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1"/>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1"/>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1"/>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1" name="Google Shape;1531;p11"/>
          <p:cNvSpPr/>
          <p:nvPr/>
        </p:nvSpPr>
        <p:spPr>
          <a:xfrm>
            <a:off x="1619163" y="229025"/>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2" name="Google Shape;1532;p11"/>
          <p:cNvGrpSpPr/>
          <p:nvPr/>
        </p:nvGrpSpPr>
        <p:grpSpPr>
          <a:xfrm rot="-1403899">
            <a:off x="905145" y="4196311"/>
            <a:ext cx="1168303" cy="1874471"/>
            <a:chOff x="2402100" y="3854125"/>
            <a:chExt cx="435600" cy="698825"/>
          </a:xfrm>
        </p:grpSpPr>
        <p:sp>
          <p:nvSpPr>
            <p:cNvPr id="1533" name="Google Shape;1533;p11"/>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1"/>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1"/>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1"/>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1"/>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1"/>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1"/>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1"/>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1"/>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1"/>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1"/>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1"/>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1"/>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6" name="Google Shape;1546;p11"/>
          <p:cNvSpPr/>
          <p:nvPr/>
        </p:nvSpPr>
        <p:spPr>
          <a:xfrm>
            <a:off x="8093875" y="351957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7" name="Google Shape;1547;p11"/>
          <p:cNvGrpSpPr/>
          <p:nvPr/>
        </p:nvGrpSpPr>
        <p:grpSpPr>
          <a:xfrm>
            <a:off x="6784683" y="4041419"/>
            <a:ext cx="2073648" cy="1872714"/>
            <a:chOff x="1992250" y="544500"/>
            <a:chExt cx="1080250" cy="975575"/>
          </a:xfrm>
        </p:grpSpPr>
        <p:sp>
          <p:nvSpPr>
            <p:cNvPr id="1548" name="Google Shape;1548;p11"/>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1"/>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0" name="Google Shape;1550;p11"/>
          <p:cNvGrpSpPr/>
          <p:nvPr/>
        </p:nvGrpSpPr>
        <p:grpSpPr>
          <a:xfrm rot="-1971140" flipH="1">
            <a:off x="7655162" y="3911948"/>
            <a:ext cx="1853974" cy="1381926"/>
            <a:chOff x="4500175" y="3779525"/>
            <a:chExt cx="1136425" cy="847075"/>
          </a:xfrm>
        </p:grpSpPr>
        <p:sp>
          <p:nvSpPr>
            <p:cNvPr id="1551" name="Google Shape;1551;p11"/>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1"/>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1"/>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1"/>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1"/>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1"/>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1"/>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1"/>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1"/>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1"/>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1"/>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11"/>
          <p:cNvGrpSpPr/>
          <p:nvPr/>
        </p:nvGrpSpPr>
        <p:grpSpPr>
          <a:xfrm rot="8728791">
            <a:off x="2127854" y="-397679"/>
            <a:ext cx="589483" cy="1039759"/>
            <a:chOff x="2797700" y="3217325"/>
            <a:chExt cx="682725" cy="1204225"/>
          </a:xfrm>
        </p:grpSpPr>
        <p:sp>
          <p:nvSpPr>
            <p:cNvPr id="1563" name="Google Shape;1563;p11"/>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1"/>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1"/>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1"/>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1"/>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1"/>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1"/>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0"/>
        <p:cNvGrpSpPr/>
        <p:nvPr/>
      </p:nvGrpSpPr>
      <p:grpSpPr>
        <a:xfrm>
          <a:off x="0" y="0"/>
          <a:ext cx="0" cy="0"/>
          <a:chOff x="0" y="0"/>
          <a:chExt cx="0" cy="0"/>
        </a:xfrm>
      </p:grpSpPr>
      <p:sp>
        <p:nvSpPr>
          <p:cNvPr id="1571" name="Google Shape;157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solidFill>
                <a:schemeClr val="dk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ly Title">
  <p:cSld name="CUSTOM_9">
    <p:spTree>
      <p:nvGrpSpPr>
        <p:cNvPr id="1" name="Shape 1647"/>
        <p:cNvGrpSpPr/>
        <p:nvPr/>
      </p:nvGrpSpPr>
      <p:grpSpPr>
        <a:xfrm>
          <a:off x="0" y="0"/>
          <a:ext cx="0" cy="0"/>
          <a:chOff x="0" y="0"/>
          <a:chExt cx="0" cy="0"/>
        </a:xfrm>
      </p:grpSpPr>
      <p:grpSp>
        <p:nvGrpSpPr>
          <p:cNvPr id="1648" name="Google Shape;1648;p14"/>
          <p:cNvGrpSpPr/>
          <p:nvPr/>
        </p:nvGrpSpPr>
        <p:grpSpPr>
          <a:xfrm rot="10800000" flipH="1">
            <a:off x="-2094831" y="-848617"/>
            <a:ext cx="6467864" cy="2656239"/>
            <a:chOff x="5619200" y="4458200"/>
            <a:chExt cx="1647150" cy="742900"/>
          </a:xfrm>
        </p:grpSpPr>
        <p:sp>
          <p:nvSpPr>
            <p:cNvPr id="1649" name="Google Shape;1649;p1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14"/>
          <p:cNvGrpSpPr/>
          <p:nvPr/>
        </p:nvGrpSpPr>
        <p:grpSpPr>
          <a:xfrm>
            <a:off x="170572" y="3531890"/>
            <a:ext cx="4519000" cy="2428630"/>
            <a:chOff x="4178350" y="2375050"/>
            <a:chExt cx="938350" cy="515775"/>
          </a:xfrm>
        </p:grpSpPr>
        <p:sp>
          <p:nvSpPr>
            <p:cNvPr id="1655" name="Google Shape;1655;p1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14"/>
          <p:cNvGrpSpPr/>
          <p:nvPr/>
        </p:nvGrpSpPr>
        <p:grpSpPr>
          <a:xfrm rot="-423650">
            <a:off x="-1188125" y="3188595"/>
            <a:ext cx="2662512" cy="2828603"/>
            <a:chOff x="4159600" y="887163"/>
            <a:chExt cx="1265600" cy="1344550"/>
          </a:xfrm>
        </p:grpSpPr>
        <p:sp>
          <p:nvSpPr>
            <p:cNvPr id="1663" name="Google Shape;1663;p14"/>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4"/>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4"/>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4"/>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4"/>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4"/>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4"/>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4"/>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4"/>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4"/>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4"/>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4"/>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4"/>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4"/>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4"/>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4"/>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4"/>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4"/>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4"/>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4"/>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4"/>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4"/>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4"/>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4"/>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4"/>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4"/>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4"/>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4"/>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4"/>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4"/>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4"/>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4"/>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4"/>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4"/>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4"/>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4"/>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4"/>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4"/>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4"/>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4"/>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4"/>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4"/>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4"/>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4"/>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4"/>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4"/>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4"/>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4"/>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4"/>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4"/>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4"/>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4"/>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4"/>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4"/>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4"/>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4"/>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4"/>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4"/>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4"/>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4"/>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4"/>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4"/>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4"/>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4"/>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4"/>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4"/>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4"/>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4"/>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4"/>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4"/>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4"/>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4"/>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4"/>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4"/>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4"/>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4"/>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14"/>
          <p:cNvGrpSpPr/>
          <p:nvPr/>
        </p:nvGrpSpPr>
        <p:grpSpPr>
          <a:xfrm rot="-10163243">
            <a:off x="-354404" y="-133329"/>
            <a:ext cx="1386418" cy="2334096"/>
            <a:chOff x="3026750" y="1552825"/>
            <a:chExt cx="1108700" cy="1867600"/>
          </a:xfrm>
        </p:grpSpPr>
        <p:sp>
          <p:nvSpPr>
            <p:cNvPr id="1769" name="Google Shape;1769;p14"/>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4"/>
          <p:cNvGrpSpPr/>
          <p:nvPr/>
        </p:nvGrpSpPr>
        <p:grpSpPr>
          <a:xfrm rot="-10011506">
            <a:off x="8529635" y="-341539"/>
            <a:ext cx="922899" cy="1480674"/>
            <a:chOff x="2402100" y="3854125"/>
            <a:chExt cx="435600" cy="698825"/>
          </a:xfrm>
        </p:grpSpPr>
        <p:sp>
          <p:nvSpPr>
            <p:cNvPr id="1789" name="Google Shape;1789;p1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14"/>
          <p:cNvGrpSpPr/>
          <p:nvPr/>
        </p:nvGrpSpPr>
        <p:grpSpPr>
          <a:xfrm>
            <a:off x="8495813" y="4058044"/>
            <a:ext cx="846716" cy="1493480"/>
            <a:chOff x="2797700" y="3217325"/>
            <a:chExt cx="682725" cy="1204225"/>
          </a:xfrm>
        </p:grpSpPr>
        <p:sp>
          <p:nvSpPr>
            <p:cNvPr id="1803" name="Google Shape;1803;p1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14"/>
          <p:cNvGrpSpPr/>
          <p:nvPr/>
        </p:nvGrpSpPr>
        <p:grpSpPr>
          <a:xfrm rot="10800000">
            <a:off x="7485622" y="-1132524"/>
            <a:ext cx="1010203" cy="1594184"/>
            <a:chOff x="322650" y="2571325"/>
            <a:chExt cx="573100" cy="904450"/>
          </a:xfrm>
        </p:grpSpPr>
        <p:sp>
          <p:nvSpPr>
            <p:cNvPr id="1811" name="Google Shape;1811;p14"/>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14"/>
          <p:cNvGrpSpPr/>
          <p:nvPr/>
        </p:nvGrpSpPr>
        <p:grpSpPr>
          <a:xfrm>
            <a:off x="2881963" y="715675"/>
            <a:ext cx="700450" cy="636075"/>
            <a:chOff x="3652400" y="3788700"/>
            <a:chExt cx="700450" cy="636075"/>
          </a:xfrm>
        </p:grpSpPr>
        <p:sp>
          <p:nvSpPr>
            <p:cNvPr id="1819" name="Google Shape;1819;p1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4" name="Google Shape;1834;p14"/>
          <p:cNvSpPr txBox="1">
            <a:spLocks noGrp="1"/>
          </p:cNvSpPr>
          <p:nvPr>
            <p:ph type="body" idx="1"/>
          </p:nvPr>
        </p:nvSpPr>
        <p:spPr>
          <a:xfrm>
            <a:off x="829125" y="2205750"/>
            <a:ext cx="3201900" cy="9135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algn="r" rtl="0">
              <a:spcBef>
                <a:spcPts val="1600"/>
              </a:spcBef>
              <a:spcAft>
                <a:spcPts val="0"/>
              </a:spcAft>
              <a:buSzPts val="1400"/>
              <a:buChar char="○"/>
              <a:defRPr/>
            </a:lvl2pPr>
            <a:lvl3pPr marL="1371600" lvl="2" indent="-317500" algn="r" rtl="0">
              <a:spcBef>
                <a:spcPts val="1600"/>
              </a:spcBef>
              <a:spcAft>
                <a:spcPts val="0"/>
              </a:spcAft>
              <a:buSzPts val="1400"/>
              <a:buChar char="■"/>
              <a:defRPr/>
            </a:lvl3pPr>
            <a:lvl4pPr marL="1828800" lvl="3" indent="-317500" algn="r"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a:endParaRPr/>
          </a:p>
        </p:txBody>
      </p:sp>
      <p:sp>
        <p:nvSpPr>
          <p:cNvPr id="1835" name="Google Shape;1835;p14"/>
          <p:cNvSpPr txBox="1">
            <a:spLocks noGrp="1"/>
          </p:cNvSpPr>
          <p:nvPr>
            <p:ph type="title"/>
          </p:nvPr>
        </p:nvSpPr>
        <p:spPr>
          <a:xfrm>
            <a:off x="5319900" y="1757163"/>
            <a:ext cx="31098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1"/>
            </a:lvl1pPr>
            <a:lvl2pPr lvl="1" algn="r" rtl="0">
              <a:spcBef>
                <a:spcPts val="0"/>
              </a:spcBef>
              <a:spcAft>
                <a:spcPts val="0"/>
              </a:spcAft>
              <a:buSzPts val="3700"/>
              <a:buNone/>
              <a:defRPr sz="3700"/>
            </a:lvl2pPr>
            <a:lvl3pPr lvl="2" algn="r" rtl="0">
              <a:spcBef>
                <a:spcPts val="0"/>
              </a:spcBef>
              <a:spcAft>
                <a:spcPts val="0"/>
              </a:spcAft>
              <a:buSzPts val="3700"/>
              <a:buNone/>
              <a:defRPr sz="3700"/>
            </a:lvl3pPr>
            <a:lvl4pPr lvl="3" algn="r" rtl="0">
              <a:spcBef>
                <a:spcPts val="0"/>
              </a:spcBef>
              <a:spcAft>
                <a:spcPts val="0"/>
              </a:spcAft>
              <a:buSzPts val="3700"/>
              <a:buNone/>
              <a:defRPr sz="3700"/>
            </a:lvl4pPr>
            <a:lvl5pPr lvl="4" algn="r" rtl="0">
              <a:spcBef>
                <a:spcPts val="0"/>
              </a:spcBef>
              <a:spcAft>
                <a:spcPts val="0"/>
              </a:spcAft>
              <a:buSzPts val="3700"/>
              <a:buNone/>
              <a:defRPr sz="3700"/>
            </a:lvl5pPr>
            <a:lvl6pPr lvl="5" algn="r" rtl="0">
              <a:spcBef>
                <a:spcPts val="0"/>
              </a:spcBef>
              <a:spcAft>
                <a:spcPts val="0"/>
              </a:spcAft>
              <a:buSzPts val="3700"/>
              <a:buNone/>
              <a:defRPr sz="3700"/>
            </a:lvl6pPr>
            <a:lvl7pPr lvl="6" algn="r" rtl="0">
              <a:spcBef>
                <a:spcPts val="0"/>
              </a:spcBef>
              <a:spcAft>
                <a:spcPts val="0"/>
              </a:spcAft>
              <a:buSzPts val="3700"/>
              <a:buNone/>
              <a:defRPr sz="3700"/>
            </a:lvl7pPr>
            <a:lvl8pPr lvl="7" algn="r" rtl="0">
              <a:spcBef>
                <a:spcPts val="0"/>
              </a:spcBef>
              <a:spcAft>
                <a:spcPts val="0"/>
              </a:spcAft>
              <a:buSzPts val="3700"/>
              <a:buNone/>
              <a:defRPr sz="3700"/>
            </a:lvl8pPr>
            <a:lvl9pPr lvl="8" algn="r" rtl="0">
              <a:spcBef>
                <a:spcPts val="0"/>
              </a:spcBef>
              <a:spcAft>
                <a:spcPts val="0"/>
              </a:spcAft>
              <a:buSzPts val="3700"/>
              <a:buNone/>
              <a:defRPr sz="37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CUSTOM_12">
    <p:spTree>
      <p:nvGrpSpPr>
        <p:cNvPr id="1" name="Shape 1953"/>
        <p:cNvGrpSpPr/>
        <p:nvPr/>
      </p:nvGrpSpPr>
      <p:grpSpPr>
        <a:xfrm>
          <a:off x="0" y="0"/>
          <a:ext cx="0" cy="0"/>
          <a:chOff x="0" y="0"/>
          <a:chExt cx="0" cy="0"/>
        </a:xfrm>
      </p:grpSpPr>
      <p:sp>
        <p:nvSpPr>
          <p:cNvPr id="1954" name="Google Shape;1954;p17"/>
          <p:cNvSpPr txBox="1">
            <a:spLocks noGrp="1"/>
          </p:cNvSpPr>
          <p:nvPr>
            <p:ph type="title"/>
          </p:nvPr>
        </p:nvSpPr>
        <p:spPr>
          <a:xfrm>
            <a:off x="5621700" y="545750"/>
            <a:ext cx="2808000" cy="755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b="1"/>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955" name="Google Shape;1955;p17"/>
          <p:cNvSpPr txBox="1">
            <a:spLocks noGrp="1"/>
          </p:cNvSpPr>
          <p:nvPr>
            <p:ph type="body" idx="1"/>
          </p:nvPr>
        </p:nvSpPr>
        <p:spPr>
          <a:xfrm>
            <a:off x="5621700" y="1734450"/>
            <a:ext cx="2808000" cy="2508600"/>
          </a:xfrm>
          <a:prstGeom prst="rect">
            <a:avLst/>
          </a:prstGeom>
        </p:spPr>
        <p:txBody>
          <a:bodyPr spcFirstLastPara="1" wrap="square" lIns="91425" tIns="91425" rIns="91425" bIns="91425" anchor="t" anchorCtr="0">
            <a:noAutofit/>
          </a:bodyPr>
          <a:lstStyle>
            <a:lvl1pPr marL="457200" lvl="0" indent="-304800" algn="r" rtl="0">
              <a:spcBef>
                <a:spcPts val="0"/>
              </a:spcBef>
              <a:spcAft>
                <a:spcPts val="0"/>
              </a:spcAft>
              <a:buSzPts val="1200"/>
              <a:buChar char="●"/>
              <a:defRPr sz="1200"/>
            </a:lvl1pPr>
            <a:lvl2pPr marL="914400" lvl="1" indent="-304800" algn="r" rtl="0">
              <a:spcBef>
                <a:spcPts val="1600"/>
              </a:spcBef>
              <a:spcAft>
                <a:spcPts val="0"/>
              </a:spcAft>
              <a:buSzPts val="1200"/>
              <a:buChar char="○"/>
              <a:defRPr sz="1200"/>
            </a:lvl2pPr>
            <a:lvl3pPr marL="1371600" lvl="2" indent="-304800" algn="r" rtl="0">
              <a:spcBef>
                <a:spcPts val="1600"/>
              </a:spcBef>
              <a:spcAft>
                <a:spcPts val="0"/>
              </a:spcAft>
              <a:buSzPts val="1200"/>
              <a:buChar char="■"/>
              <a:defRPr sz="1200"/>
            </a:lvl3pPr>
            <a:lvl4pPr marL="1828800" lvl="3" indent="-304800" algn="r" rtl="0">
              <a:spcBef>
                <a:spcPts val="1600"/>
              </a:spcBef>
              <a:spcAft>
                <a:spcPts val="0"/>
              </a:spcAft>
              <a:buSzPts val="1200"/>
              <a:buChar char="●"/>
              <a:defRPr sz="1200"/>
            </a:lvl4pPr>
            <a:lvl5pPr marL="2286000" lvl="4" indent="-304800" algn="r" rtl="0">
              <a:spcBef>
                <a:spcPts val="1600"/>
              </a:spcBef>
              <a:spcAft>
                <a:spcPts val="0"/>
              </a:spcAft>
              <a:buSzPts val="1200"/>
              <a:buChar char="○"/>
              <a:defRPr sz="1200"/>
            </a:lvl5pPr>
            <a:lvl6pPr marL="2743200" lvl="5" indent="-304800" algn="r" rtl="0">
              <a:spcBef>
                <a:spcPts val="1600"/>
              </a:spcBef>
              <a:spcAft>
                <a:spcPts val="0"/>
              </a:spcAft>
              <a:buSzPts val="1200"/>
              <a:buChar char="■"/>
              <a:defRPr sz="1200"/>
            </a:lvl6pPr>
            <a:lvl7pPr marL="3200400" lvl="6" indent="-304800" algn="r" rtl="0">
              <a:spcBef>
                <a:spcPts val="1600"/>
              </a:spcBef>
              <a:spcAft>
                <a:spcPts val="0"/>
              </a:spcAft>
              <a:buSzPts val="1200"/>
              <a:buChar char="●"/>
              <a:defRPr sz="1200"/>
            </a:lvl7pPr>
            <a:lvl8pPr marL="3657600" lvl="7" indent="-304800" algn="r" rtl="0">
              <a:spcBef>
                <a:spcPts val="1600"/>
              </a:spcBef>
              <a:spcAft>
                <a:spcPts val="0"/>
              </a:spcAft>
              <a:buSzPts val="1200"/>
              <a:buChar char="○"/>
              <a:defRPr sz="1200"/>
            </a:lvl8pPr>
            <a:lvl9pPr marL="4114800" lvl="8" indent="-304800" algn="r" rtl="0">
              <a:spcBef>
                <a:spcPts val="1600"/>
              </a:spcBef>
              <a:spcAft>
                <a:spcPts val="1600"/>
              </a:spcAft>
              <a:buSzPts val="1200"/>
              <a:buChar char="■"/>
              <a:defRPr sz="1200"/>
            </a:lvl9pPr>
          </a:lstStyle>
          <a:p>
            <a:endParaRPr/>
          </a:p>
        </p:txBody>
      </p:sp>
      <p:sp>
        <p:nvSpPr>
          <p:cNvPr id="1956" name="Google Shape;1956;p17"/>
          <p:cNvSpPr txBox="1">
            <a:spLocks noGrp="1"/>
          </p:cNvSpPr>
          <p:nvPr>
            <p:ph type="title" idx="2"/>
          </p:nvPr>
        </p:nvSpPr>
        <p:spPr>
          <a:xfrm>
            <a:off x="5621700" y="899125"/>
            <a:ext cx="2808000" cy="755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1900"/>
              <a:buFont typeface="Poppins Medium"/>
              <a:buNone/>
              <a:defRPr sz="1900">
                <a:solidFill>
                  <a:schemeClr val="lt2"/>
                </a:solidFill>
                <a:latin typeface="Poppins Medium"/>
                <a:ea typeface="Poppins Medium"/>
                <a:cs typeface="Poppins Medium"/>
                <a:sym typeface="Poppins Medium"/>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grpSp>
        <p:nvGrpSpPr>
          <p:cNvPr id="1957" name="Google Shape;1957;p17"/>
          <p:cNvGrpSpPr/>
          <p:nvPr/>
        </p:nvGrpSpPr>
        <p:grpSpPr>
          <a:xfrm rot="10800000">
            <a:off x="4635189" y="-2110495"/>
            <a:ext cx="5889385" cy="2656239"/>
            <a:chOff x="5619200" y="4458200"/>
            <a:chExt cx="1647150" cy="742900"/>
          </a:xfrm>
        </p:grpSpPr>
        <p:sp>
          <p:nvSpPr>
            <p:cNvPr id="1958" name="Google Shape;1958;p17"/>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7"/>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7"/>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7"/>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7"/>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3" name="Google Shape;1963;p17"/>
          <p:cNvGrpSpPr/>
          <p:nvPr/>
        </p:nvGrpSpPr>
        <p:grpSpPr>
          <a:xfrm rot="-1180163">
            <a:off x="7792002" y="4375411"/>
            <a:ext cx="1089543" cy="1748178"/>
            <a:chOff x="2402100" y="3854125"/>
            <a:chExt cx="435600" cy="698825"/>
          </a:xfrm>
        </p:grpSpPr>
        <p:sp>
          <p:nvSpPr>
            <p:cNvPr id="1964" name="Google Shape;1964;p1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17"/>
          <p:cNvGrpSpPr/>
          <p:nvPr/>
        </p:nvGrpSpPr>
        <p:grpSpPr>
          <a:xfrm rot="4365907" flipH="1">
            <a:off x="4577432" y="-605935"/>
            <a:ext cx="1304077" cy="972228"/>
            <a:chOff x="4500175" y="3779525"/>
            <a:chExt cx="1136425" cy="847075"/>
          </a:xfrm>
        </p:grpSpPr>
        <p:sp>
          <p:nvSpPr>
            <p:cNvPr id="1978" name="Google Shape;1978;p17"/>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7"/>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7"/>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7"/>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7"/>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7"/>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7"/>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7"/>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7"/>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7"/>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7"/>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9" name="Google Shape;1989;p17"/>
          <p:cNvGrpSpPr/>
          <p:nvPr/>
        </p:nvGrpSpPr>
        <p:grpSpPr>
          <a:xfrm rot="-749388" flipH="1">
            <a:off x="8658339" y="3573413"/>
            <a:ext cx="881085" cy="1554102"/>
            <a:chOff x="2797700" y="3217325"/>
            <a:chExt cx="682725" cy="1204225"/>
          </a:xfrm>
        </p:grpSpPr>
        <p:sp>
          <p:nvSpPr>
            <p:cNvPr id="1990" name="Google Shape;1990;p17"/>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7"/>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7"/>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7"/>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7"/>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7"/>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7"/>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575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4300" y="124682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7" r:id="rId3"/>
    <p:sldLayoutId id="2147483658" r:id="rId4"/>
    <p:sldLayoutId id="2147483660" r:id="rId5"/>
    <p:sldLayoutId id="21474836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28"/>
        <p:cNvGrpSpPr/>
        <p:nvPr/>
      </p:nvGrpSpPr>
      <p:grpSpPr>
        <a:xfrm>
          <a:off x="0" y="0"/>
          <a:ext cx="0" cy="0"/>
          <a:chOff x="0" y="0"/>
          <a:chExt cx="0" cy="0"/>
        </a:xfrm>
      </p:grpSpPr>
      <p:sp>
        <p:nvSpPr>
          <p:cNvPr id="3429" name="Google Shape;3429;p35"/>
          <p:cNvSpPr txBox="1">
            <a:spLocks noGrp="1"/>
          </p:cNvSpPr>
          <p:nvPr>
            <p:ph type="ctrTitle"/>
          </p:nvPr>
        </p:nvSpPr>
        <p:spPr>
          <a:xfrm>
            <a:off x="714300" y="915649"/>
            <a:ext cx="77154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PREDECIR, OBSERVAR, EXPLICAR E INDAGAR:</a:t>
            </a:r>
            <a:endParaRPr dirty="0"/>
          </a:p>
        </p:txBody>
      </p:sp>
      <p:sp>
        <p:nvSpPr>
          <p:cNvPr id="6" name="Google Shape;3443;p37">
            <a:extLst>
              <a:ext uri="{FF2B5EF4-FFF2-40B4-BE49-F238E27FC236}">
                <a16:creationId xmlns:a16="http://schemas.microsoft.com/office/drawing/2014/main" id="{F8BFCE59-4ED4-4A3C-86AC-481A5102E384}"/>
              </a:ext>
            </a:extLst>
          </p:cNvPr>
          <p:cNvSpPr txBox="1">
            <a:spLocks noGrp="1"/>
          </p:cNvSpPr>
          <p:nvPr>
            <p:ph type="subTitle" idx="1"/>
          </p:nvPr>
        </p:nvSpPr>
        <p:spPr>
          <a:xfrm>
            <a:off x="2572704" y="2968249"/>
            <a:ext cx="3998592" cy="738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MX" dirty="0"/>
              <a:t>ESTRATEGIAS EFECTIVAS EN EL APRENDIZAJE DE LAS CIENCIAS.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8" name="Google Shape;201;p16">
            <a:extLst>
              <a:ext uri="{FF2B5EF4-FFF2-40B4-BE49-F238E27FC236}">
                <a16:creationId xmlns:a16="http://schemas.microsoft.com/office/drawing/2014/main" id="{6D2A668E-11F9-4367-B2A8-0F380FD22FE2}"/>
              </a:ext>
            </a:extLst>
          </p:cNvPr>
          <p:cNvSpPr txBox="1"/>
          <p:nvPr/>
        </p:nvSpPr>
        <p:spPr>
          <a:xfrm>
            <a:off x="2286000" y="95693"/>
            <a:ext cx="4572000"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400" b="1" i="0" u="none" strike="noStrike" cap="none" dirty="0">
                <a:solidFill>
                  <a:schemeClr val="tx1"/>
                </a:solidFill>
                <a:latin typeface="Montserrat"/>
                <a:ea typeface="Montserrat"/>
                <a:cs typeface="Montserrat"/>
                <a:sym typeface="Montserrat"/>
              </a:rPr>
              <a:t>ESCUELA NORMAL DE EDUCACIÓN PREESCOLAR</a:t>
            </a:r>
            <a:endParaRPr sz="1400" b="0" i="0" u="none" strike="noStrike" cap="none" dirty="0">
              <a:solidFill>
                <a:schemeClr val="tx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s-ES" sz="1400" b="1" i="0" u="none" strike="noStrike" cap="none" dirty="0">
                <a:solidFill>
                  <a:schemeClr val="tx1"/>
                </a:solidFill>
                <a:latin typeface="Montserrat"/>
                <a:ea typeface="Montserrat"/>
                <a:cs typeface="Montserrat"/>
                <a:sym typeface="Montserrat"/>
              </a:rPr>
              <a:t>  </a:t>
            </a:r>
            <a:endParaRPr sz="1400" b="0" i="0" u="none" strike="noStrike" cap="none" dirty="0">
              <a:solidFill>
                <a:schemeClr val="tx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s-ES" sz="1400" b="1" i="0" u="none" strike="noStrike" cap="none" dirty="0">
                <a:solidFill>
                  <a:schemeClr val="tx1"/>
                </a:solidFill>
                <a:latin typeface="Montserrat"/>
                <a:ea typeface="Montserrat"/>
                <a:cs typeface="Montserrat"/>
                <a:sym typeface="Montserrat"/>
              </a:rPr>
              <a:t>LICENCIATURA EN EDUCACIÓN PREESCOLAR</a:t>
            </a:r>
            <a:endParaRPr sz="1400" b="0" i="0" u="none" strike="noStrike" cap="none" dirty="0">
              <a:solidFill>
                <a:schemeClr val="tx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s-ES" sz="1400" b="1" i="0" u="none" strike="noStrike" cap="none" dirty="0">
                <a:solidFill>
                  <a:schemeClr val="tx1"/>
                </a:solidFill>
                <a:latin typeface="Montserrat"/>
                <a:ea typeface="Montserrat"/>
                <a:cs typeface="Montserrat"/>
                <a:sym typeface="Montserrat"/>
              </a:rPr>
              <a:t> </a:t>
            </a:r>
            <a:endParaRPr sz="1400" b="0" i="0" u="none" strike="noStrike" cap="none" dirty="0">
              <a:solidFill>
                <a:schemeClr val="tx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s-ES" sz="1400" b="1" i="0" u="none" strike="noStrike" cap="none" dirty="0">
                <a:solidFill>
                  <a:schemeClr val="tx1"/>
                </a:solidFill>
                <a:latin typeface="Montserrat"/>
                <a:ea typeface="Montserrat"/>
                <a:cs typeface="Montserrat"/>
                <a:sym typeface="Montserrat"/>
              </a:rPr>
              <a:t>CICLO ESCOLAR 2020-2021</a:t>
            </a:r>
            <a:endParaRPr sz="1400" b="0" i="0" u="none" strike="noStrike" cap="none" dirty="0">
              <a:solidFill>
                <a:schemeClr val="tx1"/>
              </a:solidFill>
              <a:latin typeface="Montserrat"/>
              <a:ea typeface="Montserrat"/>
              <a:cs typeface="Montserrat"/>
              <a:sym typeface="Montserrat"/>
            </a:endParaRPr>
          </a:p>
        </p:txBody>
      </p:sp>
      <p:sp>
        <p:nvSpPr>
          <p:cNvPr id="9" name="Google Shape;202;p16">
            <a:extLst>
              <a:ext uri="{FF2B5EF4-FFF2-40B4-BE49-F238E27FC236}">
                <a16:creationId xmlns:a16="http://schemas.microsoft.com/office/drawing/2014/main" id="{4959A646-C0C3-441E-AC57-9A828B2C5A84}"/>
              </a:ext>
            </a:extLst>
          </p:cNvPr>
          <p:cNvSpPr txBox="1"/>
          <p:nvPr/>
        </p:nvSpPr>
        <p:spPr>
          <a:xfrm>
            <a:off x="574098" y="1485867"/>
            <a:ext cx="7941041" cy="34932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300" b="1" dirty="0" smtClean="0">
                <a:solidFill>
                  <a:srgbClr val="225450"/>
                </a:solidFill>
                <a:latin typeface="Montserrat"/>
                <a:ea typeface="Montserrat"/>
                <a:cs typeface="Montserrat"/>
                <a:sym typeface="Montserrat"/>
              </a:rPr>
              <a:t>Equipo</a:t>
            </a:r>
            <a:r>
              <a:rPr lang="es-ES" sz="1300" b="1" i="0" u="none" strike="noStrike" cap="none" dirty="0" smtClean="0">
                <a:solidFill>
                  <a:srgbClr val="225450"/>
                </a:solidFill>
                <a:latin typeface="Montserrat"/>
                <a:ea typeface="Montserrat"/>
                <a:cs typeface="Montserrat"/>
                <a:sym typeface="Montserrat"/>
              </a:rPr>
              <a:t>:</a:t>
            </a:r>
            <a:r>
              <a:rPr lang="es-ES" sz="1300" b="0" i="0" u="none" strike="noStrike" cap="none" dirty="0" smtClean="0">
                <a:solidFill>
                  <a:srgbClr val="225450"/>
                </a:solidFill>
                <a:latin typeface="Montserrat"/>
                <a:ea typeface="Montserrat"/>
                <a:cs typeface="Montserrat"/>
                <a:sym typeface="Montserrat"/>
              </a:rPr>
              <a:t> </a:t>
            </a:r>
            <a:endParaRPr dirty="0"/>
          </a:p>
          <a:p>
            <a:pPr marL="0" marR="0" lvl="0" indent="0" algn="ctr" rtl="0">
              <a:lnSpc>
                <a:spcPct val="100000"/>
              </a:lnSpc>
              <a:spcBef>
                <a:spcPts val="0"/>
              </a:spcBef>
              <a:spcAft>
                <a:spcPts val="0"/>
              </a:spcAft>
              <a:buNone/>
            </a:pPr>
            <a:r>
              <a:rPr lang="es-ES" sz="1300" b="0" i="0" u="none" strike="noStrike" cap="none" dirty="0">
                <a:solidFill>
                  <a:schemeClr val="tx1"/>
                </a:solidFill>
                <a:latin typeface="Montserrat"/>
                <a:ea typeface="Montserrat"/>
                <a:cs typeface="Montserrat"/>
                <a:sym typeface="Montserrat"/>
              </a:rPr>
              <a:t>SÁNCHEZ CALDERO CARLA SAMANTHA N.# 16</a:t>
            </a:r>
            <a:endParaRPr dirty="0">
              <a:solidFill>
                <a:schemeClr val="tx1"/>
              </a:solidFill>
            </a:endParaRPr>
          </a:p>
          <a:p>
            <a:pPr marL="0" marR="0" lvl="0" indent="0" algn="ctr" rtl="0">
              <a:lnSpc>
                <a:spcPct val="100000"/>
              </a:lnSpc>
              <a:spcBef>
                <a:spcPts val="0"/>
              </a:spcBef>
              <a:spcAft>
                <a:spcPts val="0"/>
              </a:spcAft>
              <a:buNone/>
            </a:pPr>
            <a:r>
              <a:rPr lang="es-ES" sz="1300" b="0" i="0" u="none" strike="noStrike" cap="none" dirty="0">
                <a:solidFill>
                  <a:schemeClr val="tx1"/>
                </a:solidFill>
                <a:latin typeface="Montserrat"/>
                <a:ea typeface="Montserrat"/>
                <a:cs typeface="Montserrat"/>
                <a:sym typeface="Montserrat"/>
              </a:rPr>
              <a:t>SOSA DOMÍNGUEZ VERENA CONCEPCIÓN N.#17</a:t>
            </a:r>
            <a:endParaRPr dirty="0">
              <a:solidFill>
                <a:schemeClr val="tx1"/>
              </a:solidFill>
            </a:endParaRPr>
          </a:p>
          <a:p>
            <a:pPr marL="0" marR="0" lvl="0" indent="0" algn="ctr" rtl="0">
              <a:lnSpc>
                <a:spcPct val="100000"/>
              </a:lnSpc>
              <a:spcBef>
                <a:spcPts val="0"/>
              </a:spcBef>
              <a:spcAft>
                <a:spcPts val="0"/>
              </a:spcAft>
              <a:buNone/>
            </a:pPr>
            <a:r>
              <a:rPr lang="es-ES" sz="1300" b="0" i="0" u="none" strike="noStrike" cap="none" dirty="0">
                <a:solidFill>
                  <a:schemeClr val="tx1"/>
                </a:solidFill>
                <a:latin typeface="Montserrat"/>
                <a:ea typeface="Montserrat"/>
                <a:cs typeface="Montserrat"/>
                <a:sym typeface="Montserrat"/>
              </a:rPr>
              <a:t>SUAREZ GARCÍA DEBANHI YOLANDA N.#18</a:t>
            </a:r>
            <a:endParaRPr dirty="0">
              <a:solidFill>
                <a:schemeClr val="tx1"/>
              </a:solidFill>
            </a:endParaRPr>
          </a:p>
          <a:p>
            <a:pPr marL="0" marR="0" lvl="0" indent="0" algn="ctr" rtl="0">
              <a:lnSpc>
                <a:spcPct val="100000"/>
              </a:lnSpc>
              <a:spcBef>
                <a:spcPts val="0"/>
              </a:spcBef>
              <a:spcAft>
                <a:spcPts val="0"/>
              </a:spcAft>
              <a:buNone/>
            </a:pPr>
            <a:r>
              <a:rPr lang="es-ES" sz="1300" b="0" i="0" u="none" strike="noStrike" cap="none" dirty="0">
                <a:solidFill>
                  <a:schemeClr val="tx1"/>
                </a:solidFill>
                <a:latin typeface="Montserrat"/>
                <a:ea typeface="Montserrat"/>
                <a:cs typeface="Montserrat"/>
                <a:sym typeface="Montserrat"/>
              </a:rPr>
              <a:t>VALDÉS JIMÉNEZ MARIANA GUADALUPE N.#19</a:t>
            </a:r>
            <a:endParaRPr dirty="0">
              <a:solidFill>
                <a:schemeClr val="tx1"/>
              </a:solidFill>
            </a:endParaRPr>
          </a:p>
          <a:p>
            <a:pPr marL="0" marR="0" lvl="0" indent="0" algn="ctr" rtl="0">
              <a:lnSpc>
                <a:spcPct val="100000"/>
              </a:lnSpc>
              <a:spcBef>
                <a:spcPts val="0"/>
              </a:spcBef>
              <a:spcAft>
                <a:spcPts val="0"/>
              </a:spcAft>
              <a:buNone/>
            </a:pPr>
            <a:r>
              <a:rPr lang="es-ES" sz="1300" b="0" i="0" u="none" strike="noStrike" cap="none" dirty="0">
                <a:solidFill>
                  <a:schemeClr val="tx1"/>
                </a:solidFill>
                <a:latin typeface="Montserrat"/>
                <a:ea typeface="Montserrat"/>
                <a:cs typeface="Montserrat"/>
                <a:sym typeface="Montserrat"/>
              </a:rPr>
              <a:t>VARELA JARAMILLO MELANIE YAZMIN N.#20</a:t>
            </a:r>
            <a:endParaRPr dirty="0">
              <a:solidFill>
                <a:schemeClr val="tx1"/>
              </a:solidFill>
            </a:endParaRPr>
          </a:p>
          <a:p>
            <a:pPr marL="0" marR="0" lvl="0" indent="0" algn="ctr" rtl="0">
              <a:lnSpc>
                <a:spcPct val="100000"/>
              </a:lnSpc>
              <a:spcBef>
                <a:spcPts val="0"/>
              </a:spcBef>
              <a:spcAft>
                <a:spcPts val="0"/>
              </a:spcAft>
              <a:buNone/>
            </a:pPr>
            <a:r>
              <a:rPr lang="es-ES" sz="1300" b="0" i="0" u="none" strike="noStrike" cap="none" dirty="0">
                <a:solidFill>
                  <a:schemeClr val="tx1"/>
                </a:solidFill>
                <a:latin typeface="Montserrat"/>
                <a:ea typeface="Montserrat"/>
                <a:cs typeface="Montserrat"/>
                <a:sym typeface="Montserrat"/>
              </a:rPr>
              <a:t>VELAZQUEZ MEDELLIN ARYADNA N.# 21 </a:t>
            </a:r>
            <a:endParaRPr sz="1300" b="0" i="0" u="none" strike="noStrike" cap="none" dirty="0">
              <a:solidFill>
                <a:schemeClr val="tx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s-ES" sz="1300" b="1" i="0" u="none" strike="noStrike" cap="none" dirty="0">
                <a:solidFill>
                  <a:srgbClr val="225450"/>
                </a:solidFill>
                <a:latin typeface="Montserrat"/>
                <a:ea typeface="Montserrat"/>
                <a:cs typeface="Montserrat"/>
                <a:sym typeface="Montserrat"/>
              </a:rPr>
              <a:t>  </a:t>
            </a:r>
            <a:endParaRPr sz="1300" b="0" i="0" u="none" strike="noStrike" cap="none" dirty="0">
              <a:solidFill>
                <a:srgbClr val="225450"/>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s-ES" sz="1300" b="1" i="0" u="none" strike="noStrike" cap="none" dirty="0">
                <a:solidFill>
                  <a:srgbClr val="225450"/>
                </a:solidFill>
                <a:latin typeface="Montserrat"/>
                <a:ea typeface="Montserrat"/>
                <a:cs typeface="Montserrat"/>
                <a:sym typeface="Montserrat"/>
              </a:rPr>
              <a:t>GRUPO C</a:t>
            </a:r>
            <a:endParaRPr sz="1300" b="0" i="0" u="none" strike="noStrike" cap="none" dirty="0">
              <a:solidFill>
                <a:srgbClr val="225450"/>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s-ES" sz="1300" b="1" i="0" u="none" strike="noStrike" cap="none" dirty="0">
                <a:solidFill>
                  <a:srgbClr val="225450"/>
                </a:solidFill>
                <a:latin typeface="Montserrat"/>
                <a:ea typeface="Montserrat"/>
                <a:cs typeface="Montserrat"/>
                <a:sym typeface="Montserrat"/>
              </a:rPr>
              <a:t>  </a:t>
            </a:r>
            <a:endParaRPr sz="1300" b="0" i="0" u="none" strike="noStrike" cap="none" dirty="0">
              <a:solidFill>
                <a:srgbClr val="225450"/>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s-ES" sz="1300" b="1" i="0" u="none" strike="noStrike" cap="none" dirty="0">
                <a:solidFill>
                  <a:srgbClr val="225450"/>
                </a:solidFill>
                <a:latin typeface="Montserrat"/>
                <a:ea typeface="Montserrat"/>
                <a:cs typeface="Montserrat"/>
                <a:sym typeface="Montserrat"/>
              </a:rPr>
              <a:t>NOMBRE DEL TRABAJO: </a:t>
            </a:r>
            <a:r>
              <a:rPr lang="es-ES" sz="1300" i="0" u="none" strike="noStrike" cap="none" dirty="0">
                <a:solidFill>
                  <a:schemeClr val="tx1"/>
                </a:solidFill>
                <a:latin typeface="Montserrat"/>
                <a:ea typeface="Montserrat"/>
                <a:cs typeface="Montserrat"/>
                <a:sym typeface="Montserrat"/>
              </a:rPr>
              <a:t>REPORTE DE LECTUR</a:t>
            </a:r>
            <a:r>
              <a:rPr lang="es-ES" sz="1300" i="0" u="none" strike="noStrike" cap="none" dirty="0">
                <a:solidFill>
                  <a:srgbClr val="225450"/>
                </a:solidFill>
                <a:latin typeface="Montserrat"/>
                <a:ea typeface="Montserrat"/>
                <a:cs typeface="Montserrat"/>
                <a:sym typeface="Montserrat"/>
              </a:rPr>
              <a:t>A</a:t>
            </a:r>
            <a:endParaRPr sz="1300" i="0" u="none" strike="noStrike" cap="none" dirty="0">
              <a:solidFill>
                <a:srgbClr val="225450"/>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s-ES" sz="1300" b="1" i="0" u="none" strike="noStrike" cap="none" dirty="0">
                <a:solidFill>
                  <a:srgbClr val="225450"/>
                </a:solidFill>
                <a:latin typeface="Montserrat"/>
                <a:ea typeface="Montserrat"/>
                <a:cs typeface="Montserrat"/>
                <a:sym typeface="Montserrat"/>
              </a:rPr>
              <a:t> </a:t>
            </a:r>
            <a:endParaRPr sz="1300" b="0" i="0" u="none" strike="noStrike" cap="none" dirty="0">
              <a:solidFill>
                <a:srgbClr val="225450"/>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s-ES" sz="1300" b="1" i="0" u="none" strike="noStrike" cap="none" dirty="0">
                <a:solidFill>
                  <a:srgbClr val="225450"/>
                </a:solidFill>
                <a:latin typeface="Montserrat"/>
                <a:ea typeface="Montserrat"/>
                <a:cs typeface="Montserrat"/>
                <a:sym typeface="Montserrat"/>
              </a:rPr>
              <a:t>MATERIA: </a:t>
            </a:r>
            <a:r>
              <a:rPr lang="es-ES" sz="1300" i="0" u="none" strike="noStrike" cap="none" dirty="0">
                <a:solidFill>
                  <a:schemeClr val="tx1"/>
                </a:solidFill>
                <a:latin typeface="Montserrat"/>
                <a:ea typeface="Montserrat"/>
                <a:cs typeface="Montserrat"/>
                <a:sym typeface="Montserrat"/>
              </a:rPr>
              <a:t>ESTRATEGIAS PARA LA EXPLORACIÓN DEL MUNDO NATURAL </a:t>
            </a:r>
            <a:endParaRPr sz="1300" i="0" u="none" strike="noStrike" cap="none" dirty="0">
              <a:solidFill>
                <a:schemeClr val="tx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s-ES" sz="1300" b="0" i="0" u="none" strike="noStrike" cap="none" dirty="0">
                <a:solidFill>
                  <a:schemeClr val="tx1"/>
                </a:solidFill>
                <a:latin typeface="Montserrat"/>
                <a:ea typeface="Montserrat"/>
                <a:cs typeface="Montserrat"/>
                <a:sym typeface="Montserrat"/>
              </a:rPr>
              <a:t> </a:t>
            </a:r>
            <a:r>
              <a:rPr lang="es-ES" sz="1300" b="1" i="0" u="none" strike="noStrike" cap="none" dirty="0">
                <a:solidFill>
                  <a:schemeClr val="tx1"/>
                </a:solidFill>
                <a:latin typeface="Montserrat"/>
                <a:ea typeface="Montserrat"/>
                <a:cs typeface="Montserrat"/>
                <a:sym typeface="Montserrat"/>
              </a:rPr>
              <a:t> </a:t>
            </a:r>
            <a:endParaRPr sz="1300" b="0" i="0" u="none" strike="noStrike" cap="none" dirty="0">
              <a:solidFill>
                <a:schemeClr val="tx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s-ES" sz="1300" b="1" i="0" u="none" strike="noStrike" cap="none" dirty="0">
                <a:solidFill>
                  <a:srgbClr val="225450"/>
                </a:solidFill>
                <a:latin typeface="Montserrat"/>
                <a:ea typeface="Montserrat"/>
                <a:cs typeface="Montserrat"/>
                <a:sym typeface="Montserrat"/>
              </a:rPr>
              <a:t>NOMBRE DEL DOCENTE</a:t>
            </a:r>
            <a:r>
              <a:rPr lang="es-ES" sz="1300" b="1" i="0" u="none" strike="noStrike" cap="none" dirty="0">
                <a:solidFill>
                  <a:schemeClr val="tx1"/>
                </a:solidFill>
                <a:latin typeface="Montserrat"/>
                <a:ea typeface="Montserrat"/>
                <a:cs typeface="Montserrat"/>
                <a:sym typeface="Montserrat"/>
              </a:rPr>
              <a:t>: </a:t>
            </a:r>
            <a:r>
              <a:rPr lang="es-ES" sz="1300" i="0" u="none" strike="noStrike" cap="none" dirty="0">
                <a:solidFill>
                  <a:schemeClr val="tx1"/>
                </a:solidFill>
                <a:latin typeface="Montserrat"/>
                <a:ea typeface="Montserrat"/>
                <a:cs typeface="Montserrat"/>
                <a:sym typeface="Montserrat"/>
              </a:rPr>
              <a:t>ROSA VELIA DEL RIO TIJERINA </a:t>
            </a:r>
          </a:p>
          <a:p>
            <a:pPr marL="0" marR="0" lvl="0" indent="0" algn="ctr" rtl="0">
              <a:lnSpc>
                <a:spcPct val="100000"/>
              </a:lnSpc>
              <a:spcBef>
                <a:spcPts val="0"/>
              </a:spcBef>
              <a:spcAft>
                <a:spcPts val="0"/>
              </a:spcAft>
              <a:buNone/>
            </a:pPr>
            <a:r>
              <a:rPr lang="es-ES" sz="1300" i="0" u="none" strike="noStrike" cap="none" dirty="0">
                <a:solidFill>
                  <a:srgbClr val="225450"/>
                </a:solidFill>
                <a:latin typeface="Montserrat"/>
                <a:ea typeface="Montserrat"/>
                <a:cs typeface="Montserrat"/>
                <a:sym typeface="Montserrat"/>
              </a:rPr>
              <a:t> </a:t>
            </a:r>
          </a:p>
          <a:p>
            <a:pPr marL="0" marR="0" lvl="0" indent="0" algn="r" rtl="0">
              <a:lnSpc>
                <a:spcPct val="100000"/>
              </a:lnSpc>
              <a:spcBef>
                <a:spcPts val="0"/>
              </a:spcBef>
              <a:spcAft>
                <a:spcPts val="0"/>
              </a:spcAft>
              <a:buNone/>
            </a:pPr>
            <a:r>
              <a:rPr lang="es-ES" sz="1300" b="1" i="0" u="none" strike="noStrike" cap="none" dirty="0">
                <a:solidFill>
                  <a:schemeClr val="tx1"/>
                </a:solidFill>
                <a:latin typeface="Montserrat"/>
                <a:ea typeface="Montserrat"/>
                <a:cs typeface="Montserrat"/>
                <a:sym typeface="Montserrat"/>
              </a:rPr>
              <a:t>26 de abril de 2021 SALTILLO, COAHUILA</a:t>
            </a:r>
            <a:endParaRPr sz="1300" b="0" i="0" u="none" strike="noStrike" cap="none" dirty="0">
              <a:solidFill>
                <a:schemeClr val="tx1"/>
              </a:solidFill>
              <a:latin typeface="Montserrat"/>
              <a:ea typeface="Montserrat"/>
              <a:cs typeface="Montserrat"/>
              <a:sym typeface="Montserrat"/>
            </a:endParaRPr>
          </a:p>
        </p:txBody>
      </p:sp>
      <p:pic>
        <p:nvPicPr>
          <p:cNvPr id="7" name="Imagen 6" descr="Una señal con letras y números&#10;&#10;Descripción generada automáticamente con confianza baja">
            <a:extLst>
              <a:ext uri="{FF2B5EF4-FFF2-40B4-BE49-F238E27FC236}">
                <a16:creationId xmlns:a16="http://schemas.microsoft.com/office/drawing/2014/main" id="{E34B2946-E380-4308-90E7-D405A5E5EDC3}"/>
              </a:ext>
            </a:extLst>
          </p:cNvPr>
          <p:cNvPicPr>
            <a:picLocks noChangeAspect="1"/>
          </p:cNvPicPr>
          <p:nvPr/>
        </p:nvPicPr>
        <p:blipFill>
          <a:blip r:embed="rId3"/>
          <a:stretch>
            <a:fillRect/>
          </a:stretch>
        </p:blipFill>
        <p:spPr>
          <a:xfrm>
            <a:off x="574098" y="99563"/>
            <a:ext cx="1857375" cy="13811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5C88C1E-41C1-4718-A05B-685D74F8D49B}"/>
              </a:ext>
            </a:extLst>
          </p:cNvPr>
          <p:cNvSpPr>
            <a:spLocks noGrp="1"/>
          </p:cNvSpPr>
          <p:nvPr>
            <p:ph type="body" idx="1"/>
          </p:nvPr>
        </p:nvSpPr>
        <p:spPr>
          <a:xfrm>
            <a:off x="714300" y="276572"/>
            <a:ext cx="7715400" cy="3356100"/>
          </a:xfrm>
        </p:spPr>
        <p:txBody>
          <a:bodyPr/>
          <a:lstStyle/>
          <a:p>
            <a:pPr marL="152400" indent="0" algn="just">
              <a:lnSpc>
                <a:spcPct val="107000"/>
              </a:lnSpc>
              <a:spcAft>
                <a:spcPts val="800"/>
              </a:spcAft>
              <a:buNone/>
            </a:pPr>
            <a:r>
              <a:rPr lang="es-MX" sz="1800" dirty="0">
                <a:solidFill>
                  <a:schemeClr val="accent2">
                    <a:lumMod val="50000"/>
                  </a:schemeClr>
                </a:solidFill>
                <a:effectLst/>
                <a:latin typeface="Poppins" panose="020B0604020202020204" charset="0"/>
                <a:ea typeface="Calibri" panose="020F0502020204030204" pitchFamily="34" charset="0"/>
                <a:cs typeface="Poppins" panose="020B0604020202020204" charset="0"/>
              </a:rPr>
              <a:t>En los trabajos de ciencias de grado de secundaria, los profesores deben ingeniar alternativas ya que los trabajos no suelen ser prácticos y las escuelas no cuentan con los recursos e instalaciones necesarias</a:t>
            </a:r>
          </a:p>
          <a:p>
            <a:pPr marL="152400" indent="0" algn="just">
              <a:lnSpc>
                <a:spcPct val="107000"/>
              </a:lnSpc>
              <a:spcAft>
                <a:spcPts val="800"/>
              </a:spcAft>
              <a:buNone/>
            </a:pPr>
            <a:r>
              <a:rPr lang="es-MX" sz="1800" dirty="0">
                <a:solidFill>
                  <a:schemeClr val="accent2">
                    <a:lumMod val="50000"/>
                  </a:schemeClr>
                </a:solidFill>
                <a:effectLst/>
                <a:latin typeface="Poppins" panose="020B0604020202020204" charset="0"/>
                <a:ea typeface="Calibri" panose="020F0502020204030204" pitchFamily="34" charset="0"/>
                <a:cs typeface="Poppins" panose="020B0604020202020204" charset="0"/>
              </a:rPr>
              <a:t>-Se han creado experimentos con materiales de fácil adquisición para así poder tener el aprendizaje de conceptos y el desarrollo de habilidades fundamentales en ciencias</a:t>
            </a:r>
          </a:p>
          <a:p>
            <a:pPr marL="152400" indent="0" algn="just">
              <a:lnSpc>
                <a:spcPct val="107000"/>
              </a:lnSpc>
              <a:spcAft>
                <a:spcPts val="800"/>
              </a:spcAft>
              <a:buNone/>
            </a:pPr>
            <a:r>
              <a:rPr lang="es-MX" sz="1800" dirty="0">
                <a:solidFill>
                  <a:schemeClr val="accent2">
                    <a:lumMod val="50000"/>
                  </a:schemeClr>
                </a:solidFill>
                <a:effectLst/>
                <a:latin typeface="Poppins" panose="020B0604020202020204" charset="0"/>
                <a:ea typeface="Calibri" panose="020F0502020204030204" pitchFamily="34" charset="0"/>
                <a:cs typeface="Poppins" panose="020B0604020202020204" charset="0"/>
              </a:rPr>
              <a:t>- El concepto de "predecir, observar y explicar" es acerca de una estrategia en donde se conoce qué tanto conocimiento posee los alumnos previos la clase, cuánto absorben durante y cuánto se queda después de la sesión.</a:t>
            </a:r>
          </a:p>
          <a:p>
            <a:pPr marL="152400" indent="0" algn="just">
              <a:lnSpc>
                <a:spcPct val="107000"/>
              </a:lnSpc>
              <a:spcAft>
                <a:spcPts val="800"/>
              </a:spcAft>
              <a:buNone/>
            </a:pPr>
            <a:r>
              <a:rPr lang="es-MX" sz="1800" dirty="0">
                <a:solidFill>
                  <a:schemeClr val="accent2">
                    <a:lumMod val="50000"/>
                  </a:schemeClr>
                </a:solidFill>
                <a:effectLst/>
                <a:latin typeface="Poppins" panose="020B0604020202020204" charset="0"/>
                <a:ea typeface="Calibri" panose="020F0502020204030204" pitchFamily="34" charset="0"/>
                <a:cs typeface="Poppins" panose="020B0604020202020204" charset="0"/>
              </a:rPr>
              <a:t>-Los alumnos al realizar sus experimentos deben predecir el resultado después observar el proceso y al final explicar por qué pasó eso</a:t>
            </a:r>
          </a:p>
          <a:p>
            <a:endParaRPr lang="es-MX" dirty="0">
              <a:solidFill>
                <a:schemeClr val="accent2">
                  <a:lumMod val="50000"/>
                </a:schemeClr>
              </a:solidFill>
              <a:latin typeface="Poppins" panose="020B0604020202020204" charset="0"/>
              <a:cs typeface="Poppins" panose="020B0604020202020204" charset="0"/>
            </a:endParaRPr>
          </a:p>
        </p:txBody>
      </p:sp>
    </p:spTree>
    <p:extLst>
      <p:ext uri="{BB962C8B-B14F-4D97-AF65-F5344CB8AC3E}">
        <p14:creationId xmlns:p14="http://schemas.microsoft.com/office/powerpoint/2010/main" val="3790927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444E3CC-D71B-42D2-88B8-E5534A413FC1}"/>
              </a:ext>
            </a:extLst>
          </p:cNvPr>
          <p:cNvSpPr>
            <a:spLocks noGrp="1"/>
          </p:cNvSpPr>
          <p:nvPr>
            <p:ph type="body" idx="1"/>
          </p:nvPr>
        </p:nvSpPr>
        <p:spPr>
          <a:xfrm>
            <a:off x="714300" y="1022183"/>
            <a:ext cx="7715400" cy="1300800"/>
          </a:xfrm>
        </p:spPr>
        <p:txBody>
          <a:bodyPr/>
          <a:lstStyle/>
          <a:p>
            <a:pPr marL="152400" indent="0" algn="just">
              <a:lnSpc>
                <a:spcPct val="107000"/>
              </a:lnSpc>
              <a:spcAft>
                <a:spcPts val="800"/>
              </a:spcAft>
              <a:buNone/>
            </a:pPr>
            <a:r>
              <a:rPr lang="es-MX" sz="1800" dirty="0">
                <a:solidFill>
                  <a:schemeClr val="accent2">
                    <a:lumMod val="50000"/>
                  </a:schemeClr>
                </a:solidFill>
                <a:effectLst/>
                <a:latin typeface="Poppins" panose="020B0604020202020204" charset="0"/>
                <a:ea typeface="Calibri" panose="020F0502020204030204" pitchFamily="34" charset="0"/>
                <a:cs typeface="Poppins" panose="020B0604020202020204" charset="0"/>
              </a:rPr>
              <a:t>-Las predicciones deben ser justificadas como si fuesen una hipótesis</a:t>
            </a:r>
          </a:p>
          <a:p>
            <a:pPr marL="152400" indent="0" algn="just">
              <a:lnSpc>
                <a:spcPct val="107000"/>
              </a:lnSpc>
              <a:spcAft>
                <a:spcPts val="800"/>
              </a:spcAft>
              <a:buNone/>
            </a:pPr>
            <a:r>
              <a:rPr lang="es-MX" sz="1800" dirty="0">
                <a:solidFill>
                  <a:schemeClr val="accent2">
                    <a:lumMod val="50000"/>
                  </a:schemeClr>
                </a:solidFill>
                <a:effectLst/>
                <a:latin typeface="Poppins" panose="020B0604020202020204" charset="0"/>
                <a:ea typeface="Calibri" panose="020F0502020204030204" pitchFamily="34" charset="0"/>
                <a:cs typeface="Poppins" panose="020B0604020202020204" charset="0"/>
              </a:rPr>
              <a:t>-Se proponen trabajos prácticos cómo actividades de indagación por las cuales se fomenta el desarrollo de habilidades de aprendizaje en las ciencias</a:t>
            </a:r>
          </a:p>
          <a:p>
            <a:pPr marL="152400" indent="0" algn="just">
              <a:lnSpc>
                <a:spcPct val="107000"/>
              </a:lnSpc>
              <a:spcAft>
                <a:spcPts val="800"/>
              </a:spcAft>
              <a:buNone/>
            </a:pPr>
            <a:r>
              <a:rPr lang="es-MX" sz="1800" dirty="0">
                <a:solidFill>
                  <a:schemeClr val="accent2">
                    <a:lumMod val="50000"/>
                  </a:schemeClr>
                </a:solidFill>
                <a:effectLst/>
                <a:latin typeface="Poppins" panose="020B0604020202020204" charset="0"/>
                <a:ea typeface="Calibri" panose="020F0502020204030204" pitchFamily="34" charset="0"/>
                <a:cs typeface="Poppins" panose="020B0604020202020204" charset="0"/>
              </a:rPr>
              <a:t>- La preindagación es el momento en el que los alumnos observan el experimento antes de realizarlo como si siguieran un manual o instructivo</a:t>
            </a:r>
          </a:p>
          <a:p>
            <a:endParaRPr lang="es-MX" sz="1800" dirty="0">
              <a:solidFill>
                <a:schemeClr val="accent2">
                  <a:lumMod val="50000"/>
                </a:schemeClr>
              </a:solidFill>
            </a:endParaRPr>
          </a:p>
        </p:txBody>
      </p:sp>
      <p:pic>
        <p:nvPicPr>
          <p:cNvPr id="1026" name="Picture 2" descr="Experimentos caseros para niños con los que aprenderán ciencia">
            <a:extLst>
              <a:ext uri="{FF2B5EF4-FFF2-40B4-BE49-F238E27FC236}">
                <a16:creationId xmlns:a16="http://schemas.microsoft.com/office/drawing/2014/main" id="{A4EB98DE-0D58-4B31-B921-EAF17E8C6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059" y="3516836"/>
            <a:ext cx="3106626" cy="16266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27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2279FB2-1A30-447A-9784-9C6202B032A4}"/>
              </a:ext>
            </a:extLst>
          </p:cNvPr>
          <p:cNvSpPr>
            <a:spLocks noGrp="1"/>
          </p:cNvSpPr>
          <p:nvPr>
            <p:ph type="body" idx="1"/>
          </p:nvPr>
        </p:nvSpPr>
        <p:spPr>
          <a:xfrm>
            <a:off x="714300" y="555709"/>
            <a:ext cx="7715400" cy="3356100"/>
          </a:xfrm>
        </p:spPr>
        <p:txBody>
          <a:bodyPr/>
          <a:lstStyle/>
          <a:p>
            <a:pPr marL="152400" indent="0" algn="just">
              <a:lnSpc>
                <a:spcPct val="107000"/>
              </a:lnSpc>
              <a:spcAft>
                <a:spcPts val="800"/>
              </a:spcAft>
              <a:buNone/>
            </a:pPr>
            <a:r>
              <a:rPr lang="es-MX" sz="1800" dirty="0">
                <a:solidFill>
                  <a:schemeClr val="accent2">
                    <a:lumMod val="50000"/>
                  </a:schemeClr>
                </a:solidFill>
                <a:effectLst/>
                <a:latin typeface="Poppins" panose="020B0604020202020204" charset="0"/>
                <a:ea typeface="Calibri" panose="020F0502020204030204" pitchFamily="34" charset="0"/>
                <a:cs typeface="Poppins" panose="020B0604020202020204" charset="0"/>
              </a:rPr>
              <a:t>1.Cuando la pasta de cereal se ha agitado durante un tiempo, en la barra magnética queda adherido hierro metálico. Este resultado sorprendió mucho a los profesores, ya que no se imaginaban que en el cereal que consumen hubiera hierro metálico, lo que dio lugar, durante la fase indagatoria, a la formulación de diversas preguntas que clasificamos entre todo el grupo </a:t>
            </a:r>
          </a:p>
          <a:p>
            <a:pPr marL="152400" indent="0" algn="just">
              <a:lnSpc>
                <a:spcPct val="107000"/>
              </a:lnSpc>
              <a:spcAft>
                <a:spcPts val="800"/>
              </a:spcAft>
              <a:buNone/>
            </a:pPr>
            <a:r>
              <a:rPr lang="es-MX" sz="1800" dirty="0">
                <a:solidFill>
                  <a:schemeClr val="accent2">
                    <a:lumMod val="50000"/>
                  </a:schemeClr>
                </a:solidFill>
                <a:effectLst/>
                <a:latin typeface="Poppins" panose="020B0604020202020204" charset="0"/>
                <a:ea typeface="Calibri" panose="020F0502020204030204" pitchFamily="34" charset="0"/>
                <a:cs typeface="Poppins" panose="020B0604020202020204" charset="0"/>
              </a:rPr>
              <a:t>De acuerdo con </a:t>
            </a:r>
            <a:r>
              <a:rPr lang="es-MX" sz="1800" dirty="0" err="1">
                <a:solidFill>
                  <a:schemeClr val="accent2">
                    <a:lumMod val="50000"/>
                  </a:schemeClr>
                </a:solidFill>
                <a:effectLst/>
                <a:latin typeface="Poppins" panose="020B0604020202020204" charset="0"/>
                <a:ea typeface="Calibri" panose="020F0502020204030204" pitchFamily="34" charset="0"/>
                <a:cs typeface="Poppins" panose="020B0604020202020204" charset="0"/>
              </a:rPr>
              <a:t>Hofstein</a:t>
            </a:r>
            <a:r>
              <a:rPr lang="es-MX" sz="1800" dirty="0">
                <a:solidFill>
                  <a:schemeClr val="accent2">
                    <a:lumMod val="50000"/>
                  </a:schemeClr>
                </a:solidFill>
                <a:effectLst/>
                <a:latin typeface="Poppins" panose="020B0604020202020204" charset="0"/>
                <a:ea typeface="Calibri" panose="020F0502020204030204" pitchFamily="34" charset="0"/>
                <a:cs typeface="Poppins" panose="020B0604020202020204" charset="0"/>
              </a:rPr>
              <a:t> (2005), las preguntas se clasificaron entre aquellas que se contestan consultando un libro o al profesor (preguntas de nivel bajo) y cuyas respuestas son breves (de una palabra, una frase o una pequeña explicación) y las que solo se pueden responder a través de la realización de otros experimentos o bien de una investigación más profunda</a:t>
            </a:r>
          </a:p>
          <a:p>
            <a:pPr marL="152400" indent="0">
              <a:buNone/>
            </a:pPr>
            <a:endParaRPr lang="es-MX" dirty="0">
              <a:solidFill>
                <a:schemeClr val="accent2">
                  <a:lumMod val="50000"/>
                </a:schemeClr>
              </a:solidFill>
              <a:latin typeface="Poppins" panose="020B0604020202020204" charset="0"/>
              <a:cs typeface="Poppins" panose="020B0604020202020204" charset="0"/>
            </a:endParaRPr>
          </a:p>
        </p:txBody>
      </p:sp>
    </p:spTree>
    <p:extLst>
      <p:ext uri="{BB962C8B-B14F-4D97-AF65-F5344CB8AC3E}">
        <p14:creationId xmlns:p14="http://schemas.microsoft.com/office/powerpoint/2010/main" val="187666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96B0CF9-B879-44B0-8777-B6F9229BF97D}"/>
              </a:ext>
            </a:extLst>
          </p:cNvPr>
          <p:cNvSpPr>
            <a:spLocks noGrp="1"/>
          </p:cNvSpPr>
          <p:nvPr>
            <p:ph type="body" idx="1"/>
          </p:nvPr>
        </p:nvSpPr>
        <p:spPr>
          <a:xfrm>
            <a:off x="714300" y="276447"/>
            <a:ext cx="7715400" cy="3356100"/>
          </a:xfrm>
        </p:spPr>
        <p:txBody>
          <a:bodyPr/>
          <a:lstStyle/>
          <a:p>
            <a:pPr marL="152400" indent="0" algn="just">
              <a:lnSpc>
                <a:spcPct val="107000"/>
              </a:lnSpc>
              <a:spcAft>
                <a:spcPts val="800"/>
              </a:spcAft>
              <a:buNone/>
            </a:pPr>
            <a:r>
              <a:rPr lang="es-MX" sz="1800" dirty="0">
                <a:solidFill>
                  <a:schemeClr val="accent2">
                    <a:lumMod val="50000"/>
                  </a:schemeClr>
                </a:solidFill>
                <a:effectLst/>
                <a:latin typeface="Poppins" panose="020B0604020202020204" charset="0"/>
                <a:ea typeface="Calibri" panose="020F0502020204030204" pitchFamily="34" charset="0"/>
                <a:cs typeface="Poppins" panose="020B0604020202020204" charset="0"/>
              </a:rPr>
              <a:t>2. la clasificación anterior y concluir que las preguntas de nivel alto resultaban más Interesantes porque fomentaban el desarrollo de algunas habilidades necesarias para lograr un mejor aprendizaje de la ciencia.</a:t>
            </a:r>
          </a:p>
          <a:p>
            <a:pPr marL="152400" indent="0" algn="just">
              <a:lnSpc>
                <a:spcPct val="107000"/>
              </a:lnSpc>
              <a:spcAft>
                <a:spcPts val="800"/>
              </a:spcAft>
              <a:buNone/>
            </a:pPr>
            <a:r>
              <a:rPr lang="es-MX" sz="1800" dirty="0">
                <a:solidFill>
                  <a:schemeClr val="accent2">
                    <a:lumMod val="50000"/>
                  </a:schemeClr>
                </a:solidFill>
                <a:effectLst/>
                <a:latin typeface="Poppins" panose="020B0604020202020204" charset="0"/>
                <a:ea typeface="Calibri" panose="020F0502020204030204" pitchFamily="34" charset="0"/>
                <a:cs typeface="Poppins" panose="020B0604020202020204" charset="0"/>
              </a:rPr>
              <a:t>3.Después, en una sesión plenaria, los equipos presentaron los resultados de sus investigaciones y todos aprendimos más acerca de los diferentes temas tratados, como, por ejemplo, el mecanismo de absorción del hierro en nuestro organismo, la reglamentación de la adición de hierro en alimentos, las reacciones químicas para disolver el hierro y para identificarlo, la composición de los jugos gástricos, etcétera.</a:t>
            </a:r>
          </a:p>
          <a:p>
            <a:pPr marL="152400" indent="0">
              <a:buNone/>
            </a:pPr>
            <a:endParaRPr lang="es-MX" dirty="0">
              <a:solidFill>
                <a:schemeClr val="accent2">
                  <a:lumMod val="50000"/>
                </a:schemeClr>
              </a:solidFill>
              <a:latin typeface="Poppins" panose="020B0604020202020204" charset="0"/>
              <a:cs typeface="Poppins" panose="020B0604020202020204" charset="0"/>
            </a:endParaRPr>
          </a:p>
        </p:txBody>
      </p:sp>
      <p:pic>
        <p:nvPicPr>
          <p:cNvPr id="2050" name="Picture 2" descr="Imagenes animadas de Experimentos, Gifs animados de Ciencias &gt; Experimentos">
            <a:extLst>
              <a:ext uri="{FF2B5EF4-FFF2-40B4-BE49-F238E27FC236}">
                <a16:creationId xmlns:a16="http://schemas.microsoft.com/office/drawing/2014/main" id="{B0324F77-F85B-4B83-9CA2-0AF0944C98E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22118" y="3433208"/>
            <a:ext cx="1307582" cy="130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757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B0DD6066-2AAF-4C66-AC10-E27E5A31C80B}"/>
              </a:ext>
            </a:extLst>
          </p:cNvPr>
          <p:cNvSpPr>
            <a:spLocks noGrp="1"/>
          </p:cNvSpPr>
          <p:nvPr>
            <p:ph type="body" idx="1"/>
          </p:nvPr>
        </p:nvSpPr>
        <p:spPr>
          <a:xfrm>
            <a:off x="118877" y="148856"/>
            <a:ext cx="7715400" cy="3356100"/>
          </a:xfrm>
        </p:spPr>
        <p:txBody>
          <a:bodyPr/>
          <a:lstStyle/>
          <a:p>
            <a:pPr marL="152400" indent="0">
              <a:buNone/>
            </a:pPr>
            <a:r>
              <a:rPr lang="es-MX" sz="1800" dirty="0">
                <a:solidFill>
                  <a:schemeClr val="accent2">
                    <a:lumMod val="50000"/>
                  </a:schemeClr>
                </a:solidFill>
                <a:effectLst/>
                <a:latin typeface="Poppins" panose="020B0604020202020204" charset="0"/>
                <a:ea typeface="Calibri" panose="020F0502020204030204" pitchFamily="34" charset="0"/>
                <a:cs typeface="Poppins" panose="020B0604020202020204" charset="0"/>
              </a:rPr>
              <a:t>Se realiza un experimento que consiste en la que se dejó caer simultáneamente una tableta de Alka Seltzer; observamos que en ambos matraces había desprendimiento de burbujas, pero que en el agua caliente ese burbujeo era mayor y que la tableta se disolvía más rápidamente.</a:t>
            </a:r>
          </a:p>
          <a:p>
            <a:pPr marL="152400" indent="0" algn="just">
              <a:lnSpc>
                <a:spcPct val="107000"/>
              </a:lnSpc>
              <a:spcAft>
                <a:spcPts val="800"/>
              </a:spcAft>
              <a:buNone/>
            </a:pPr>
            <a:r>
              <a:rPr lang="es-MX" sz="1800" dirty="0">
                <a:solidFill>
                  <a:schemeClr val="accent2">
                    <a:lumMod val="50000"/>
                  </a:schemeClr>
                </a:solidFill>
                <a:effectLst/>
                <a:latin typeface="Poppins" panose="020B0604020202020204" charset="0"/>
                <a:ea typeface="Calibri" panose="020F0502020204030204" pitchFamily="34" charset="0"/>
                <a:cs typeface="Poppins" panose="020B0604020202020204" charset="0"/>
              </a:rPr>
              <a:t>Al finalizar el proyecto los alumnos expresaron sus resultados, diferentes equipos eligieron la pregunta que iban a contestar, e iban a darle una respuesta científica a esta.</a:t>
            </a:r>
          </a:p>
          <a:p>
            <a:pPr marL="152400" indent="0" algn="just">
              <a:lnSpc>
                <a:spcPct val="107000"/>
              </a:lnSpc>
              <a:spcAft>
                <a:spcPts val="800"/>
              </a:spcAft>
              <a:buNone/>
            </a:pPr>
            <a:r>
              <a:rPr lang="es-MX" sz="1800" dirty="0">
                <a:solidFill>
                  <a:schemeClr val="accent2">
                    <a:lumMod val="50000"/>
                  </a:schemeClr>
                </a:solidFill>
                <a:effectLst/>
                <a:latin typeface="Poppins" panose="020B0604020202020204" charset="0"/>
                <a:ea typeface="Calibri" panose="020F0502020204030204" pitchFamily="34" charset="0"/>
                <a:cs typeface="Poppins" panose="020B0604020202020204" charset="0"/>
              </a:rPr>
              <a:t>Al escuchar las explicaciones de los maestros, recalcaron la importancia de manejar un lenguaje claro y preciso, en el diseño experimentar para responder adecuadamente a lo que se investiga y un buen manejo de control de variables.</a:t>
            </a:r>
          </a:p>
          <a:p>
            <a:pPr marL="152400" indent="0">
              <a:buNone/>
            </a:pPr>
            <a:endParaRPr lang="es-MX" dirty="0">
              <a:solidFill>
                <a:schemeClr val="accent2">
                  <a:lumMod val="50000"/>
                </a:schemeClr>
              </a:solidFill>
              <a:latin typeface="Poppins" panose="020B0604020202020204" charset="0"/>
              <a:cs typeface="Poppins" panose="020B0604020202020204" charset="0"/>
            </a:endParaRPr>
          </a:p>
        </p:txBody>
      </p:sp>
      <p:pic>
        <p:nvPicPr>
          <p:cNvPr id="3074" name="Picture 2" descr="FUNCIÓN ÓXIDO | Experimentos de quimica, Química, Quimica organica">
            <a:extLst>
              <a:ext uri="{FF2B5EF4-FFF2-40B4-BE49-F238E27FC236}">
                <a16:creationId xmlns:a16="http://schemas.microsoft.com/office/drawing/2014/main" id="{438D6E91-33B0-4C89-B227-372FC5FA6EF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52570" y="3114231"/>
            <a:ext cx="1372553" cy="159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970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B385D59-0880-4CC4-A8ED-23DCDD9E9AA5}"/>
              </a:ext>
            </a:extLst>
          </p:cNvPr>
          <p:cNvSpPr>
            <a:spLocks noGrp="1"/>
          </p:cNvSpPr>
          <p:nvPr>
            <p:ph type="body" idx="1"/>
          </p:nvPr>
        </p:nvSpPr>
        <p:spPr>
          <a:xfrm>
            <a:off x="389047" y="130407"/>
            <a:ext cx="8365905" cy="3356100"/>
          </a:xfrm>
        </p:spPr>
        <p:txBody>
          <a:bodyPr/>
          <a:lstStyle/>
          <a:p>
            <a:pPr marL="152400" indent="0">
              <a:buNone/>
            </a:pPr>
            <a:r>
              <a:rPr lang="es-MX" sz="1600" dirty="0">
                <a:solidFill>
                  <a:schemeClr val="accent2">
                    <a:lumMod val="50000"/>
                  </a:schemeClr>
                </a:solidFill>
                <a:effectLst/>
                <a:latin typeface="Poppins" panose="020B0604020202020204" charset="0"/>
                <a:ea typeface="Calibri" panose="020F0502020204030204" pitchFamily="34" charset="0"/>
                <a:cs typeface="Poppins" panose="020B0604020202020204" charset="0"/>
              </a:rPr>
              <a:t>Respecto a la estrategia de enseñanza, se resaltó que con las actividades experimentales se fomenta el desarrollo de habilidades, la predicción, la observación, el diseño de experimentos, la argumentación y la comunicación.</a:t>
            </a:r>
          </a:p>
          <a:p>
            <a:pPr marL="152400" indent="0" algn="just">
              <a:lnSpc>
                <a:spcPct val="107000"/>
              </a:lnSpc>
              <a:spcAft>
                <a:spcPts val="800"/>
              </a:spcAft>
              <a:buNone/>
            </a:pPr>
            <a:r>
              <a:rPr lang="es-MX" sz="1600" dirty="0">
                <a:solidFill>
                  <a:schemeClr val="accent2">
                    <a:lumMod val="50000"/>
                  </a:schemeClr>
                </a:solidFill>
                <a:effectLst/>
                <a:latin typeface="Poppins" panose="020B0604020202020204" charset="0"/>
                <a:ea typeface="Calibri" panose="020F0502020204030204" pitchFamily="34" charset="0"/>
                <a:cs typeface="Poppins" panose="020B0604020202020204" charset="0"/>
              </a:rPr>
              <a:t>Después de realizar el experimento del huevo, los alumnos entregaron sus respuestas y estaban interesados en saber por qué el huevo cocido se detiene al tocarlo, mientras que el crudo sigue girando. Este experimento sirve para analizar las manifestaciones de la inercia.</a:t>
            </a:r>
          </a:p>
          <a:p>
            <a:pPr marL="152400" indent="0" algn="just">
              <a:lnSpc>
                <a:spcPct val="107000"/>
              </a:lnSpc>
              <a:spcAft>
                <a:spcPts val="800"/>
              </a:spcAft>
              <a:buNone/>
            </a:pPr>
            <a:r>
              <a:rPr lang="es-MX" sz="1600" dirty="0">
                <a:solidFill>
                  <a:schemeClr val="accent2">
                    <a:lumMod val="50000"/>
                  </a:schemeClr>
                </a:solidFill>
                <a:effectLst/>
                <a:latin typeface="Poppins" panose="020B0604020202020204" charset="0"/>
                <a:ea typeface="Calibri" panose="020F0502020204030204" pitchFamily="34" charset="0"/>
                <a:cs typeface="Poppins" panose="020B0604020202020204" charset="0"/>
              </a:rPr>
              <a:t>El 62.5% de las explicaciones que dieron los 8 alumnos de refieren al estado de agregación de los huevos(cocido: sólido; crudo;  líquido) argumentando que cambia su interior por la rugosidad de la cáscara.</a:t>
            </a:r>
          </a:p>
          <a:p>
            <a:pPr marL="152400" indent="0" algn="just">
              <a:lnSpc>
                <a:spcPct val="107000"/>
              </a:lnSpc>
              <a:spcAft>
                <a:spcPts val="800"/>
              </a:spcAft>
              <a:buNone/>
            </a:pPr>
            <a:r>
              <a:rPr lang="es-MX" sz="1600" dirty="0">
                <a:solidFill>
                  <a:schemeClr val="accent2">
                    <a:lumMod val="50000"/>
                  </a:schemeClr>
                </a:solidFill>
                <a:effectLst/>
                <a:latin typeface="Poppins" panose="020B0604020202020204" charset="0"/>
                <a:ea typeface="Calibri" panose="020F0502020204030204" pitchFamily="34" charset="0"/>
                <a:cs typeface="Poppins" panose="020B0604020202020204" charset="0"/>
              </a:rPr>
              <a:t>Uno de los alumnos mencionó que la inercia del contenido del huevo hace que siga moviéndose mientras que el cocido por si contenido sólido, si se detiene ya no girará más.</a:t>
            </a:r>
          </a:p>
          <a:p>
            <a:pPr marL="152400" indent="0">
              <a:buNone/>
            </a:pPr>
            <a:endParaRPr lang="es-MX" sz="1100" dirty="0">
              <a:solidFill>
                <a:schemeClr val="accent2">
                  <a:lumMod val="50000"/>
                </a:schemeClr>
              </a:solidFill>
            </a:endParaRPr>
          </a:p>
        </p:txBody>
      </p:sp>
      <p:pic>
        <p:nvPicPr>
          <p:cNvPr id="4098" name="Picture 2" descr="Experimentos | pensamient-cientific">
            <a:extLst>
              <a:ext uri="{FF2B5EF4-FFF2-40B4-BE49-F238E27FC236}">
                <a16:creationId xmlns:a16="http://schemas.microsoft.com/office/drawing/2014/main" id="{36956EF3-063D-4C44-8A28-4AA78DD8E13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94205" y="3678811"/>
            <a:ext cx="1435395" cy="146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887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43"/>
        <p:cNvGrpSpPr/>
        <p:nvPr/>
      </p:nvGrpSpPr>
      <p:grpSpPr>
        <a:xfrm>
          <a:off x="0" y="0"/>
          <a:ext cx="0" cy="0"/>
          <a:chOff x="0" y="0"/>
          <a:chExt cx="0" cy="0"/>
        </a:xfrm>
      </p:grpSpPr>
      <p:sp>
        <p:nvSpPr>
          <p:cNvPr id="3745" name="Google Shape;3745;p51"/>
          <p:cNvSpPr txBox="1">
            <a:spLocks noGrp="1"/>
          </p:cNvSpPr>
          <p:nvPr>
            <p:ph type="body" idx="1"/>
          </p:nvPr>
        </p:nvSpPr>
        <p:spPr>
          <a:xfrm>
            <a:off x="5139349" y="676819"/>
            <a:ext cx="3798691" cy="2508600"/>
          </a:xfrm>
          <a:prstGeom prst="rect">
            <a:avLst/>
          </a:prstGeom>
        </p:spPr>
        <p:txBody>
          <a:bodyPr spcFirstLastPara="1" wrap="square" lIns="91425" tIns="91425" rIns="91425" bIns="91425" anchor="t" anchorCtr="0">
            <a:noAutofit/>
          </a:bodyPr>
          <a:lstStyle/>
          <a:p>
            <a:pPr marL="0" indent="0" algn="just">
              <a:spcBef>
                <a:spcPts val="1600"/>
              </a:spcBef>
              <a:spcAft>
                <a:spcPts val="1600"/>
              </a:spcAft>
              <a:buNone/>
            </a:pPr>
            <a:r>
              <a:rPr lang="es-MX" dirty="0">
                <a:solidFill>
                  <a:schemeClr val="accent2">
                    <a:lumMod val="50000"/>
                  </a:schemeClr>
                </a:solidFill>
                <a:effectLst/>
                <a:latin typeface="Poppins" panose="020B0604020202020204" charset="0"/>
                <a:ea typeface="Calibri" panose="020F0502020204030204" pitchFamily="34" charset="0"/>
                <a:cs typeface="Poppins" panose="020B0604020202020204" charset="0"/>
              </a:rPr>
              <a:t>Los alumnos de la Facultad de Química están interesados en los trabajos prácticos y con experimentos que se realizan con materiales cotidianos, le pierden el miedo a la química y libera la experimentación de dudas y propuestas. La Lic. Norma Mónica López Villa química de la UNAM, es coautora de libros de química para nivel secundario . Su campo de interés es la didáctica de la ciencia: trabajos prácticos, evaluación de los aprendizajes y uso de analogías. Y finalmente la profesora titular Gisela Hernández Millán de la UNAM, ha diseñado e impartido diplomados y maestrías de enseñanza de las ciencias. Es coautora de 15 libros y revistas arbitradas y ha presentado más de cien trabajos en congresos nacionales e internacionales.</a:t>
            </a:r>
          </a:p>
          <a:p>
            <a:pPr marL="0" lvl="0" indent="0" algn="just" rtl="0">
              <a:spcBef>
                <a:spcPts val="1600"/>
              </a:spcBef>
              <a:spcAft>
                <a:spcPts val="1600"/>
              </a:spcAft>
              <a:buNone/>
            </a:pPr>
            <a:endParaRPr sz="1000" dirty="0">
              <a:solidFill>
                <a:schemeClr val="accent2">
                  <a:lumMod val="50000"/>
                </a:schemeClr>
              </a:solidFill>
              <a:latin typeface="Poppins" panose="020B0604020202020204" charset="0"/>
              <a:cs typeface="Poppins" panose="020B0604020202020204" charset="0"/>
            </a:endParaRPr>
          </a:p>
        </p:txBody>
      </p:sp>
      <p:pic>
        <p:nvPicPr>
          <p:cNvPr id="3747" name="Google Shape;3747;p51"/>
          <p:cNvPicPr preferRelativeResize="0"/>
          <p:nvPr/>
        </p:nvPicPr>
        <p:blipFill>
          <a:blip r:embed="rId3">
            <a:alphaModFix/>
          </a:blip>
          <a:stretch>
            <a:fillRect/>
          </a:stretch>
        </p:blipFill>
        <p:spPr>
          <a:xfrm>
            <a:off x="0" y="0"/>
            <a:ext cx="4946557" cy="5143501"/>
          </a:xfrm>
          <a:prstGeom prst="rect">
            <a:avLst/>
          </a:prstGeom>
          <a:noFill/>
          <a:ln>
            <a:noFill/>
          </a:ln>
        </p:spPr>
      </p:pic>
      <p:grpSp>
        <p:nvGrpSpPr>
          <p:cNvPr id="3748" name="Google Shape;3748;p51"/>
          <p:cNvGrpSpPr/>
          <p:nvPr/>
        </p:nvGrpSpPr>
        <p:grpSpPr>
          <a:xfrm flipH="1">
            <a:off x="3682158" y="4546274"/>
            <a:ext cx="2435769" cy="1170190"/>
            <a:chOff x="4178350" y="2375050"/>
            <a:chExt cx="938350" cy="515775"/>
          </a:xfrm>
        </p:grpSpPr>
        <p:sp>
          <p:nvSpPr>
            <p:cNvPr id="3749" name="Google Shape;3749;p51"/>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51"/>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51"/>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1"/>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51"/>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51"/>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51"/>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6" name="Google Shape;3756;p51"/>
          <p:cNvGrpSpPr/>
          <p:nvPr/>
        </p:nvGrpSpPr>
        <p:grpSpPr>
          <a:xfrm>
            <a:off x="4776413" y="3724663"/>
            <a:ext cx="700450" cy="636075"/>
            <a:chOff x="3652400" y="3788700"/>
            <a:chExt cx="700450" cy="636075"/>
          </a:xfrm>
        </p:grpSpPr>
        <p:sp>
          <p:nvSpPr>
            <p:cNvPr id="3757" name="Google Shape;3757;p51"/>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1"/>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1"/>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1"/>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1"/>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1"/>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1"/>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1"/>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1"/>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1"/>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1"/>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1"/>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1"/>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1"/>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1"/>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Pastel Portfolio by Slidesgo">
  <a:themeElements>
    <a:clrScheme name="Simple Light">
      <a:dk1>
        <a:srgbClr val="000000"/>
      </a:dk1>
      <a:lt1>
        <a:srgbClr val="FFFFFF"/>
      </a:lt1>
      <a:dk2>
        <a:srgbClr val="595959"/>
      </a:dk2>
      <a:lt2>
        <a:srgbClr val="B6702A"/>
      </a:lt2>
      <a:accent1>
        <a:srgbClr val="FAD3D4"/>
      </a:accent1>
      <a:accent2>
        <a:srgbClr val="8CBEAA"/>
      </a:accent2>
      <a:accent3>
        <a:srgbClr val="E6A157"/>
      </a:accent3>
      <a:accent4>
        <a:srgbClr val="F8BC9E"/>
      </a:accent4>
      <a:accent5>
        <a:srgbClr val="E98C8C"/>
      </a:accent5>
      <a:accent6>
        <a:srgbClr val="FCC00D"/>
      </a:accent6>
      <a:hlink>
        <a:srgbClr val="E6A1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889</Words>
  <Application>Microsoft Office PowerPoint</Application>
  <PresentationFormat>Presentación en pantalla (16:9)</PresentationFormat>
  <Paragraphs>43</Paragraphs>
  <Slides>9</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Livvic</vt:lpstr>
      <vt:lpstr>Arial</vt:lpstr>
      <vt:lpstr>Poppins Medium</vt:lpstr>
      <vt:lpstr>Poppins</vt:lpstr>
      <vt:lpstr>Montserrat</vt:lpstr>
      <vt:lpstr>Calibri</vt:lpstr>
      <vt:lpstr>Source Sans Pro</vt:lpstr>
      <vt:lpstr>Roboto Condensed Light</vt:lpstr>
      <vt:lpstr>Pastel Portfolio by Slidesgo</vt:lpstr>
      <vt:lpstr>PREDECIR, OBSERVAR, EXPLICAR E INDAGAR: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PREDECIR, OBSERVAR, EXPLICAR E INDAGAR:</dc:title>
  <dc:creator>margarita velazquez medellin</dc:creator>
  <cp:lastModifiedBy>Lenovo</cp:lastModifiedBy>
  <cp:revision>3</cp:revision>
  <dcterms:modified xsi:type="dcterms:W3CDTF">2021-04-26T17:31:41Z</dcterms:modified>
</cp:coreProperties>
</file>