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4"/>
  </p:sldMasterIdLst>
  <p:sldIdLst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407BDF-16CA-4B59-902E-5A18FDB82CAF}" v="805" dt="2021-04-30T19:23:27.851"/>
    <p1510:client id="{66130C86-1302-4C18-8B5F-C2BC32284714}" v="300" dt="2021-04-30T05:10:36.599"/>
    <p1510:client id="{8C299F90-D812-4656-AB33-69AF8DA47A16}" v="547" dt="2021-04-30T04:37:47.9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ERO DE LOURDES GARCIA VELA" userId="S::lucerodelourdes.garcia.v0310@alumnocoahuila.gob.mx::02164b2a-644c-4462-9998-3b93ee0c26f8" providerId="AD" clId="Web-{56407BDF-16CA-4B59-902E-5A18FDB82CAF}"/>
    <pc:docChg chg="addSld modSld">
      <pc:chgData name="LUCERO DE LOURDES GARCIA VELA" userId="S::lucerodelourdes.garcia.v0310@alumnocoahuila.gob.mx::02164b2a-644c-4462-9998-3b93ee0c26f8" providerId="AD" clId="Web-{56407BDF-16CA-4B59-902E-5A18FDB82CAF}" dt="2021-04-30T19:23:26.710" v="435" actId="20577"/>
      <pc:docMkLst>
        <pc:docMk/>
      </pc:docMkLst>
      <pc:sldChg chg="modSp">
        <pc:chgData name="LUCERO DE LOURDES GARCIA VELA" userId="S::lucerodelourdes.garcia.v0310@alumnocoahuila.gob.mx::02164b2a-644c-4462-9998-3b93ee0c26f8" providerId="AD" clId="Web-{56407BDF-16CA-4B59-902E-5A18FDB82CAF}" dt="2021-04-30T19:22:10.924" v="423" actId="14100"/>
        <pc:sldMkLst>
          <pc:docMk/>
          <pc:sldMk cId="927030524" sldId="257"/>
        </pc:sldMkLst>
        <pc:spChg chg="mod">
          <ac:chgData name="LUCERO DE LOURDES GARCIA VELA" userId="S::lucerodelourdes.garcia.v0310@alumnocoahuila.gob.mx::02164b2a-644c-4462-9998-3b93ee0c26f8" providerId="AD" clId="Web-{56407BDF-16CA-4B59-902E-5A18FDB82CAF}" dt="2021-04-30T19:12:12.621" v="391"/>
          <ac:spMkLst>
            <pc:docMk/>
            <pc:sldMk cId="927030524" sldId="257"/>
            <ac:spMk id="3" creationId="{87215618-E8BA-4FEE-9E10-7AB3BE8D3E16}"/>
          </ac:spMkLst>
        </pc:spChg>
        <pc:spChg chg="mod">
          <ac:chgData name="LUCERO DE LOURDES GARCIA VELA" userId="S::lucerodelourdes.garcia.v0310@alumnocoahuila.gob.mx::02164b2a-644c-4462-9998-3b93ee0c26f8" providerId="AD" clId="Web-{56407BDF-16CA-4B59-902E-5A18FDB82CAF}" dt="2021-04-30T19:22:10.924" v="423" actId="14100"/>
          <ac:spMkLst>
            <pc:docMk/>
            <pc:sldMk cId="927030524" sldId="257"/>
            <ac:spMk id="15" creationId="{65F15FD6-2C5A-4003-A2A4-50A87FC92D00}"/>
          </ac:spMkLst>
        </pc:spChg>
      </pc:sldChg>
      <pc:sldChg chg="addSp delSp modSp new mod setBg">
        <pc:chgData name="LUCERO DE LOURDES GARCIA VELA" userId="S::lucerodelourdes.garcia.v0310@alumnocoahuila.gob.mx::02164b2a-644c-4462-9998-3b93ee0c26f8" providerId="AD" clId="Web-{56407BDF-16CA-4B59-902E-5A18FDB82CAF}" dt="2021-04-30T19:23:26.710" v="435" actId="20577"/>
        <pc:sldMkLst>
          <pc:docMk/>
          <pc:sldMk cId="3314301377" sldId="261"/>
        </pc:sldMkLst>
        <pc:spChg chg="add mod">
          <ac:chgData name="LUCERO DE LOURDES GARCIA VELA" userId="S::lucerodelourdes.garcia.v0310@alumnocoahuila.gob.mx::02164b2a-644c-4462-9998-3b93ee0c26f8" providerId="AD" clId="Web-{56407BDF-16CA-4B59-902E-5A18FDB82CAF}" dt="2021-04-30T19:11:55.057" v="390" actId="14100"/>
          <ac:spMkLst>
            <pc:docMk/>
            <pc:sldMk cId="3314301377" sldId="261"/>
            <ac:spMk id="2" creationId="{52CAC573-A3AA-4CB6-A685-228C485BD106}"/>
          </ac:spMkLst>
        </pc:spChg>
        <pc:spChg chg="add mod">
          <ac:chgData name="LUCERO DE LOURDES GARCIA VELA" userId="S::lucerodelourdes.garcia.v0310@alumnocoahuila.gob.mx::02164b2a-644c-4462-9998-3b93ee0c26f8" providerId="AD" clId="Web-{56407BDF-16CA-4B59-902E-5A18FDB82CAF}" dt="2021-04-30T19:23:26.710" v="435" actId="20577"/>
          <ac:spMkLst>
            <pc:docMk/>
            <pc:sldMk cId="3314301377" sldId="261"/>
            <ac:spMk id="3" creationId="{59F4427F-A58B-4D16-8E45-AAA682F04627}"/>
          </ac:spMkLst>
        </pc:spChg>
        <pc:spChg chg="add del">
          <ac:chgData name="LUCERO DE LOURDES GARCIA VELA" userId="S::lucerodelourdes.garcia.v0310@alumnocoahuila.gob.mx::02164b2a-644c-4462-9998-3b93ee0c26f8" providerId="AD" clId="Web-{56407BDF-16CA-4B59-902E-5A18FDB82CAF}" dt="2021-04-30T19:22:24.440" v="425"/>
          <ac:spMkLst>
            <pc:docMk/>
            <pc:sldMk cId="3314301377" sldId="261"/>
            <ac:spMk id="4" creationId="{4BD32B1A-D1FD-4CDE-AC4B-0373EC76CAEB}"/>
          </ac:spMkLst>
        </pc:spChg>
        <pc:spChg chg="add mod ord">
          <ac:chgData name="LUCERO DE LOURDES GARCIA VELA" userId="S::lucerodelourdes.garcia.v0310@alumnocoahuila.gob.mx::02164b2a-644c-4462-9998-3b93ee0c26f8" providerId="AD" clId="Web-{56407BDF-16CA-4B59-902E-5A18FDB82CAF}" dt="2021-04-30T19:23:14.178" v="434" actId="14100"/>
          <ac:spMkLst>
            <pc:docMk/>
            <pc:sldMk cId="3314301377" sldId="261"/>
            <ac:spMk id="5" creationId="{FB92950D-6A4D-487C-B18F-9EC9D1BE179E}"/>
          </ac:spMkLst>
        </pc:spChg>
        <pc:spChg chg="add del">
          <ac:chgData name="LUCERO DE LOURDES GARCIA VELA" userId="S::lucerodelourdes.garcia.v0310@alumnocoahuila.gob.mx::02164b2a-644c-4462-9998-3b93ee0c26f8" providerId="AD" clId="Web-{56407BDF-16CA-4B59-902E-5A18FDB82CAF}" dt="2021-04-30T19:09:46.877" v="388"/>
          <ac:spMkLst>
            <pc:docMk/>
            <pc:sldMk cId="3314301377" sldId="261"/>
            <ac:spMk id="8" creationId="{081EA652-8C6A-4E69-BEB9-170809474553}"/>
          </ac:spMkLst>
        </pc:spChg>
        <pc:spChg chg="add del">
          <ac:chgData name="LUCERO DE LOURDES GARCIA VELA" userId="S::lucerodelourdes.garcia.v0310@alumnocoahuila.gob.mx::02164b2a-644c-4462-9998-3b93ee0c26f8" providerId="AD" clId="Web-{56407BDF-16CA-4B59-902E-5A18FDB82CAF}" dt="2021-04-30T19:09:46.877" v="388"/>
          <ac:spMkLst>
            <pc:docMk/>
            <pc:sldMk cId="3314301377" sldId="261"/>
            <ac:spMk id="10" creationId="{5298780A-33B9-4EA2-8F67-DE68AD62841B}"/>
          </ac:spMkLst>
        </pc:spChg>
        <pc:spChg chg="add del">
          <ac:chgData name="LUCERO DE LOURDES GARCIA VELA" userId="S::lucerodelourdes.garcia.v0310@alumnocoahuila.gob.mx::02164b2a-644c-4462-9998-3b93ee0c26f8" providerId="AD" clId="Web-{56407BDF-16CA-4B59-902E-5A18FDB82CAF}" dt="2021-04-30T19:09:46.877" v="388"/>
          <ac:spMkLst>
            <pc:docMk/>
            <pc:sldMk cId="3314301377" sldId="261"/>
            <ac:spMk id="12" creationId="{7F488E8B-4E1E-4402-8935-D4E6C02615C7}"/>
          </ac:spMkLst>
        </pc:spChg>
      </pc:sldChg>
    </pc:docChg>
  </pc:docChgLst>
  <pc:docChgLst>
    <pc:chgData name="SAMANTHA DE LEON HUITRON RAMOS" userId="S::samantha.deleonhuitron.r9901@alumnocoahuila.gob.mx::8f42057c-8c49-4bef-b87c-ebe7dc3c0801" providerId="AD" clId="Web-{8C299F90-D812-4656-AB33-69AF8DA47A16}"/>
    <pc:docChg chg="addSld delSld modSld addMainMaster delMainMaster">
      <pc:chgData name="SAMANTHA DE LEON HUITRON RAMOS" userId="S::samantha.deleonhuitron.r9901@alumnocoahuila.gob.mx::8f42057c-8c49-4bef-b87c-ebe7dc3c0801" providerId="AD" clId="Web-{8C299F90-D812-4656-AB33-69AF8DA47A16}" dt="2021-04-30T04:37:47.963" v="276" actId="20577"/>
      <pc:docMkLst>
        <pc:docMk/>
      </pc:docMkLst>
      <pc:sldChg chg="addSp delSp modSp del mod setBg modClrScheme chgLayout">
        <pc:chgData name="SAMANTHA DE LEON HUITRON RAMOS" userId="S::samantha.deleonhuitron.r9901@alumnocoahuila.gob.mx::8f42057c-8c49-4bef-b87c-ebe7dc3c0801" providerId="AD" clId="Web-{8C299F90-D812-4656-AB33-69AF8DA47A16}" dt="2021-04-30T04:21:43.327" v="5"/>
        <pc:sldMkLst>
          <pc:docMk/>
          <pc:sldMk cId="109857222" sldId="256"/>
        </pc:sldMkLst>
        <pc:spChg chg="del">
          <ac:chgData name="SAMANTHA DE LEON HUITRON RAMOS" userId="S::samantha.deleonhuitron.r9901@alumnocoahuila.gob.mx::8f42057c-8c49-4bef-b87c-ebe7dc3c0801" providerId="AD" clId="Web-{8C299F90-D812-4656-AB33-69AF8DA47A16}" dt="2021-04-30T04:20:16.980" v="0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SAMANTHA DE LEON HUITRON RAMOS" userId="S::samantha.deleonhuitron.r9901@alumnocoahuila.gob.mx::8f42057c-8c49-4bef-b87c-ebe7dc3c0801" providerId="AD" clId="Web-{8C299F90-D812-4656-AB33-69AF8DA47A16}" dt="2021-04-30T04:20:40.372" v="1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SAMANTHA DE LEON HUITRON RAMOS" userId="S::samantha.deleonhuitron.r9901@alumnocoahuila.gob.mx::8f42057c-8c49-4bef-b87c-ebe7dc3c0801" providerId="AD" clId="Web-{8C299F90-D812-4656-AB33-69AF8DA47A16}" dt="2021-04-30T04:20:40.372" v="1"/>
          <ac:spMkLst>
            <pc:docMk/>
            <pc:sldMk cId="109857222" sldId="256"/>
            <ac:spMk id="8" creationId="{607DF6BB-EADF-4BE6-B8A3-E5E4194BC276}"/>
          </ac:spMkLst>
        </pc:spChg>
        <pc:spChg chg="add">
          <ac:chgData name="SAMANTHA DE LEON HUITRON RAMOS" userId="S::samantha.deleonhuitron.r9901@alumnocoahuila.gob.mx::8f42057c-8c49-4bef-b87c-ebe7dc3c0801" providerId="AD" clId="Web-{8C299F90-D812-4656-AB33-69AF8DA47A16}" dt="2021-04-30T04:20:40.372" v="1"/>
          <ac:spMkLst>
            <pc:docMk/>
            <pc:sldMk cId="109857222" sldId="256"/>
            <ac:spMk id="10" creationId="{F4155C20-3F0E-4576-8A0B-C345B62312DA}"/>
          </ac:spMkLst>
        </pc:spChg>
        <pc:spChg chg="add">
          <ac:chgData name="SAMANTHA DE LEON HUITRON RAMOS" userId="S::samantha.deleonhuitron.r9901@alumnocoahuila.gob.mx::8f42057c-8c49-4bef-b87c-ebe7dc3c0801" providerId="AD" clId="Web-{8C299F90-D812-4656-AB33-69AF8DA47A16}" dt="2021-04-30T04:20:40.372" v="1"/>
          <ac:spMkLst>
            <pc:docMk/>
            <pc:sldMk cId="109857222" sldId="256"/>
            <ac:spMk id="14" creationId="{0BAEB82B-9A6B-4982-B56B-7529C6EA9A95}"/>
          </ac:spMkLst>
        </pc:spChg>
        <pc:spChg chg="add">
          <ac:chgData name="SAMANTHA DE LEON HUITRON RAMOS" userId="S::samantha.deleonhuitron.r9901@alumnocoahuila.gob.mx::8f42057c-8c49-4bef-b87c-ebe7dc3c0801" providerId="AD" clId="Web-{8C299F90-D812-4656-AB33-69AF8DA47A16}" dt="2021-04-30T04:20:40.372" v="1"/>
          <ac:spMkLst>
            <pc:docMk/>
            <pc:sldMk cId="109857222" sldId="256"/>
            <ac:spMk id="16" creationId="{FC71CE45-EECF-4555-AD4B-1B3D0D5D1540}"/>
          </ac:spMkLst>
        </pc:spChg>
        <pc:spChg chg="add">
          <ac:chgData name="SAMANTHA DE LEON HUITRON RAMOS" userId="S::samantha.deleonhuitron.r9901@alumnocoahuila.gob.mx::8f42057c-8c49-4bef-b87c-ebe7dc3c0801" providerId="AD" clId="Web-{8C299F90-D812-4656-AB33-69AF8DA47A16}" dt="2021-04-30T04:20:40.372" v="1"/>
          <ac:spMkLst>
            <pc:docMk/>
            <pc:sldMk cId="109857222" sldId="256"/>
            <ac:spMk id="18" creationId="{53AA89D1-0C70-46BB-8E35-5722A4B18A78}"/>
          </ac:spMkLst>
        </pc:spChg>
        <pc:picChg chg="add mod">
          <ac:chgData name="SAMANTHA DE LEON HUITRON RAMOS" userId="S::samantha.deleonhuitron.r9901@alumnocoahuila.gob.mx::8f42057c-8c49-4bef-b87c-ebe7dc3c0801" providerId="AD" clId="Web-{8C299F90-D812-4656-AB33-69AF8DA47A16}" dt="2021-04-30T04:21:24.873" v="4" actId="1076"/>
          <ac:picMkLst>
            <pc:docMk/>
            <pc:sldMk cId="109857222" sldId="256"/>
            <ac:picMk id="4" creationId="{F6E476B2-BAFE-49F8-A067-16C8BB19F979}"/>
          </ac:picMkLst>
        </pc:picChg>
        <pc:picChg chg="add">
          <ac:chgData name="SAMANTHA DE LEON HUITRON RAMOS" userId="S::samantha.deleonhuitron.r9901@alumnocoahuila.gob.mx::8f42057c-8c49-4bef-b87c-ebe7dc3c0801" providerId="AD" clId="Web-{8C299F90-D812-4656-AB33-69AF8DA47A16}" dt="2021-04-30T04:20:40.372" v="1"/>
          <ac:picMkLst>
            <pc:docMk/>
            <pc:sldMk cId="109857222" sldId="256"/>
            <ac:picMk id="5" creationId="{9DB8E8C8-6B95-4DEA-AE58-888F653D8746}"/>
          </ac:picMkLst>
        </pc:picChg>
        <pc:cxnChg chg="add">
          <ac:chgData name="SAMANTHA DE LEON HUITRON RAMOS" userId="S::samantha.deleonhuitron.r9901@alumnocoahuila.gob.mx::8f42057c-8c49-4bef-b87c-ebe7dc3c0801" providerId="AD" clId="Web-{8C299F90-D812-4656-AB33-69AF8DA47A16}" dt="2021-04-30T04:20:40.372" v="1"/>
          <ac:cxnSpMkLst>
            <pc:docMk/>
            <pc:sldMk cId="109857222" sldId="256"/>
            <ac:cxnSpMk id="12" creationId="{56020367-4FD5-4596-8E10-C5F095CD8DBF}"/>
          </ac:cxnSpMkLst>
        </pc:cxnChg>
      </pc:sldChg>
      <pc:sldChg chg="addSp delSp modSp new mod modClrScheme chgLayout">
        <pc:chgData name="SAMANTHA DE LEON HUITRON RAMOS" userId="S::samantha.deleonhuitron.r9901@alumnocoahuila.gob.mx::8f42057c-8c49-4bef-b87c-ebe7dc3c0801" providerId="AD" clId="Web-{8C299F90-D812-4656-AB33-69AF8DA47A16}" dt="2021-04-30T04:33:04.455" v="218" actId="1076"/>
        <pc:sldMkLst>
          <pc:docMk/>
          <pc:sldMk cId="927030524" sldId="257"/>
        </pc:sldMkLst>
        <pc:spChg chg="del mod ord">
          <ac:chgData name="SAMANTHA DE LEON HUITRON RAMOS" userId="S::samantha.deleonhuitron.r9901@alumnocoahuila.gob.mx::8f42057c-8c49-4bef-b87c-ebe7dc3c0801" providerId="AD" clId="Web-{8C299F90-D812-4656-AB33-69AF8DA47A16}" dt="2021-04-30T04:22:13.437" v="7"/>
          <ac:spMkLst>
            <pc:docMk/>
            <pc:sldMk cId="927030524" sldId="257"/>
            <ac:spMk id="2" creationId="{E104DEFA-B884-4D99-A3D0-3C7F793F7158}"/>
          </ac:spMkLst>
        </pc:spChg>
        <pc:spChg chg="mod ord">
          <ac:chgData name="SAMANTHA DE LEON HUITRON RAMOS" userId="S::samantha.deleonhuitron.r9901@alumnocoahuila.gob.mx::8f42057c-8c49-4bef-b87c-ebe7dc3c0801" providerId="AD" clId="Web-{8C299F90-D812-4656-AB33-69AF8DA47A16}" dt="2021-04-30T04:31:54.812" v="204" actId="20577"/>
          <ac:spMkLst>
            <pc:docMk/>
            <pc:sldMk cId="927030524" sldId="257"/>
            <ac:spMk id="3" creationId="{87215618-E8BA-4FEE-9E10-7AB3BE8D3E16}"/>
          </ac:spMkLst>
        </pc:spChg>
        <pc:spChg chg="add del mod">
          <ac:chgData name="SAMANTHA DE LEON HUITRON RAMOS" userId="S::samantha.deleonhuitron.r9901@alumnocoahuila.gob.mx::8f42057c-8c49-4bef-b87c-ebe7dc3c0801" providerId="AD" clId="Web-{8C299F90-D812-4656-AB33-69AF8DA47A16}" dt="2021-04-30T04:22:50.094" v="17"/>
          <ac:spMkLst>
            <pc:docMk/>
            <pc:sldMk cId="927030524" sldId="257"/>
            <ac:spMk id="9" creationId="{42449B3C-8F33-4FD9-AEAA-809F21E931E8}"/>
          </ac:spMkLst>
        </pc:spChg>
        <pc:spChg chg="add del mod">
          <ac:chgData name="SAMANTHA DE LEON HUITRON RAMOS" userId="S::samantha.deleonhuitron.r9901@alumnocoahuila.gob.mx::8f42057c-8c49-4bef-b87c-ebe7dc3c0801" providerId="AD" clId="Web-{8C299F90-D812-4656-AB33-69AF8DA47A16}" dt="2021-04-30T04:23:13.095" v="25"/>
          <ac:spMkLst>
            <pc:docMk/>
            <pc:sldMk cId="927030524" sldId="257"/>
            <ac:spMk id="14" creationId="{E394A6EB-18F6-4679-8C5C-AB3320C69EA5}"/>
          </ac:spMkLst>
        </pc:spChg>
        <pc:spChg chg="add mod">
          <ac:chgData name="SAMANTHA DE LEON HUITRON RAMOS" userId="S::samantha.deleonhuitron.r9901@alumnocoahuila.gob.mx::8f42057c-8c49-4bef-b87c-ebe7dc3c0801" providerId="AD" clId="Web-{8C299F90-D812-4656-AB33-69AF8DA47A16}" dt="2021-04-30T04:30:17.278" v="194" actId="20577"/>
          <ac:spMkLst>
            <pc:docMk/>
            <pc:sldMk cId="927030524" sldId="257"/>
            <ac:spMk id="15" creationId="{65F15FD6-2C5A-4003-A2A4-50A87FC92D00}"/>
          </ac:spMkLst>
        </pc:spChg>
        <pc:spChg chg="add mod">
          <ac:chgData name="SAMANTHA DE LEON HUITRON RAMOS" userId="S::samantha.deleonhuitron.r9901@alumnocoahuila.gob.mx::8f42057c-8c49-4bef-b87c-ebe7dc3c0801" providerId="AD" clId="Web-{8C299F90-D812-4656-AB33-69AF8DA47A16}" dt="2021-04-30T04:33:04.455" v="218" actId="1076"/>
          <ac:spMkLst>
            <pc:docMk/>
            <pc:sldMk cId="927030524" sldId="257"/>
            <ac:spMk id="16" creationId="{079F0789-09FF-4898-AEC8-183537EC0778}"/>
          </ac:spMkLst>
        </pc:spChg>
        <pc:graphicFrameChg chg="add del mod">
          <ac:chgData name="SAMANTHA DE LEON HUITRON RAMOS" userId="S::samantha.deleonhuitron.r9901@alumnocoahuila.gob.mx::8f42057c-8c49-4bef-b87c-ebe7dc3c0801" providerId="AD" clId="Web-{8C299F90-D812-4656-AB33-69AF8DA47A16}" dt="2021-04-30T04:22:50.094" v="19"/>
          <ac:graphicFrameMkLst>
            <pc:docMk/>
            <pc:sldMk cId="927030524" sldId="257"/>
            <ac:graphicFrameMk id="6" creationId="{95A6C19D-5A04-4984-920A-A054697287C2}"/>
          </ac:graphicFrameMkLst>
        </pc:graphicFrameChg>
        <pc:graphicFrameChg chg="add del mod">
          <ac:chgData name="SAMANTHA DE LEON HUITRON RAMOS" userId="S::samantha.deleonhuitron.r9901@alumnocoahuila.gob.mx::8f42057c-8c49-4bef-b87c-ebe7dc3c0801" providerId="AD" clId="Web-{8C299F90-D812-4656-AB33-69AF8DA47A16}" dt="2021-04-30T04:22:50.094" v="18"/>
          <ac:graphicFrameMkLst>
            <pc:docMk/>
            <pc:sldMk cId="927030524" sldId="257"/>
            <ac:graphicFrameMk id="8" creationId="{3DF48238-628A-4AB3-A754-924F5600CE82}"/>
          </ac:graphicFrameMkLst>
        </pc:graphicFrameChg>
        <pc:graphicFrameChg chg="add del mod">
          <ac:chgData name="SAMANTHA DE LEON HUITRON RAMOS" userId="S::samantha.deleonhuitron.r9901@alumnocoahuila.gob.mx::8f42057c-8c49-4bef-b87c-ebe7dc3c0801" providerId="AD" clId="Web-{8C299F90-D812-4656-AB33-69AF8DA47A16}" dt="2021-04-30T04:23:13.095" v="27"/>
          <ac:graphicFrameMkLst>
            <pc:docMk/>
            <pc:sldMk cId="927030524" sldId="257"/>
            <ac:graphicFrameMk id="11" creationId="{499E8A81-493D-469A-A4A8-5D50A019A1A9}"/>
          </ac:graphicFrameMkLst>
        </pc:graphicFrameChg>
        <pc:graphicFrameChg chg="add del mod">
          <ac:chgData name="SAMANTHA DE LEON HUITRON RAMOS" userId="S::samantha.deleonhuitron.r9901@alumnocoahuila.gob.mx::8f42057c-8c49-4bef-b87c-ebe7dc3c0801" providerId="AD" clId="Web-{8C299F90-D812-4656-AB33-69AF8DA47A16}" dt="2021-04-30T04:23:13.095" v="26"/>
          <ac:graphicFrameMkLst>
            <pc:docMk/>
            <pc:sldMk cId="927030524" sldId="257"/>
            <ac:graphicFrameMk id="13" creationId="{EE0A8CB2-8C25-4CDD-A7A7-85EEF113BBD5}"/>
          </ac:graphicFrameMkLst>
        </pc:graphicFrameChg>
        <pc:picChg chg="add mod">
          <ac:chgData name="SAMANTHA DE LEON HUITRON RAMOS" userId="S::samantha.deleonhuitron.r9901@alumnocoahuila.gob.mx::8f42057c-8c49-4bef-b87c-ebe7dc3c0801" providerId="AD" clId="Web-{8C299F90-D812-4656-AB33-69AF8DA47A16}" dt="2021-04-30T04:32:27.969" v="206" actId="1076"/>
          <ac:picMkLst>
            <pc:docMk/>
            <pc:sldMk cId="927030524" sldId="257"/>
            <ac:picMk id="4" creationId="{606685F5-960E-4356-8105-605AD29C6BA2}"/>
          </ac:picMkLst>
        </pc:picChg>
      </pc:sldChg>
      <pc:sldChg chg="modSp new">
        <pc:chgData name="SAMANTHA DE LEON HUITRON RAMOS" userId="S::samantha.deleonhuitron.r9901@alumnocoahuila.gob.mx::8f42057c-8c49-4bef-b87c-ebe7dc3c0801" providerId="AD" clId="Web-{8C299F90-D812-4656-AB33-69AF8DA47A16}" dt="2021-04-30T04:37:47.963" v="276" actId="20577"/>
        <pc:sldMkLst>
          <pc:docMk/>
          <pc:sldMk cId="29657629" sldId="258"/>
        </pc:sldMkLst>
        <pc:spChg chg="mod">
          <ac:chgData name="SAMANTHA DE LEON HUITRON RAMOS" userId="S::samantha.deleonhuitron.r9901@alumnocoahuila.gob.mx::8f42057c-8c49-4bef-b87c-ebe7dc3c0801" providerId="AD" clId="Web-{8C299F90-D812-4656-AB33-69AF8DA47A16}" dt="2021-04-30T04:37:47.963" v="276" actId="20577"/>
          <ac:spMkLst>
            <pc:docMk/>
            <pc:sldMk cId="29657629" sldId="258"/>
            <ac:spMk id="2" creationId="{40EBD230-BF2B-40EA-BE0B-8225F8117294}"/>
          </ac:spMkLst>
        </pc:spChg>
        <pc:spChg chg="mod">
          <ac:chgData name="SAMANTHA DE LEON HUITRON RAMOS" userId="S::samantha.deleonhuitron.r9901@alumnocoahuila.gob.mx::8f42057c-8c49-4bef-b87c-ebe7dc3c0801" providerId="AD" clId="Web-{8C299F90-D812-4656-AB33-69AF8DA47A16}" dt="2021-04-30T04:37:34.478" v="274" actId="20577"/>
          <ac:spMkLst>
            <pc:docMk/>
            <pc:sldMk cId="29657629" sldId="258"/>
            <ac:spMk id="3" creationId="{CE475F4B-1E27-46D4-B5CF-85E734ABAF72}"/>
          </ac:spMkLst>
        </pc:spChg>
      </pc:sldChg>
      <pc:sldMasterChg chg="del delSldLayout">
        <pc:chgData name="SAMANTHA DE LEON HUITRON RAMOS" userId="S::samantha.deleonhuitron.r9901@alumnocoahuila.gob.mx::8f42057c-8c49-4bef-b87c-ebe7dc3c0801" providerId="AD" clId="Web-{8C299F90-D812-4656-AB33-69AF8DA47A16}" dt="2021-04-30T04:20:40.372" v="1"/>
        <pc:sldMasterMkLst>
          <pc:docMk/>
          <pc:sldMasterMk cId="2460954070" sldId="2147483660"/>
        </pc:sldMasterMkLst>
        <pc:sldLayoutChg chg="del">
          <pc:chgData name="SAMANTHA DE LEON HUITRON RAMOS" userId="S::samantha.deleonhuitron.r9901@alumnocoahuila.gob.mx::8f42057c-8c49-4bef-b87c-ebe7dc3c0801" providerId="AD" clId="Web-{8C299F90-D812-4656-AB33-69AF8DA47A16}" dt="2021-04-30T04:20:40.372" v="1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SAMANTHA DE LEON HUITRON RAMOS" userId="S::samantha.deleonhuitron.r9901@alumnocoahuila.gob.mx::8f42057c-8c49-4bef-b87c-ebe7dc3c0801" providerId="AD" clId="Web-{8C299F90-D812-4656-AB33-69AF8DA47A16}" dt="2021-04-30T04:20:40.372" v="1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SAMANTHA DE LEON HUITRON RAMOS" userId="S::samantha.deleonhuitron.r9901@alumnocoahuila.gob.mx::8f42057c-8c49-4bef-b87c-ebe7dc3c0801" providerId="AD" clId="Web-{8C299F90-D812-4656-AB33-69AF8DA47A16}" dt="2021-04-30T04:20:40.372" v="1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SAMANTHA DE LEON HUITRON RAMOS" userId="S::samantha.deleonhuitron.r9901@alumnocoahuila.gob.mx::8f42057c-8c49-4bef-b87c-ebe7dc3c0801" providerId="AD" clId="Web-{8C299F90-D812-4656-AB33-69AF8DA47A16}" dt="2021-04-30T04:20:40.372" v="1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SAMANTHA DE LEON HUITRON RAMOS" userId="S::samantha.deleonhuitron.r9901@alumnocoahuila.gob.mx::8f42057c-8c49-4bef-b87c-ebe7dc3c0801" providerId="AD" clId="Web-{8C299F90-D812-4656-AB33-69AF8DA47A16}" dt="2021-04-30T04:20:40.372" v="1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SAMANTHA DE LEON HUITRON RAMOS" userId="S::samantha.deleonhuitron.r9901@alumnocoahuila.gob.mx::8f42057c-8c49-4bef-b87c-ebe7dc3c0801" providerId="AD" clId="Web-{8C299F90-D812-4656-AB33-69AF8DA47A16}" dt="2021-04-30T04:20:40.372" v="1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SAMANTHA DE LEON HUITRON RAMOS" userId="S::samantha.deleonhuitron.r9901@alumnocoahuila.gob.mx::8f42057c-8c49-4bef-b87c-ebe7dc3c0801" providerId="AD" clId="Web-{8C299F90-D812-4656-AB33-69AF8DA47A16}" dt="2021-04-30T04:20:40.372" v="1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SAMANTHA DE LEON HUITRON RAMOS" userId="S::samantha.deleonhuitron.r9901@alumnocoahuila.gob.mx::8f42057c-8c49-4bef-b87c-ebe7dc3c0801" providerId="AD" clId="Web-{8C299F90-D812-4656-AB33-69AF8DA47A16}" dt="2021-04-30T04:20:40.372" v="1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SAMANTHA DE LEON HUITRON RAMOS" userId="S::samantha.deleonhuitron.r9901@alumnocoahuila.gob.mx::8f42057c-8c49-4bef-b87c-ebe7dc3c0801" providerId="AD" clId="Web-{8C299F90-D812-4656-AB33-69AF8DA47A16}" dt="2021-04-30T04:20:40.372" v="1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SAMANTHA DE LEON HUITRON RAMOS" userId="S::samantha.deleonhuitron.r9901@alumnocoahuila.gob.mx::8f42057c-8c49-4bef-b87c-ebe7dc3c0801" providerId="AD" clId="Web-{8C299F90-D812-4656-AB33-69AF8DA47A16}" dt="2021-04-30T04:20:40.372" v="1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SAMANTHA DE LEON HUITRON RAMOS" userId="S::samantha.deleonhuitron.r9901@alumnocoahuila.gob.mx::8f42057c-8c49-4bef-b87c-ebe7dc3c0801" providerId="AD" clId="Web-{8C299F90-D812-4656-AB33-69AF8DA47A16}" dt="2021-04-30T04:20:40.372" v="1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addSldLayout delSldLayout">
        <pc:chgData name="SAMANTHA DE LEON HUITRON RAMOS" userId="S::samantha.deleonhuitron.r9901@alumnocoahuila.gob.mx::8f42057c-8c49-4bef-b87c-ebe7dc3c0801" providerId="AD" clId="Web-{8C299F90-D812-4656-AB33-69AF8DA47A16}" dt="2021-04-30T04:23:29.423" v="29"/>
        <pc:sldMasterMkLst>
          <pc:docMk/>
          <pc:sldMasterMk cId="430447404" sldId="2147483711"/>
        </pc:sldMasterMkLst>
        <pc:sldLayoutChg chg="add del">
          <pc:chgData name="SAMANTHA DE LEON HUITRON RAMOS" userId="S::samantha.deleonhuitron.r9901@alumnocoahuila.gob.mx::8f42057c-8c49-4bef-b87c-ebe7dc3c0801" providerId="AD" clId="Web-{8C299F90-D812-4656-AB33-69AF8DA47A16}" dt="2021-04-30T04:23:29.423" v="29"/>
          <pc:sldLayoutMkLst>
            <pc:docMk/>
            <pc:sldMasterMk cId="430447404" sldId="2147483711"/>
            <pc:sldLayoutMk cId="2594750896" sldId="2147483700"/>
          </pc:sldLayoutMkLst>
        </pc:sldLayoutChg>
        <pc:sldLayoutChg chg="add del">
          <pc:chgData name="SAMANTHA DE LEON HUITRON RAMOS" userId="S::samantha.deleonhuitron.r9901@alumnocoahuila.gob.mx::8f42057c-8c49-4bef-b87c-ebe7dc3c0801" providerId="AD" clId="Web-{8C299F90-D812-4656-AB33-69AF8DA47A16}" dt="2021-04-30T04:23:29.423" v="29"/>
          <pc:sldLayoutMkLst>
            <pc:docMk/>
            <pc:sldMasterMk cId="430447404" sldId="2147483711"/>
            <pc:sldLayoutMk cId="4273126860" sldId="2147483701"/>
          </pc:sldLayoutMkLst>
        </pc:sldLayoutChg>
        <pc:sldLayoutChg chg="add del">
          <pc:chgData name="SAMANTHA DE LEON HUITRON RAMOS" userId="S::samantha.deleonhuitron.r9901@alumnocoahuila.gob.mx::8f42057c-8c49-4bef-b87c-ebe7dc3c0801" providerId="AD" clId="Web-{8C299F90-D812-4656-AB33-69AF8DA47A16}" dt="2021-04-30T04:23:29.423" v="29"/>
          <pc:sldLayoutMkLst>
            <pc:docMk/>
            <pc:sldMasterMk cId="430447404" sldId="2147483711"/>
            <pc:sldLayoutMk cId="2257575772" sldId="2147483702"/>
          </pc:sldLayoutMkLst>
        </pc:sldLayoutChg>
        <pc:sldLayoutChg chg="add del">
          <pc:chgData name="SAMANTHA DE LEON HUITRON RAMOS" userId="S::samantha.deleonhuitron.r9901@alumnocoahuila.gob.mx::8f42057c-8c49-4bef-b87c-ebe7dc3c0801" providerId="AD" clId="Web-{8C299F90-D812-4656-AB33-69AF8DA47A16}" dt="2021-04-30T04:23:29.423" v="29"/>
          <pc:sldLayoutMkLst>
            <pc:docMk/>
            <pc:sldMasterMk cId="430447404" sldId="2147483711"/>
            <pc:sldLayoutMk cId="280534040" sldId="2147483703"/>
          </pc:sldLayoutMkLst>
        </pc:sldLayoutChg>
        <pc:sldLayoutChg chg="add del">
          <pc:chgData name="SAMANTHA DE LEON HUITRON RAMOS" userId="S::samantha.deleonhuitron.r9901@alumnocoahuila.gob.mx::8f42057c-8c49-4bef-b87c-ebe7dc3c0801" providerId="AD" clId="Web-{8C299F90-D812-4656-AB33-69AF8DA47A16}" dt="2021-04-30T04:23:29.423" v="29"/>
          <pc:sldLayoutMkLst>
            <pc:docMk/>
            <pc:sldMasterMk cId="430447404" sldId="2147483711"/>
            <pc:sldLayoutMk cId="2013536763" sldId="2147483704"/>
          </pc:sldLayoutMkLst>
        </pc:sldLayoutChg>
        <pc:sldLayoutChg chg="add del">
          <pc:chgData name="SAMANTHA DE LEON HUITRON RAMOS" userId="S::samantha.deleonhuitron.r9901@alumnocoahuila.gob.mx::8f42057c-8c49-4bef-b87c-ebe7dc3c0801" providerId="AD" clId="Web-{8C299F90-D812-4656-AB33-69AF8DA47A16}" dt="2021-04-30T04:23:29.423" v="29"/>
          <pc:sldLayoutMkLst>
            <pc:docMk/>
            <pc:sldMasterMk cId="430447404" sldId="2147483711"/>
            <pc:sldLayoutMk cId="2566092027" sldId="2147483705"/>
          </pc:sldLayoutMkLst>
        </pc:sldLayoutChg>
        <pc:sldLayoutChg chg="add del">
          <pc:chgData name="SAMANTHA DE LEON HUITRON RAMOS" userId="S::samantha.deleonhuitron.r9901@alumnocoahuila.gob.mx::8f42057c-8c49-4bef-b87c-ebe7dc3c0801" providerId="AD" clId="Web-{8C299F90-D812-4656-AB33-69AF8DA47A16}" dt="2021-04-30T04:23:29.423" v="29"/>
          <pc:sldLayoutMkLst>
            <pc:docMk/>
            <pc:sldMasterMk cId="430447404" sldId="2147483711"/>
            <pc:sldLayoutMk cId="167024514" sldId="2147483706"/>
          </pc:sldLayoutMkLst>
        </pc:sldLayoutChg>
        <pc:sldLayoutChg chg="add del">
          <pc:chgData name="SAMANTHA DE LEON HUITRON RAMOS" userId="S::samantha.deleonhuitron.r9901@alumnocoahuila.gob.mx::8f42057c-8c49-4bef-b87c-ebe7dc3c0801" providerId="AD" clId="Web-{8C299F90-D812-4656-AB33-69AF8DA47A16}" dt="2021-04-30T04:23:29.423" v="29"/>
          <pc:sldLayoutMkLst>
            <pc:docMk/>
            <pc:sldMasterMk cId="430447404" sldId="2147483711"/>
            <pc:sldLayoutMk cId="1938901078" sldId="2147483707"/>
          </pc:sldLayoutMkLst>
        </pc:sldLayoutChg>
        <pc:sldLayoutChg chg="add del">
          <pc:chgData name="SAMANTHA DE LEON HUITRON RAMOS" userId="S::samantha.deleonhuitron.r9901@alumnocoahuila.gob.mx::8f42057c-8c49-4bef-b87c-ebe7dc3c0801" providerId="AD" clId="Web-{8C299F90-D812-4656-AB33-69AF8DA47A16}" dt="2021-04-30T04:23:29.423" v="29"/>
          <pc:sldLayoutMkLst>
            <pc:docMk/>
            <pc:sldMasterMk cId="430447404" sldId="2147483711"/>
            <pc:sldLayoutMk cId="3968910413" sldId="2147483708"/>
          </pc:sldLayoutMkLst>
        </pc:sldLayoutChg>
        <pc:sldLayoutChg chg="add del">
          <pc:chgData name="SAMANTHA DE LEON HUITRON RAMOS" userId="S::samantha.deleonhuitron.r9901@alumnocoahuila.gob.mx::8f42057c-8c49-4bef-b87c-ebe7dc3c0801" providerId="AD" clId="Web-{8C299F90-D812-4656-AB33-69AF8DA47A16}" dt="2021-04-30T04:23:29.423" v="29"/>
          <pc:sldLayoutMkLst>
            <pc:docMk/>
            <pc:sldMasterMk cId="430447404" sldId="2147483711"/>
            <pc:sldLayoutMk cId="233862190" sldId="2147483709"/>
          </pc:sldLayoutMkLst>
        </pc:sldLayoutChg>
        <pc:sldLayoutChg chg="add del">
          <pc:chgData name="SAMANTHA DE LEON HUITRON RAMOS" userId="S::samantha.deleonhuitron.r9901@alumnocoahuila.gob.mx::8f42057c-8c49-4bef-b87c-ebe7dc3c0801" providerId="AD" clId="Web-{8C299F90-D812-4656-AB33-69AF8DA47A16}" dt="2021-04-30T04:23:29.423" v="29"/>
          <pc:sldLayoutMkLst>
            <pc:docMk/>
            <pc:sldMasterMk cId="430447404" sldId="2147483711"/>
            <pc:sldLayoutMk cId="3345945548" sldId="2147483710"/>
          </pc:sldLayoutMkLst>
        </pc:sldLayoutChg>
      </pc:sldMasterChg>
      <pc:sldMasterChg chg="add addSldLayout modSldLayout">
        <pc:chgData name="SAMANTHA DE LEON HUITRON RAMOS" userId="S::samantha.deleonhuitron.r9901@alumnocoahuila.gob.mx::8f42057c-8c49-4bef-b87c-ebe7dc3c0801" providerId="AD" clId="Web-{8C299F90-D812-4656-AB33-69AF8DA47A16}" dt="2021-04-30T04:23:29.423" v="29"/>
        <pc:sldMasterMkLst>
          <pc:docMk/>
          <pc:sldMasterMk cId="1933175819" sldId="2147483712"/>
        </pc:sldMasterMkLst>
        <pc:sldLayoutChg chg="add mod replId">
          <pc:chgData name="SAMANTHA DE LEON HUITRON RAMOS" userId="S::samantha.deleonhuitron.r9901@alumnocoahuila.gob.mx::8f42057c-8c49-4bef-b87c-ebe7dc3c0801" providerId="AD" clId="Web-{8C299F90-D812-4656-AB33-69AF8DA47A16}" dt="2021-04-30T04:23:29.423" v="29"/>
          <pc:sldLayoutMkLst>
            <pc:docMk/>
            <pc:sldMasterMk cId="1933175819" sldId="2147483712"/>
            <pc:sldLayoutMk cId="3433067923" sldId="2147483713"/>
          </pc:sldLayoutMkLst>
        </pc:sldLayoutChg>
        <pc:sldLayoutChg chg="add mod replId">
          <pc:chgData name="SAMANTHA DE LEON HUITRON RAMOS" userId="S::samantha.deleonhuitron.r9901@alumnocoahuila.gob.mx::8f42057c-8c49-4bef-b87c-ebe7dc3c0801" providerId="AD" clId="Web-{8C299F90-D812-4656-AB33-69AF8DA47A16}" dt="2021-04-30T04:23:29.423" v="29"/>
          <pc:sldLayoutMkLst>
            <pc:docMk/>
            <pc:sldMasterMk cId="1933175819" sldId="2147483712"/>
            <pc:sldLayoutMk cId="1488274557" sldId="2147483714"/>
          </pc:sldLayoutMkLst>
        </pc:sldLayoutChg>
        <pc:sldLayoutChg chg="add mod replId">
          <pc:chgData name="SAMANTHA DE LEON HUITRON RAMOS" userId="S::samantha.deleonhuitron.r9901@alumnocoahuila.gob.mx::8f42057c-8c49-4bef-b87c-ebe7dc3c0801" providerId="AD" clId="Web-{8C299F90-D812-4656-AB33-69AF8DA47A16}" dt="2021-04-30T04:23:29.423" v="29"/>
          <pc:sldLayoutMkLst>
            <pc:docMk/>
            <pc:sldMasterMk cId="1933175819" sldId="2147483712"/>
            <pc:sldLayoutMk cId="3059554491" sldId="2147483715"/>
          </pc:sldLayoutMkLst>
        </pc:sldLayoutChg>
        <pc:sldLayoutChg chg="add mod replId">
          <pc:chgData name="SAMANTHA DE LEON HUITRON RAMOS" userId="S::samantha.deleonhuitron.r9901@alumnocoahuila.gob.mx::8f42057c-8c49-4bef-b87c-ebe7dc3c0801" providerId="AD" clId="Web-{8C299F90-D812-4656-AB33-69AF8DA47A16}" dt="2021-04-30T04:23:29.423" v="29"/>
          <pc:sldLayoutMkLst>
            <pc:docMk/>
            <pc:sldMasterMk cId="1933175819" sldId="2147483712"/>
            <pc:sldLayoutMk cId="2154290453" sldId="2147483716"/>
          </pc:sldLayoutMkLst>
        </pc:sldLayoutChg>
        <pc:sldLayoutChg chg="add mod replId">
          <pc:chgData name="SAMANTHA DE LEON HUITRON RAMOS" userId="S::samantha.deleonhuitron.r9901@alumnocoahuila.gob.mx::8f42057c-8c49-4bef-b87c-ebe7dc3c0801" providerId="AD" clId="Web-{8C299F90-D812-4656-AB33-69AF8DA47A16}" dt="2021-04-30T04:23:29.423" v="29"/>
          <pc:sldLayoutMkLst>
            <pc:docMk/>
            <pc:sldMasterMk cId="1933175819" sldId="2147483712"/>
            <pc:sldLayoutMk cId="3804128016" sldId="2147483717"/>
          </pc:sldLayoutMkLst>
        </pc:sldLayoutChg>
        <pc:sldLayoutChg chg="add mod replId">
          <pc:chgData name="SAMANTHA DE LEON HUITRON RAMOS" userId="S::samantha.deleonhuitron.r9901@alumnocoahuila.gob.mx::8f42057c-8c49-4bef-b87c-ebe7dc3c0801" providerId="AD" clId="Web-{8C299F90-D812-4656-AB33-69AF8DA47A16}" dt="2021-04-30T04:23:29.423" v="29"/>
          <pc:sldLayoutMkLst>
            <pc:docMk/>
            <pc:sldMasterMk cId="1933175819" sldId="2147483712"/>
            <pc:sldLayoutMk cId="3263858659" sldId="2147483718"/>
          </pc:sldLayoutMkLst>
        </pc:sldLayoutChg>
        <pc:sldLayoutChg chg="add mod replId">
          <pc:chgData name="SAMANTHA DE LEON HUITRON RAMOS" userId="S::samantha.deleonhuitron.r9901@alumnocoahuila.gob.mx::8f42057c-8c49-4bef-b87c-ebe7dc3c0801" providerId="AD" clId="Web-{8C299F90-D812-4656-AB33-69AF8DA47A16}" dt="2021-04-30T04:23:29.423" v="29"/>
          <pc:sldLayoutMkLst>
            <pc:docMk/>
            <pc:sldMasterMk cId="1933175819" sldId="2147483712"/>
            <pc:sldLayoutMk cId="1539977810" sldId="2147483719"/>
          </pc:sldLayoutMkLst>
        </pc:sldLayoutChg>
        <pc:sldLayoutChg chg="add mod replId">
          <pc:chgData name="SAMANTHA DE LEON HUITRON RAMOS" userId="S::samantha.deleonhuitron.r9901@alumnocoahuila.gob.mx::8f42057c-8c49-4bef-b87c-ebe7dc3c0801" providerId="AD" clId="Web-{8C299F90-D812-4656-AB33-69AF8DA47A16}" dt="2021-04-30T04:23:29.423" v="29"/>
          <pc:sldLayoutMkLst>
            <pc:docMk/>
            <pc:sldMasterMk cId="1933175819" sldId="2147483712"/>
            <pc:sldLayoutMk cId="2546717877" sldId="2147483720"/>
          </pc:sldLayoutMkLst>
        </pc:sldLayoutChg>
        <pc:sldLayoutChg chg="add mod replId">
          <pc:chgData name="SAMANTHA DE LEON HUITRON RAMOS" userId="S::samantha.deleonhuitron.r9901@alumnocoahuila.gob.mx::8f42057c-8c49-4bef-b87c-ebe7dc3c0801" providerId="AD" clId="Web-{8C299F90-D812-4656-AB33-69AF8DA47A16}" dt="2021-04-30T04:23:29.423" v="29"/>
          <pc:sldLayoutMkLst>
            <pc:docMk/>
            <pc:sldMasterMk cId="1933175819" sldId="2147483712"/>
            <pc:sldLayoutMk cId="156117752" sldId="2147483721"/>
          </pc:sldLayoutMkLst>
        </pc:sldLayoutChg>
        <pc:sldLayoutChg chg="add mod replId">
          <pc:chgData name="SAMANTHA DE LEON HUITRON RAMOS" userId="S::samantha.deleonhuitron.r9901@alumnocoahuila.gob.mx::8f42057c-8c49-4bef-b87c-ebe7dc3c0801" providerId="AD" clId="Web-{8C299F90-D812-4656-AB33-69AF8DA47A16}" dt="2021-04-30T04:23:29.423" v="29"/>
          <pc:sldLayoutMkLst>
            <pc:docMk/>
            <pc:sldMasterMk cId="1933175819" sldId="2147483712"/>
            <pc:sldLayoutMk cId="2271025399" sldId="2147483722"/>
          </pc:sldLayoutMkLst>
        </pc:sldLayoutChg>
        <pc:sldLayoutChg chg="add mod replId">
          <pc:chgData name="SAMANTHA DE LEON HUITRON RAMOS" userId="S::samantha.deleonhuitron.r9901@alumnocoahuila.gob.mx::8f42057c-8c49-4bef-b87c-ebe7dc3c0801" providerId="AD" clId="Web-{8C299F90-D812-4656-AB33-69AF8DA47A16}" dt="2021-04-30T04:23:29.423" v="29"/>
          <pc:sldLayoutMkLst>
            <pc:docMk/>
            <pc:sldMasterMk cId="1933175819" sldId="2147483712"/>
            <pc:sldLayoutMk cId="3914063296" sldId="2147483723"/>
          </pc:sldLayoutMkLst>
        </pc:sldLayoutChg>
      </pc:sldMasterChg>
    </pc:docChg>
  </pc:docChgLst>
  <pc:docChgLst>
    <pc:chgData name="SAMANTHA DE LEON HUITRON RAMOS" userId="S::samantha.deleonhuitron.r9901@alumnocoahuila.gob.mx::8f42057c-8c49-4bef-b87c-ebe7dc3c0801" providerId="AD" clId="Web-{66130C86-1302-4C18-8B5F-C2BC32284714}"/>
    <pc:docChg chg="addSld modSld">
      <pc:chgData name="SAMANTHA DE LEON HUITRON RAMOS" userId="S::samantha.deleonhuitron.r9901@alumnocoahuila.gob.mx::8f42057c-8c49-4bef-b87c-ebe7dc3c0801" providerId="AD" clId="Web-{66130C86-1302-4C18-8B5F-C2BC32284714}" dt="2021-04-30T05:10:36.599" v="203"/>
      <pc:docMkLst>
        <pc:docMk/>
      </pc:docMkLst>
      <pc:sldChg chg="addSp delSp modSp mod setBg addAnim delAnim">
        <pc:chgData name="SAMANTHA DE LEON HUITRON RAMOS" userId="S::samantha.deleonhuitron.r9901@alumnocoahuila.gob.mx::8f42057c-8c49-4bef-b87c-ebe7dc3c0801" providerId="AD" clId="Web-{66130C86-1302-4C18-8B5F-C2BC32284714}" dt="2021-04-30T05:10:00.972" v="202"/>
        <pc:sldMkLst>
          <pc:docMk/>
          <pc:sldMk cId="927030524" sldId="257"/>
        </pc:sldMkLst>
        <pc:spChg chg="mod">
          <ac:chgData name="SAMANTHA DE LEON HUITRON RAMOS" userId="S::samantha.deleonhuitron.r9901@alumnocoahuila.gob.mx::8f42057c-8c49-4bef-b87c-ebe7dc3c0801" providerId="AD" clId="Web-{66130C86-1302-4C18-8B5F-C2BC32284714}" dt="2021-04-30T05:10:00.972" v="202"/>
          <ac:spMkLst>
            <pc:docMk/>
            <pc:sldMk cId="927030524" sldId="257"/>
            <ac:spMk id="3" creationId="{87215618-E8BA-4FEE-9E10-7AB3BE8D3E16}"/>
          </ac:spMkLst>
        </pc:spChg>
        <pc:spChg chg="mod">
          <ac:chgData name="SAMANTHA DE LEON HUITRON RAMOS" userId="S::samantha.deleonhuitron.r9901@alumnocoahuila.gob.mx::8f42057c-8c49-4bef-b87c-ebe7dc3c0801" providerId="AD" clId="Web-{66130C86-1302-4C18-8B5F-C2BC32284714}" dt="2021-04-30T05:10:00.972" v="202"/>
          <ac:spMkLst>
            <pc:docMk/>
            <pc:sldMk cId="927030524" sldId="257"/>
            <ac:spMk id="15" creationId="{65F15FD6-2C5A-4003-A2A4-50A87FC92D00}"/>
          </ac:spMkLst>
        </pc:spChg>
        <pc:spChg chg="mod">
          <ac:chgData name="SAMANTHA DE LEON HUITRON RAMOS" userId="S::samantha.deleonhuitron.r9901@alumnocoahuila.gob.mx::8f42057c-8c49-4bef-b87c-ebe7dc3c0801" providerId="AD" clId="Web-{66130C86-1302-4C18-8B5F-C2BC32284714}" dt="2021-04-30T05:10:00.972" v="202"/>
          <ac:spMkLst>
            <pc:docMk/>
            <pc:sldMk cId="927030524" sldId="257"/>
            <ac:spMk id="16" creationId="{079F0789-09FF-4898-AEC8-183537EC0778}"/>
          </ac:spMkLst>
        </pc:spChg>
        <pc:spChg chg="add del">
          <ac:chgData name="SAMANTHA DE LEON HUITRON RAMOS" userId="S::samantha.deleonhuitron.r9901@alumnocoahuila.gob.mx::8f42057c-8c49-4bef-b87c-ebe7dc3c0801" providerId="AD" clId="Web-{66130C86-1302-4C18-8B5F-C2BC32284714}" dt="2021-04-30T05:10:00.972" v="202"/>
          <ac:spMkLst>
            <pc:docMk/>
            <pc:sldMk cId="927030524" sldId="257"/>
            <ac:spMk id="21" creationId="{154861C3-AB3D-475C-9054-7E498F3082B8}"/>
          </ac:spMkLst>
        </pc:spChg>
        <pc:picChg chg="mod">
          <ac:chgData name="SAMANTHA DE LEON HUITRON RAMOS" userId="S::samantha.deleonhuitron.r9901@alumnocoahuila.gob.mx::8f42057c-8c49-4bef-b87c-ebe7dc3c0801" providerId="AD" clId="Web-{66130C86-1302-4C18-8B5F-C2BC32284714}" dt="2021-04-30T05:10:00.972" v="202"/>
          <ac:picMkLst>
            <pc:docMk/>
            <pc:sldMk cId="927030524" sldId="257"/>
            <ac:picMk id="4" creationId="{606685F5-960E-4356-8105-605AD29C6BA2}"/>
          </ac:picMkLst>
        </pc:picChg>
      </pc:sldChg>
      <pc:sldChg chg="addSp delSp modSp mod modTransition setBg">
        <pc:chgData name="SAMANTHA DE LEON HUITRON RAMOS" userId="S::samantha.deleonhuitron.r9901@alumnocoahuila.gob.mx::8f42057c-8c49-4bef-b87c-ebe7dc3c0801" providerId="AD" clId="Web-{66130C86-1302-4C18-8B5F-C2BC32284714}" dt="2021-04-30T05:04:16.371" v="156"/>
        <pc:sldMkLst>
          <pc:docMk/>
          <pc:sldMk cId="29657629" sldId="258"/>
        </pc:sldMkLst>
        <pc:spChg chg="mod">
          <ac:chgData name="SAMANTHA DE LEON HUITRON RAMOS" userId="S::samantha.deleonhuitron.r9901@alumnocoahuila.gob.mx::8f42057c-8c49-4bef-b87c-ebe7dc3c0801" providerId="AD" clId="Web-{66130C86-1302-4C18-8B5F-C2BC32284714}" dt="2021-04-30T04:58:27.663" v="72"/>
          <ac:spMkLst>
            <pc:docMk/>
            <pc:sldMk cId="29657629" sldId="258"/>
            <ac:spMk id="2" creationId="{40EBD230-BF2B-40EA-BE0B-8225F8117294}"/>
          </ac:spMkLst>
        </pc:spChg>
        <pc:spChg chg="mod">
          <ac:chgData name="SAMANTHA DE LEON HUITRON RAMOS" userId="S::samantha.deleonhuitron.r9901@alumnocoahuila.gob.mx::8f42057c-8c49-4bef-b87c-ebe7dc3c0801" providerId="AD" clId="Web-{66130C86-1302-4C18-8B5F-C2BC32284714}" dt="2021-04-30T04:58:27.663" v="72"/>
          <ac:spMkLst>
            <pc:docMk/>
            <pc:sldMk cId="29657629" sldId="258"/>
            <ac:spMk id="3" creationId="{CE475F4B-1E27-46D4-B5CF-85E734ABAF72}"/>
          </ac:spMkLst>
        </pc:spChg>
        <pc:spChg chg="add del">
          <ac:chgData name="SAMANTHA DE LEON HUITRON RAMOS" userId="S::samantha.deleonhuitron.r9901@alumnocoahuila.gob.mx::8f42057c-8c49-4bef-b87c-ebe7dc3c0801" providerId="AD" clId="Web-{66130C86-1302-4C18-8B5F-C2BC32284714}" dt="2021-04-30T04:57:31.832" v="67"/>
          <ac:spMkLst>
            <pc:docMk/>
            <pc:sldMk cId="29657629" sldId="258"/>
            <ac:spMk id="8" creationId="{09588DA8-065E-4F6F-8EFD-43104AB2E0CF}"/>
          </ac:spMkLst>
        </pc:spChg>
        <pc:spChg chg="add del">
          <ac:chgData name="SAMANTHA DE LEON HUITRON RAMOS" userId="S::samantha.deleonhuitron.r9901@alumnocoahuila.gob.mx::8f42057c-8c49-4bef-b87c-ebe7dc3c0801" providerId="AD" clId="Web-{66130C86-1302-4C18-8B5F-C2BC32284714}" dt="2021-04-30T04:57:31.832" v="67"/>
          <ac:spMkLst>
            <pc:docMk/>
            <pc:sldMk cId="29657629" sldId="258"/>
            <ac:spMk id="10" creationId="{C4285719-470E-454C-AF62-8323075F1F5B}"/>
          </ac:spMkLst>
        </pc:spChg>
        <pc:spChg chg="add del">
          <ac:chgData name="SAMANTHA DE LEON HUITRON RAMOS" userId="S::samantha.deleonhuitron.r9901@alumnocoahuila.gob.mx::8f42057c-8c49-4bef-b87c-ebe7dc3c0801" providerId="AD" clId="Web-{66130C86-1302-4C18-8B5F-C2BC32284714}" dt="2021-04-30T04:57:31.832" v="67"/>
          <ac:spMkLst>
            <pc:docMk/>
            <pc:sldMk cId="29657629" sldId="258"/>
            <ac:spMk id="12" creationId="{CD9FE4EF-C4D8-49A0-B2FF-81D8DB7D8A24}"/>
          </ac:spMkLst>
        </pc:spChg>
        <pc:spChg chg="add del">
          <ac:chgData name="SAMANTHA DE LEON HUITRON RAMOS" userId="S::samantha.deleonhuitron.r9901@alumnocoahuila.gob.mx::8f42057c-8c49-4bef-b87c-ebe7dc3c0801" providerId="AD" clId="Web-{66130C86-1302-4C18-8B5F-C2BC32284714}" dt="2021-04-30T04:57:31.832" v="67"/>
          <ac:spMkLst>
            <pc:docMk/>
            <pc:sldMk cId="29657629" sldId="258"/>
            <ac:spMk id="14" creationId="{4300840D-0A0B-4512-BACA-B439D5B9C57C}"/>
          </ac:spMkLst>
        </pc:spChg>
        <pc:spChg chg="add del">
          <ac:chgData name="SAMANTHA DE LEON HUITRON RAMOS" userId="S::samantha.deleonhuitron.r9901@alumnocoahuila.gob.mx::8f42057c-8c49-4bef-b87c-ebe7dc3c0801" providerId="AD" clId="Web-{66130C86-1302-4C18-8B5F-C2BC32284714}" dt="2021-04-30T04:57:31.832" v="67"/>
          <ac:spMkLst>
            <pc:docMk/>
            <pc:sldMk cId="29657629" sldId="258"/>
            <ac:spMk id="16" creationId="{D2B78728-A580-49A7-84F9-6EF6F583ADE0}"/>
          </ac:spMkLst>
        </pc:spChg>
        <pc:spChg chg="add del">
          <ac:chgData name="SAMANTHA DE LEON HUITRON RAMOS" userId="S::samantha.deleonhuitron.r9901@alumnocoahuila.gob.mx::8f42057c-8c49-4bef-b87c-ebe7dc3c0801" providerId="AD" clId="Web-{66130C86-1302-4C18-8B5F-C2BC32284714}" dt="2021-04-30T04:57:31.832" v="67"/>
          <ac:spMkLst>
            <pc:docMk/>
            <pc:sldMk cId="29657629" sldId="258"/>
            <ac:spMk id="18" creationId="{38FAA1A1-D861-433F-88FA-1E9D6FD31D11}"/>
          </ac:spMkLst>
        </pc:spChg>
        <pc:spChg chg="add del">
          <ac:chgData name="SAMANTHA DE LEON HUITRON RAMOS" userId="S::samantha.deleonhuitron.r9901@alumnocoahuila.gob.mx::8f42057c-8c49-4bef-b87c-ebe7dc3c0801" providerId="AD" clId="Web-{66130C86-1302-4C18-8B5F-C2BC32284714}" dt="2021-04-30T04:57:31.832" v="67"/>
          <ac:spMkLst>
            <pc:docMk/>
            <pc:sldMk cId="29657629" sldId="258"/>
            <ac:spMk id="20" creationId="{8D71EDA1-87BF-4D5D-AB79-F346FD19278A}"/>
          </ac:spMkLst>
        </pc:spChg>
        <pc:spChg chg="add del">
          <ac:chgData name="SAMANTHA DE LEON HUITRON RAMOS" userId="S::samantha.deleonhuitron.r9901@alumnocoahuila.gob.mx::8f42057c-8c49-4bef-b87c-ebe7dc3c0801" providerId="AD" clId="Web-{66130C86-1302-4C18-8B5F-C2BC32284714}" dt="2021-04-30T04:58:27.663" v="72"/>
          <ac:spMkLst>
            <pc:docMk/>
            <pc:sldMk cId="29657629" sldId="258"/>
            <ac:spMk id="25" creationId="{C7FA33FF-088D-4F16-95A2-2C64D353DEA8}"/>
          </ac:spMkLst>
        </pc:spChg>
        <pc:spChg chg="add del">
          <ac:chgData name="SAMANTHA DE LEON HUITRON RAMOS" userId="S::samantha.deleonhuitron.r9901@alumnocoahuila.gob.mx::8f42057c-8c49-4bef-b87c-ebe7dc3c0801" providerId="AD" clId="Web-{66130C86-1302-4C18-8B5F-C2BC32284714}" dt="2021-04-30T04:58:27.663" v="72"/>
          <ac:spMkLst>
            <pc:docMk/>
            <pc:sldMk cId="29657629" sldId="258"/>
            <ac:spMk id="27" creationId="{A376EFB1-01CF-419F-ABF1-2AF02BBFCBD1}"/>
          </ac:spMkLst>
        </pc:spChg>
        <pc:spChg chg="add del">
          <ac:chgData name="SAMANTHA DE LEON HUITRON RAMOS" userId="S::samantha.deleonhuitron.r9901@alumnocoahuila.gob.mx::8f42057c-8c49-4bef-b87c-ebe7dc3c0801" providerId="AD" clId="Web-{66130C86-1302-4C18-8B5F-C2BC32284714}" dt="2021-04-30T04:58:27.663" v="72"/>
          <ac:spMkLst>
            <pc:docMk/>
            <pc:sldMk cId="29657629" sldId="258"/>
            <ac:spMk id="29" creationId="{FF9DEA15-78BD-4750-AA18-B9F28A6D5AB8}"/>
          </ac:spMkLst>
        </pc:spChg>
        <pc:spChg chg="add">
          <ac:chgData name="SAMANTHA DE LEON HUITRON RAMOS" userId="S::samantha.deleonhuitron.r9901@alumnocoahuila.gob.mx::8f42057c-8c49-4bef-b87c-ebe7dc3c0801" providerId="AD" clId="Web-{66130C86-1302-4C18-8B5F-C2BC32284714}" dt="2021-04-30T04:58:27.663" v="72"/>
          <ac:spMkLst>
            <pc:docMk/>
            <pc:sldMk cId="29657629" sldId="258"/>
            <ac:spMk id="34" creationId="{907EF6B7-1338-4443-8C46-6A318D952DFD}"/>
          </ac:spMkLst>
        </pc:spChg>
        <pc:spChg chg="add">
          <ac:chgData name="SAMANTHA DE LEON HUITRON RAMOS" userId="S::samantha.deleonhuitron.r9901@alumnocoahuila.gob.mx::8f42057c-8c49-4bef-b87c-ebe7dc3c0801" providerId="AD" clId="Web-{66130C86-1302-4C18-8B5F-C2BC32284714}" dt="2021-04-30T04:58:27.663" v="72"/>
          <ac:spMkLst>
            <pc:docMk/>
            <pc:sldMk cId="29657629" sldId="258"/>
            <ac:spMk id="36" creationId="{DAAE4CDD-124C-4DCF-9584-B6033B545DD5}"/>
          </ac:spMkLst>
        </pc:spChg>
        <pc:spChg chg="add">
          <ac:chgData name="SAMANTHA DE LEON HUITRON RAMOS" userId="S::samantha.deleonhuitron.r9901@alumnocoahuila.gob.mx::8f42057c-8c49-4bef-b87c-ebe7dc3c0801" providerId="AD" clId="Web-{66130C86-1302-4C18-8B5F-C2BC32284714}" dt="2021-04-30T04:58:27.663" v="72"/>
          <ac:spMkLst>
            <pc:docMk/>
            <pc:sldMk cId="29657629" sldId="258"/>
            <ac:spMk id="38" creationId="{081E4A58-353D-44AE-B2FC-2A74E2E400F7}"/>
          </ac:spMkLst>
        </pc:spChg>
      </pc:sldChg>
      <pc:sldChg chg="addSp delSp modSp new mod setBg addAnim delAnim modAnim setClrOvrMap">
        <pc:chgData name="SAMANTHA DE LEON HUITRON RAMOS" userId="S::samantha.deleonhuitron.r9901@alumnocoahuila.gob.mx::8f42057c-8c49-4bef-b87c-ebe7dc3c0801" providerId="AD" clId="Web-{66130C86-1302-4C18-8B5F-C2BC32284714}" dt="2021-04-30T05:10:36.599" v="203"/>
        <pc:sldMkLst>
          <pc:docMk/>
          <pc:sldMk cId="1356817138" sldId="259"/>
        </pc:sldMkLst>
        <pc:spChg chg="del">
          <ac:chgData name="SAMANTHA DE LEON HUITRON RAMOS" userId="S::samantha.deleonhuitron.r9901@alumnocoahuila.gob.mx::8f42057c-8c49-4bef-b87c-ebe7dc3c0801" providerId="AD" clId="Web-{66130C86-1302-4C18-8B5F-C2BC32284714}" dt="2021-04-30T04:50:59.247" v="21"/>
          <ac:spMkLst>
            <pc:docMk/>
            <pc:sldMk cId="1356817138" sldId="259"/>
            <ac:spMk id="2" creationId="{22D0CDB7-272F-4929-97AF-2E78916157CC}"/>
          </ac:spMkLst>
        </pc:spChg>
        <pc:spChg chg="del">
          <ac:chgData name="SAMANTHA DE LEON HUITRON RAMOS" userId="S::samantha.deleonhuitron.r9901@alumnocoahuila.gob.mx::8f42057c-8c49-4bef-b87c-ebe7dc3c0801" providerId="AD" clId="Web-{66130C86-1302-4C18-8B5F-C2BC32284714}" dt="2021-04-30T04:50:54.903" v="20"/>
          <ac:spMkLst>
            <pc:docMk/>
            <pc:sldMk cId="1356817138" sldId="259"/>
            <ac:spMk id="3" creationId="{279F7281-20F2-45C5-8E4F-4133EABB00FE}"/>
          </ac:spMkLst>
        </pc:spChg>
        <pc:spChg chg="add del">
          <ac:chgData name="SAMANTHA DE LEON HUITRON RAMOS" userId="S::samantha.deleonhuitron.r9901@alumnocoahuila.gob.mx::8f42057c-8c49-4bef-b87c-ebe7dc3c0801" providerId="AD" clId="Web-{66130C86-1302-4C18-8B5F-C2BC32284714}" dt="2021-04-30T04:56:58.377" v="65"/>
          <ac:spMkLst>
            <pc:docMk/>
            <pc:sldMk cId="1356817138" sldId="259"/>
            <ac:spMk id="13" creationId="{E1750109-3B91-4506-B997-0CD8E35A1488}"/>
          </ac:spMkLst>
        </pc:spChg>
        <pc:spChg chg="add del">
          <ac:chgData name="SAMANTHA DE LEON HUITRON RAMOS" userId="S::samantha.deleonhuitron.r9901@alumnocoahuila.gob.mx::8f42057c-8c49-4bef-b87c-ebe7dc3c0801" providerId="AD" clId="Web-{66130C86-1302-4C18-8B5F-C2BC32284714}" dt="2021-04-30T04:56:58.377" v="65"/>
          <ac:spMkLst>
            <pc:docMk/>
            <pc:sldMk cId="1356817138" sldId="259"/>
            <ac:spMk id="15" creationId="{E72D8D1B-59F6-4FF3-8547-9BBB6129F2FA}"/>
          </ac:spMkLst>
        </pc:spChg>
        <pc:spChg chg="add del">
          <ac:chgData name="SAMANTHA DE LEON HUITRON RAMOS" userId="S::samantha.deleonhuitron.r9901@alumnocoahuila.gob.mx::8f42057c-8c49-4bef-b87c-ebe7dc3c0801" providerId="AD" clId="Web-{66130C86-1302-4C18-8B5F-C2BC32284714}" dt="2021-04-30T04:56:58.377" v="65"/>
          <ac:spMkLst>
            <pc:docMk/>
            <pc:sldMk cId="1356817138" sldId="259"/>
            <ac:spMk id="17" creationId="{14044C96-7CFD-44DB-A579-D77B0D37C681}"/>
          </ac:spMkLst>
        </pc:spChg>
        <pc:spChg chg="add del">
          <ac:chgData name="SAMANTHA DE LEON HUITRON RAMOS" userId="S::samantha.deleonhuitron.r9901@alumnocoahuila.gob.mx::8f42057c-8c49-4bef-b87c-ebe7dc3c0801" providerId="AD" clId="Web-{66130C86-1302-4C18-8B5F-C2BC32284714}" dt="2021-04-30T04:56:58.377" v="65"/>
          <ac:spMkLst>
            <pc:docMk/>
            <pc:sldMk cId="1356817138" sldId="259"/>
            <ac:spMk id="19" creationId="{8FC8C21F-9484-4A71-ABFA-6C10682FAC3E}"/>
          </ac:spMkLst>
        </pc:spChg>
        <pc:spChg chg="add del">
          <ac:chgData name="SAMANTHA DE LEON HUITRON RAMOS" userId="S::samantha.deleonhuitron.r9901@alumnocoahuila.gob.mx::8f42057c-8c49-4bef-b87c-ebe7dc3c0801" providerId="AD" clId="Web-{66130C86-1302-4C18-8B5F-C2BC32284714}" dt="2021-04-30T04:56:58.377" v="65"/>
          <ac:spMkLst>
            <pc:docMk/>
            <pc:sldMk cId="1356817138" sldId="259"/>
            <ac:spMk id="21" creationId="{2C444748-5A8D-4B53-89FE-42B455DFA2D1}"/>
          </ac:spMkLst>
        </pc:spChg>
        <pc:spChg chg="add del">
          <ac:chgData name="SAMANTHA DE LEON HUITRON RAMOS" userId="S::samantha.deleonhuitron.r9901@alumnocoahuila.gob.mx::8f42057c-8c49-4bef-b87c-ebe7dc3c0801" providerId="AD" clId="Web-{66130C86-1302-4C18-8B5F-C2BC32284714}" dt="2021-04-30T04:56:58.377" v="65"/>
          <ac:spMkLst>
            <pc:docMk/>
            <pc:sldMk cId="1356817138" sldId="259"/>
            <ac:spMk id="23" creationId="{F4FFA271-A10A-4AC3-8F06-E3313A197A80}"/>
          </ac:spMkLst>
        </pc:spChg>
        <pc:spChg chg="add del">
          <ac:chgData name="SAMANTHA DE LEON HUITRON RAMOS" userId="S::samantha.deleonhuitron.r9901@alumnocoahuila.gob.mx::8f42057c-8c49-4bef-b87c-ebe7dc3c0801" providerId="AD" clId="Web-{66130C86-1302-4C18-8B5F-C2BC32284714}" dt="2021-04-30T04:57:08.456" v="66"/>
          <ac:spMkLst>
            <pc:docMk/>
            <pc:sldMk cId="1356817138" sldId="259"/>
            <ac:spMk id="27" creationId="{FE5EC2C2-8775-40DB-8F86-F88871E8216E}"/>
          </ac:spMkLst>
        </pc:spChg>
        <pc:spChg chg="add del">
          <ac:chgData name="SAMANTHA DE LEON HUITRON RAMOS" userId="S::samantha.deleonhuitron.r9901@alumnocoahuila.gob.mx::8f42057c-8c49-4bef-b87c-ebe7dc3c0801" providerId="AD" clId="Web-{66130C86-1302-4C18-8B5F-C2BC32284714}" dt="2021-04-30T04:58:42.086" v="73"/>
          <ac:spMkLst>
            <pc:docMk/>
            <pc:sldMk cId="1356817138" sldId="259"/>
            <ac:spMk id="30" creationId="{0EFD753D-6A49-46DD-9E82-AA6E2C62B461}"/>
          </ac:spMkLst>
        </pc:spChg>
        <pc:spChg chg="add del">
          <ac:chgData name="SAMANTHA DE LEON HUITRON RAMOS" userId="S::samantha.deleonhuitron.r9901@alumnocoahuila.gob.mx::8f42057c-8c49-4bef-b87c-ebe7dc3c0801" providerId="AD" clId="Web-{66130C86-1302-4C18-8B5F-C2BC32284714}" dt="2021-04-30T04:58:42.086" v="73"/>
          <ac:spMkLst>
            <pc:docMk/>
            <pc:sldMk cId="1356817138" sldId="259"/>
            <ac:spMk id="32" creationId="{138A5824-1F4A-4EE7-BC13-5BB48FC0809B}"/>
          </ac:spMkLst>
        </pc:spChg>
        <pc:spChg chg="add">
          <ac:chgData name="SAMANTHA DE LEON HUITRON RAMOS" userId="S::samantha.deleonhuitron.r9901@alumnocoahuila.gob.mx::8f42057c-8c49-4bef-b87c-ebe7dc3c0801" providerId="AD" clId="Web-{66130C86-1302-4C18-8B5F-C2BC32284714}" dt="2021-04-30T04:58:42.086" v="73"/>
          <ac:spMkLst>
            <pc:docMk/>
            <pc:sldMk cId="1356817138" sldId="259"/>
            <ac:spMk id="37" creationId="{42A4FC2C-047E-45A5-965D-8E1E3BF09BC6}"/>
          </ac:spMkLst>
        </pc:spChg>
        <pc:picChg chg="add mod ord">
          <ac:chgData name="SAMANTHA DE LEON HUITRON RAMOS" userId="S::samantha.deleonhuitron.r9901@alumnocoahuila.gob.mx::8f42057c-8c49-4bef-b87c-ebe7dc3c0801" providerId="AD" clId="Web-{66130C86-1302-4C18-8B5F-C2BC32284714}" dt="2021-04-30T04:58:42.086" v="73"/>
          <ac:picMkLst>
            <pc:docMk/>
            <pc:sldMk cId="1356817138" sldId="259"/>
            <ac:picMk id="4" creationId="{49E00FF6-3252-4CEE-AD76-FD9ED6A1A513}"/>
          </ac:picMkLst>
        </pc:picChg>
        <pc:picChg chg="add mod ord modCrop">
          <ac:chgData name="SAMANTHA DE LEON HUITRON RAMOS" userId="S::samantha.deleonhuitron.r9901@alumnocoahuila.gob.mx::8f42057c-8c49-4bef-b87c-ebe7dc3c0801" providerId="AD" clId="Web-{66130C86-1302-4C18-8B5F-C2BC32284714}" dt="2021-04-30T04:59:07.666" v="77"/>
          <ac:picMkLst>
            <pc:docMk/>
            <pc:sldMk cId="1356817138" sldId="259"/>
            <ac:picMk id="5" creationId="{9F222220-DD3D-46C3-BCE0-DEEC2EB12326}"/>
          </ac:picMkLst>
        </pc:picChg>
        <pc:picChg chg="add mod ord">
          <ac:chgData name="SAMANTHA DE LEON HUITRON RAMOS" userId="S::samantha.deleonhuitron.r9901@alumnocoahuila.gob.mx::8f42057c-8c49-4bef-b87c-ebe7dc3c0801" providerId="AD" clId="Web-{66130C86-1302-4C18-8B5F-C2BC32284714}" dt="2021-04-30T04:58:42.086" v="73"/>
          <ac:picMkLst>
            <pc:docMk/>
            <pc:sldMk cId="1356817138" sldId="259"/>
            <ac:picMk id="6" creationId="{8AB58C8D-6808-4399-B61A-118EEBAA7FD4}"/>
          </ac:picMkLst>
        </pc:picChg>
        <pc:picChg chg="add mod ord">
          <ac:chgData name="SAMANTHA DE LEON HUITRON RAMOS" userId="S::samantha.deleonhuitron.r9901@alumnocoahuila.gob.mx::8f42057c-8c49-4bef-b87c-ebe7dc3c0801" providerId="AD" clId="Web-{66130C86-1302-4C18-8B5F-C2BC32284714}" dt="2021-04-30T04:58:42.086" v="73"/>
          <ac:picMkLst>
            <pc:docMk/>
            <pc:sldMk cId="1356817138" sldId="259"/>
            <ac:picMk id="7" creationId="{BEB8711F-5EF3-44F1-A511-9EEFDD32F898}"/>
          </ac:picMkLst>
        </pc:picChg>
        <pc:picChg chg="add mod ord">
          <ac:chgData name="SAMANTHA DE LEON HUITRON RAMOS" userId="S::samantha.deleonhuitron.r9901@alumnocoahuila.gob.mx::8f42057c-8c49-4bef-b87c-ebe7dc3c0801" providerId="AD" clId="Web-{66130C86-1302-4C18-8B5F-C2BC32284714}" dt="2021-04-30T04:58:57.837" v="75" actId="1076"/>
          <ac:picMkLst>
            <pc:docMk/>
            <pc:sldMk cId="1356817138" sldId="259"/>
            <ac:picMk id="8" creationId="{3E2C67A5-1918-4687-8A94-047774748CC3}"/>
          </ac:picMkLst>
        </pc:picChg>
      </pc:sldChg>
      <pc:sldChg chg="addSp modSp new mod setBg addAnim">
        <pc:chgData name="SAMANTHA DE LEON HUITRON RAMOS" userId="S::samantha.deleonhuitron.r9901@alumnocoahuila.gob.mx::8f42057c-8c49-4bef-b87c-ebe7dc3c0801" providerId="AD" clId="Web-{66130C86-1302-4C18-8B5F-C2BC32284714}" dt="2021-04-30T05:03:56.401" v="155" actId="20577"/>
        <pc:sldMkLst>
          <pc:docMk/>
          <pc:sldMk cId="4090674782" sldId="260"/>
        </pc:sldMkLst>
        <pc:spChg chg="mod">
          <ac:chgData name="SAMANTHA DE LEON HUITRON RAMOS" userId="S::samantha.deleonhuitron.r9901@alumnocoahuila.gob.mx::8f42057c-8c49-4bef-b87c-ebe7dc3c0801" providerId="AD" clId="Web-{66130C86-1302-4C18-8B5F-C2BC32284714}" dt="2021-04-30T05:00:46.359" v="99" actId="20577"/>
          <ac:spMkLst>
            <pc:docMk/>
            <pc:sldMk cId="4090674782" sldId="260"/>
            <ac:spMk id="2" creationId="{B3A2EB9A-2946-4996-B561-A38AD4BFD45D}"/>
          </ac:spMkLst>
        </pc:spChg>
        <pc:spChg chg="mod">
          <ac:chgData name="SAMANTHA DE LEON HUITRON RAMOS" userId="S::samantha.deleonhuitron.r9901@alumnocoahuila.gob.mx::8f42057c-8c49-4bef-b87c-ebe7dc3c0801" providerId="AD" clId="Web-{66130C86-1302-4C18-8B5F-C2BC32284714}" dt="2021-04-30T05:03:56.401" v="155" actId="20577"/>
          <ac:spMkLst>
            <pc:docMk/>
            <pc:sldMk cId="4090674782" sldId="260"/>
            <ac:spMk id="3" creationId="{40EA8052-45C2-47BA-A9B9-0BA2AD62F287}"/>
          </ac:spMkLst>
        </pc:spChg>
        <pc:spChg chg="add">
          <ac:chgData name="SAMANTHA DE LEON HUITRON RAMOS" userId="S::samantha.deleonhuitron.r9901@alumnocoahuila.gob.mx::8f42057c-8c49-4bef-b87c-ebe7dc3c0801" providerId="AD" clId="Web-{66130C86-1302-4C18-8B5F-C2BC32284714}" dt="2021-04-30T05:00:14.216" v="89"/>
          <ac:spMkLst>
            <pc:docMk/>
            <pc:sldMk cId="4090674782" sldId="260"/>
            <ac:spMk id="8" creationId="{4E1BEB12-92AF-4445-98AD-4C7756E7C93B}"/>
          </ac:spMkLst>
        </pc:spChg>
        <pc:spChg chg="add">
          <ac:chgData name="SAMANTHA DE LEON HUITRON RAMOS" userId="S::samantha.deleonhuitron.r9901@alumnocoahuila.gob.mx::8f42057c-8c49-4bef-b87c-ebe7dc3c0801" providerId="AD" clId="Web-{66130C86-1302-4C18-8B5F-C2BC32284714}" dt="2021-04-30T05:00:14.216" v="89"/>
          <ac:spMkLst>
            <pc:docMk/>
            <pc:sldMk cId="4090674782" sldId="260"/>
            <ac:spMk id="10" creationId="{D0522C2C-7B5C-48A7-A969-03941E5D2E76}"/>
          </ac:spMkLst>
        </pc:spChg>
        <pc:spChg chg="add">
          <ac:chgData name="SAMANTHA DE LEON HUITRON RAMOS" userId="S::samantha.deleonhuitron.r9901@alumnocoahuila.gob.mx::8f42057c-8c49-4bef-b87c-ebe7dc3c0801" providerId="AD" clId="Web-{66130C86-1302-4C18-8B5F-C2BC32284714}" dt="2021-04-30T05:00:14.216" v="89"/>
          <ac:spMkLst>
            <pc:docMk/>
            <pc:sldMk cId="4090674782" sldId="260"/>
            <ac:spMk id="12" creationId="{9C682A1A-5B2D-4111-BBD6-620165633E5B}"/>
          </ac:spMkLst>
        </pc:spChg>
        <pc:spChg chg="add">
          <ac:chgData name="SAMANTHA DE LEON HUITRON RAMOS" userId="S::samantha.deleonhuitron.r9901@alumnocoahuila.gob.mx::8f42057c-8c49-4bef-b87c-ebe7dc3c0801" providerId="AD" clId="Web-{66130C86-1302-4C18-8B5F-C2BC32284714}" dt="2021-04-30T05:00:14.216" v="89"/>
          <ac:spMkLst>
            <pc:docMk/>
            <pc:sldMk cId="4090674782" sldId="260"/>
            <ac:spMk id="14" creationId="{D6EE29F2-D77F-4BD0-A20B-334D316A1C9D}"/>
          </ac:spMkLst>
        </pc:spChg>
        <pc:spChg chg="add">
          <ac:chgData name="SAMANTHA DE LEON HUITRON RAMOS" userId="S::samantha.deleonhuitron.r9901@alumnocoahuila.gob.mx::8f42057c-8c49-4bef-b87c-ebe7dc3c0801" providerId="AD" clId="Web-{66130C86-1302-4C18-8B5F-C2BC32284714}" dt="2021-04-30T05:00:14.216" v="89"/>
          <ac:spMkLst>
            <pc:docMk/>
            <pc:sldMk cId="4090674782" sldId="260"/>
            <ac:spMk id="16" creationId="{22D09ED2-868F-42C6-866E-F92E0CEF314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06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02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063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274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554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290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128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58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977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717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17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175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9Ai2V-Xczk" TargetMode="External"/><Relationship Id="rId2" Type="http://schemas.openxmlformats.org/officeDocument/2006/relationships/hyperlink" Target="%22https:/www.youtube.com/watch?v=zp4tnkc9Tr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15618-E8BA-4FEE-9E10-7AB3BE8D3E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1344" y="1503416"/>
            <a:ext cx="9144000" cy="2767532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s-MX" b="1" dirty="0">
                <a:cs typeface="Calibri"/>
              </a:rPr>
              <a:t>Licenciatura en educación preescolar </a:t>
            </a:r>
          </a:p>
          <a:p>
            <a:r>
              <a:rPr lang="es-MX" b="1" dirty="0">
                <a:cs typeface="Calibri"/>
              </a:rPr>
              <a:t>Ciclo escolar 2020-2021 </a:t>
            </a:r>
          </a:p>
          <a:p>
            <a:endParaRPr lang="es-MX" b="1" dirty="0">
              <a:cs typeface="Calibri"/>
            </a:endParaRPr>
          </a:p>
          <a:p>
            <a:r>
              <a:rPr lang="es-MX" b="1" dirty="0">
                <a:cs typeface="Calibri"/>
              </a:rPr>
              <a:t>COMPUTACION </a:t>
            </a:r>
          </a:p>
          <a:p>
            <a:r>
              <a:rPr lang="es-MX" b="1" dirty="0">
                <a:cs typeface="Calibri"/>
              </a:rPr>
              <a:t>UNIDAD I </a:t>
            </a:r>
          </a:p>
          <a:p>
            <a:endParaRPr lang="es-MX" b="1" dirty="0">
              <a:cs typeface="Calibri"/>
            </a:endParaRPr>
          </a:p>
          <a:p>
            <a:r>
              <a:rPr lang="es-MX" dirty="0">
                <a:cs typeface="Calibri"/>
              </a:rPr>
              <a:t>Modelo de aula invertida- EL SUPERMERCADO</a:t>
            </a:r>
          </a:p>
          <a:p>
            <a:endParaRPr lang="es-MX" dirty="0">
              <a:cs typeface="Calibri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06685F5-960E-4356-8105-605AD29C6B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67" y="342576"/>
            <a:ext cx="2315511" cy="1246398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5F15FD6-2C5A-4003-A2A4-50A87FC92D00}"/>
              </a:ext>
            </a:extLst>
          </p:cNvPr>
          <p:cNvSpPr txBox="1"/>
          <p:nvPr/>
        </p:nvSpPr>
        <p:spPr>
          <a:xfrm>
            <a:off x="302301" y="4736892"/>
            <a:ext cx="5466412" cy="1631216"/>
          </a:xfrm>
          <a:prstGeom prst="rect">
            <a:avLst/>
          </a:prstGeom>
          <a:noFill/>
          <a:ln w="57150">
            <a:solidFill>
              <a:schemeClr val="accent2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MX" sz="2000"/>
              <a:t>Docente Jose Luis Bustamante Acevedo</a:t>
            </a:r>
            <a:endParaRPr lang="es-MX" sz="2000" dirty="0">
              <a:cs typeface="Calibri"/>
            </a:endParaRPr>
          </a:p>
          <a:p>
            <a:r>
              <a:rPr lang="es-MX" sz="2000" dirty="0">
                <a:cs typeface="Calibri"/>
              </a:rPr>
              <a:t>Alumnas: </a:t>
            </a:r>
          </a:p>
          <a:p>
            <a:r>
              <a:rPr lang="es-MX" sz="2000" dirty="0">
                <a:cs typeface="Calibri"/>
              </a:rPr>
              <a:t>Samantha de León Huitrón Ramos          N.L. 4</a:t>
            </a:r>
          </a:p>
          <a:p>
            <a:r>
              <a:rPr lang="es-MX" sz="2000" dirty="0">
                <a:cs typeface="Calibri"/>
              </a:rPr>
              <a:t>Fabiola Denisse                                           N.L. 5</a:t>
            </a:r>
          </a:p>
          <a:p>
            <a:r>
              <a:rPr lang="es-MX" sz="2000" dirty="0">
                <a:cs typeface="Calibri"/>
              </a:rPr>
              <a:t>Lucero de Lourdes                                      N.L. 6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9F0789-09FF-4898-AEC8-183537EC0778}"/>
              </a:ext>
            </a:extLst>
          </p:cNvPr>
          <p:cNvSpPr txBox="1"/>
          <p:nvPr/>
        </p:nvSpPr>
        <p:spPr>
          <a:xfrm>
            <a:off x="10101532" y="630591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4  mayo  2021</a:t>
            </a:r>
          </a:p>
        </p:txBody>
      </p:sp>
    </p:spTree>
    <p:extLst>
      <p:ext uri="{BB962C8B-B14F-4D97-AF65-F5344CB8AC3E}">
        <p14:creationId xmlns:p14="http://schemas.microsoft.com/office/powerpoint/2010/main" val="927030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BD230-BF2B-40EA-BE0B-8225F8117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latin typeface="Georgia Pro Black"/>
                <a:cs typeface="Calibri Light"/>
              </a:rPr>
              <a:t>TEMA </a:t>
            </a:r>
            <a:endParaRPr lang="en-US">
              <a:solidFill>
                <a:srgbClr val="FFFFFF"/>
              </a:solidFill>
              <a:latin typeface="Georgia Pro Black"/>
            </a:endParaRPr>
          </a:p>
        </p:txBody>
      </p:sp>
      <p:sp>
        <p:nvSpPr>
          <p:cNvPr id="38" name="Arc 37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75F4B-1E27-46D4-B5CF-85E734ABA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s-MX" sz="2000" b="1">
                <a:cs typeface="Calibri"/>
              </a:rPr>
              <a:t>EL </a:t>
            </a:r>
            <a:r>
              <a:rPr lang="es-MX" sz="2000" b="1">
                <a:latin typeface="Calibri"/>
                <a:ea typeface="+mj-ea"/>
                <a:cs typeface="Calibri"/>
              </a:rPr>
              <a:t>SUPERMERCADO</a:t>
            </a:r>
            <a:r>
              <a:rPr lang="es-MX" sz="2000" b="1">
                <a:cs typeface="Calibri"/>
              </a:rPr>
              <a:t> </a:t>
            </a:r>
          </a:p>
          <a:p>
            <a:pPr marL="0" indent="0">
              <a:buNone/>
            </a:pPr>
            <a:r>
              <a:rPr lang="es-MX" sz="2000">
                <a:ea typeface="+mn-lt"/>
                <a:cs typeface="+mn-lt"/>
              </a:rPr>
              <a:t>Nuestro modelo de enseñanza está enfocado a tres campos formativos, lenguaje y comunicación, pensamiento matemático y exploración del mundo natural. Tiene como objetivo que el niño logre compartir información mediante la expresión oral y utilice los números como método de conteo. Además, se espera que el niño sea capaz de expresarse describiendo las características principales de distintos objetos y personas, establezca una secuencia de manera correcta al narrar una experiencia y que emplee un vocabulario adecuado según el contexto. Dentro de los aprendizajes esperados se plantea que el alumno cuente colecciones e identifique algunos usos del número en situaciones de la vida cotidiana, así como diferentes equivalencias entre monedas en situaciones de compraventa. Por último, que explique de manera coherente y con fluidez los beneficios de los servicios con los que cuenta en su localidad. </a:t>
            </a:r>
            <a:endParaRPr lang="es-MX" sz="2000"/>
          </a:p>
          <a:p>
            <a:pPr marL="0" indent="0">
              <a:buNone/>
            </a:pPr>
            <a:endParaRPr lang="es-MX" sz="2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576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3E2C67A5-1918-4687-8A94-047774748C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07" r="34164"/>
          <a:stretch/>
        </p:blipFill>
        <p:spPr>
          <a:xfrm>
            <a:off x="167977" y="170453"/>
            <a:ext cx="3794884" cy="6517096"/>
          </a:xfrm>
          <a:prstGeom prst="rect">
            <a:avLst/>
          </a:prstGeom>
        </p:spPr>
      </p:pic>
      <p:pic>
        <p:nvPicPr>
          <p:cNvPr id="6" name="Picture 6" descr="Graphical user interface&#10;&#10;Description automatically generated">
            <a:extLst>
              <a:ext uri="{FF2B5EF4-FFF2-40B4-BE49-F238E27FC236}">
                <a16:creationId xmlns:a16="http://schemas.microsoft.com/office/drawing/2014/main" id="{8AB58C8D-6808-4399-B61A-118EEBAA7FD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95" r="6371" b="1"/>
          <a:stretch/>
        </p:blipFill>
        <p:spPr>
          <a:xfrm>
            <a:off x="4184141" y="165371"/>
            <a:ext cx="3826711" cy="3176540"/>
          </a:xfrm>
          <a:prstGeom prst="rect">
            <a:avLst/>
          </a:prstGeom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BEB8711F-5EF3-44F1-A511-9EEFDD32F89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393" r="30963" b="1"/>
          <a:stretch/>
        </p:blipFill>
        <p:spPr>
          <a:xfrm>
            <a:off x="8193992" y="159910"/>
            <a:ext cx="3826711" cy="3181966"/>
          </a:xfrm>
          <a:prstGeom prst="rect">
            <a:avLst/>
          </a:prstGeom>
        </p:spPr>
      </p:pic>
      <p:pic>
        <p:nvPicPr>
          <p:cNvPr id="4" name="Picture 4" descr="A picture containing text, shelf, vending machine&#10;&#10;Description automatically generated">
            <a:extLst>
              <a:ext uri="{FF2B5EF4-FFF2-40B4-BE49-F238E27FC236}">
                <a16:creationId xmlns:a16="http://schemas.microsoft.com/office/drawing/2014/main" id="{49E00FF6-3252-4CEE-AD76-FD9ED6A1A51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0106" r="27771" b="-2"/>
          <a:stretch/>
        </p:blipFill>
        <p:spPr>
          <a:xfrm>
            <a:off x="4184141" y="3512234"/>
            <a:ext cx="3826711" cy="3175314"/>
          </a:xfrm>
          <a:prstGeom prst="rect">
            <a:avLst/>
          </a:prstGeom>
        </p:spPr>
      </p:pic>
      <p:pic>
        <p:nvPicPr>
          <p:cNvPr id="5" name="Picture 5" descr="Graphical user interface&#10;&#10;Description automatically generated">
            <a:extLst>
              <a:ext uri="{FF2B5EF4-FFF2-40B4-BE49-F238E27FC236}">
                <a16:creationId xmlns:a16="http://schemas.microsoft.com/office/drawing/2014/main" id="{9F222220-DD3D-46C3-BCE0-DEEC2EB12326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59" r="746" b="7658"/>
          <a:stretch/>
        </p:blipFill>
        <p:spPr>
          <a:xfrm>
            <a:off x="8193992" y="3511051"/>
            <a:ext cx="3823468" cy="2932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81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A2EB9A-2946-4996-B561-A38AD4BFD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2788" y="975876"/>
            <a:ext cx="7644627" cy="165840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b="1" kern="1200" dirty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MATERIAL DIGITAL</a:t>
            </a:r>
            <a:r>
              <a:rPr lang="en-US" sz="4000" b="1" kern="1200" dirty="0">
                <a:latin typeface="+mj-lt"/>
                <a:ea typeface="+mj-ea"/>
                <a:cs typeface="+mj-cs"/>
              </a:rPr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A8052-45C2-47BA-A9B9-0BA2AD62F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3619" y="3315829"/>
            <a:ext cx="7644627" cy="322725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r">
              <a:buNone/>
            </a:pPr>
            <a:endParaRPr lang="es-MX" sz="2400" b="1" dirty="0">
              <a:cs typeface="Calibri"/>
            </a:endParaRPr>
          </a:p>
          <a:p>
            <a:pPr marL="0" indent="0" algn="r">
              <a:buNone/>
            </a:pPr>
            <a:r>
              <a:rPr lang="es-MX" sz="2400" b="1" dirty="0">
                <a:cs typeface="Calibri"/>
              </a:rPr>
              <a:t>"Ana va al supermercado"</a:t>
            </a:r>
          </a:p>
          <a:p>
            <a:pPr marL="0" indent="0" algn="r">
              <a:buNone/>
            </a:pPr>
            <a:r>
              <a:rPr lang="es-MX" sz="2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</a:t>
            </a:r>
            <a:r>
              <a:rPr lang="es-MX" sz="2400" kern="12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://www.youtube.com/watch?v=zp4tnkc9Trs</a:t>
            </a:r>
            <a:r>
              <a:rPr lang="es-MX" sz="2400" dirty="0"/>
              <a:t> </a:t>
            </a:r>
            <a:endParaRPr lang="es-MX" sz="2400" dirty="0">
              <a:cs typeface="Calibri"/>
            </a:endParaRPr>
          </a:p>
          <a:p>
            <a:pPr marL="0" indent="0" algn="r">
              <a:buNone/>
            </a:pPr>
            <a:r>
              <a:rPr lang="es-MX" sz="2400" b="1" dirty="0">
                <a:cs typeface="Calibri" panose="020F0502020204030204"/>
              </a:rPr>
              <a:t>Canción infantil "El supermercado" </a:t>
            </a:r>
          </a:p>
          <a:p>
            <a:pPr marL="0" indent="0" algn="r">
              <a:buNone/>
            </a:pPr>
            <a:r>
              <a:rPr lang="es-MX" sz="2400" dirty="0">
                <a:ea typeface="+mn-lt"/>
                <a:cs typeface="+mn-lt"/>
                <a:hlinkClick r:id="rId3"/>
              </a:rPr>
              <a:t>https://www.youtube.com/watch?v=Y9Ai2V-Xczk</a:t>
            </a:r>
            <a:r>
              <a:rPr lang="es-MX" sz="2400" dirty="0">
                <a:ea typeface="+mn-lt"/>
                <a:cs typeface="+mn-lt"/>
              </a:rPr>
              <a:t> </a:t>
            </a:r>
            <a:endParaRPr lang="es-MX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0674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2CAC573-A3AA-4CB6-A685-228C485BD106}"/>
              </a:ext>
            </a:extLst>
          </p:cNvPr>
          <p:cNvSpPr txBox="1"/>
          <p:nvPr/>
        </p:nvSpPr>
        <p:spPr>
          <a:xfrm>
            <a:off x="483080" y="411192"/>
            <a:ext cx="7746520" cy="11079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MX" sz="6600" b="1" dirty="0">
                <a:solidFill>
                  <a:schemeClr val="accent2"/>
                </a:solidFill>
                <a:latin typeface="Broadway"/>
              </a:rPr>
              <a:t>CONCLUSIÓN</a:t>
            </a:r>
          </a:p>
        </p:txBody>
      </p:sp>
      <p:sp>
        <p:nvSpPr>
          <p:cNvPr id="5" name="Triángulo rectángulo 4">
            <a:extLst>
              <a:ext uri="{FF2B5EF4-FFF2-40B4-BE49-F238E27FC236}">
                <a16:creationId xmlns:a16="http://schemas.microsoft.com/office/drawing/2014/main" id="{FB92950D-6A4D-487C-B18F-9EC9D1BE179E}"/>
              </a:ext>
            </a:extLst>
          </p:cNvPr>
          <p:cNvSpPr/>
          <p:nvPr/>
        </p:nvSpPr>
        <p:spPr>
          <a:xfrm rot="16200000">
            <a:off x="7811593" y="2571280"/>
            <a:ext cx="2910588" cy="5071671"/>
          </a:xfrm>
          <a:prstGeom prst="rtTriangle">
            <a:avLst/>
          </a:prstGeom>
          <a:solidFill>
            <a:srgbClr val="ED7D3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9F4427F-A58B-4D16-8E45-AAA682F04627}"/>
              </a:ext>
            </a:extLst>
          </p:cNvPr>
          <p:cNvSpPr txBox="1"/>
          <p:nvPr/>
        </p:nvSpPr>
        <p:spPr>
          <a:xfrm>
            <a:off x="1302589" y="1906438"/>
            <a:ext cx="8767312" cy="30469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MX" sz="2400">
                <a:ea typeface="+mn-lt"/>
                <a:cs typeface="+mn-lt"/>
              </a:rPr>
              <a:t>El aula invertida sirve para que los niños  fortalezcan su compromiso con su aprendizaje, tengan una participación activa mediante la colaboración, el diálogo, el trabajo en equipo.</a:t>
            </a:r>
            <a:endParaRPr lang="es-MX"/>
          </a:p>
          <a:p>
            <a:endParaRPr lang="es-MX" sz="2400" dirty="0">
              <a:cs typeface="Calibri"/>
            </a:endParaRPr>
          </a:p>
          <a:p>
            <a:r>
              <a:rPr lang="es-MX" sz="2400">
                <a:cs typeface="Calibri"/>
              </a:rPr>
              <a:t>Este tema lo escogimos con la intención de que el niño pueda </a:t>
            </a:r>
            <a:r>
              <a:rPr lang="es-MX" sz="2400" dirty="0">
                <a:cs typeface="Calibri"/>
              </a:rPr>
              <a:t>desarrollar competencias de lenguaje, matemáticas y del mundo natural relacionándolo con alguna actividad de la vida real y no con </a:t>
            </a:r>
            <a:r>
              <a:rPr lang="es-MX" sz="2400">
                <a:cs typeface="Calibri"/>
              </a:rPr>
              <a:t>actividades que solo realicen dentro de un salón de clases.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4301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42C7E45A8677B468D5C5A495E158BD8" ma:contentTypeVersion="4" ma:contentTypeDescription="Crear nuevo documento." ma:contentTypeScope="" ma:versionID="4f25ab202cdad7ade6da4fe455f5c567">
  <xsd:schema xmlns:xsd="http://www.w3.org/2001/XMLSchema" xmlns:xs="http://www.w3.org/2001/XMLSchema" xmlns:p="http://schemas.microsoft.com/office/2006/metadata/properties" xmlns:ns2="ca5f832e-5dbc-4b2c-8115-44a7fbe9e3ba" targetNamespace="http://schemas.microsoft.com/office/2006/metadata/properties" ma:root="true" ma:fieldsID="d5a50c789e91a02d2265101bad1d2307" ns2:_="">
    <xsd:import namespace="ca5f832e-5dbc-4b2c-8115-44a7fbe9e3b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5f832e-5dbc-4b2c-8115-44a7fbe9e3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7A88A2E-15B8-4746-954E-7331FEB866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5f832e-5dbc-4b2c-8115-44a7fbe9e3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287796-FACE-42AE-825E-269D4B9C6B2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17063ED-980C-4640-934A-D7A432BE37B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Panorámica</PresentationFormat>
  <Paragraphs>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Office Theme</vt:lpstr>
      <vt:lpstr>Presentación de PowerPoint</vt:lpstr>
      <vt:lpstr>TEMA </vt:lpstr>
      <vt:lpstr>Presentación de PowerPoint</vt:lpstr>
      <vt:lpstr>MATERIAL DIGITAL 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244</cp:revision>
  <dcterms:created xsi:type="dcterms:W3CDTF">2021-04-30T04:19:40Z</dcterms:created>
  <dcterms:modified xsi:type="dcterms:W3CDTF">2021-04-30T19:23:29Z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0x010100142C7E45A8677B468D5C5A495E158BD8</vt:lpwstr>
  </property>
</Properties>
</file>