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4"/>
  </p:sldMasterIdLst>
  <p:sldIdLst>
    <p:sldId id="259" r:id="rId5"/>
    <p:sldId id="257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D49A61-D294-4941-B723-BE5CA92A70DB}" v="305" dt="2021-04-30T20:45:49.820"/>
    <p1510:client id="{25E0BD62-4520-4462-9256-2D649E8983E7}" v="35" dt="2021-04-30T21:30:36.252"/>
    <p1510:client id="{6FBDDD17-BB70-45CC-811D-EF9F2BE2484B}" v="3" dt="2021-04-30T21:43:19.454"/>
    <p1510:client id="{7734845C-B52E-4870-A683-FD19D95B3747}" v="89" dt="2021-04-30T21:52:38.926"/>
    <p1510:client id="{7F8D8479-7D13-4F74-9075-5C56C7501AE0}" v="9" dt="2021-05-01T02:24:05.356"/>
    <p1510:client id="{9D7175FE-C92A-4340-97A1-8228B2624B99}" v="59" dt="2021-04-30T21:03:48.771"/>
    <p1510:client id="{B4A490AF-A610-4737-938D-75535842CC5D}" v="96" dt="2021-04-30T21:19:51.885"/>
    <p1510:client id="{FA68A421-89EC-43FC-A18E-B391BFC91B97}" v="579" dt="2021-04-30T21:46:01.853"/>
    <p1510:client id="{FEAD0CA8-DA01-4D57-AC0B-34065C12AA7A}" v="14" dt="2021-04-30T22:01:20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XIMENA AVALOS FLORES" userId="S::mariaximena.avalos.f0112@alumnocoahuila.gob.mx::8b1521ac-b486-4540-b445-e1c9f5d35ad7" providerId="AD" clId="Web-{FEAD0CA8-DA01-4D57-AC0B-34065C12AA7A}"/>
    <pc:docChg chg="modSld">
      <pc:chgData name="MARIA XIMENA AVALOS FLORES" userId="S::mariaximena.avalos.f0112@alumnocoahuila.gob.mx::8b1521ac-b486-4540-b445-e1c9f5d35ad7" providerId="AD" clId="Web-{FEAD0CA8-DA01-4D57-AC0B-34065C12AA7A}" dt="2021-04-30T22:01:20.810" v="13" actId="14100"/>
      <pc:docMkLst>
        <pc:docMk/>
      </pc:docMkLst>
      <pc:sldChg chg="modSp mod setBg">
        <pc:chgData name="MARIA XIMENA AVALOS FLORES" userId="S::mariaximena.avalos.f0112@alumnocoahuila.gob.mx::8b1521ac-b486-4540-b445-e1c9f5d35ad7" providerId="AD" clId="Web-{FEAD0CA8-DA01-4D57-AC0B-34065C12AA7A}" dt="2021-04-30T22:01:20.810" v="13" actId="14100"/>
        <pc:sldMkLst>
          <pc:docMk/>
          <pc:sldMk cId="805912192" sldId="260"/>
        </pc:sldMkLst>
        <pc:picChg chg="mod">
          <ac:chgData name="MARIA XIMENA AVALOS FLORES" userId="S::mariaximena.avalos.f0112@alumnocoahuila.gob.mx::8b1521ac-b486-4540-b445-e1c9f5d35ad7" providerId="AD" clId="Web-{FEAD0CA8-DA01-4D57-AC0B-34065C12AA7A}" dt="2021-04-30T22:01:20.810" v="13" actId="14100"/>
          <ac:picMkLst>
            <pc:docMk/>
            <pc:sldMk cId="805912192" sldId="260"/>
            <ac:picMk id="3" creationId="{CC783E9E-ABEB-4807-B501-E6126B6DC363}"/>
          </ac:picMkLst>
        </pc:picChg>
      </pc:sldChg>
      <pc:sldChg chg="addSp delSp modSp mod setBg">
        <pc:chgData name="MARIA XIMENA AVALOS FLORES" userId="S::mariaximena.avalos.f0112@alumnocoahuila.gob.mx::8b1521ac-b486-4540-b445-e1c9f5d35ad7" providerId="AD" clId="Web-{FEAD0CA8-DA01-4D57-AC0B-34065C12AA7A}" dt="2021-04-30T22:00:42.716" v="11"/>
        <pc:sldMkLst>
          <pc:docMk/>
          <pc:sldMk cId="2250240879" sldId="261"/>
        </pc:sldMkLst>
        <pc:spChg chg="mod">
          <ac:chgData name="MARIA XIMENA AVALOS FLORES" userId="S::mariaximena.avalos.f0112@alumnocoahuila.gob.mx::8b1521ac-b486-4540-b445-e1c9f5d35ad7" providerId="AD" clId="Web-{FEAD0CA8-DA01-4D57-AC0B-34065C12AA7A}" dt="2021-04-30T21:59:35.714" v="2"/>
          <ac:spMkLst>
            <pc:docMk/>
            <pc:sldMk cId="2250240879" sldId="261"/>
            <ac:spMk id="2" creationId="{EA9FC172-3459-4E4C-B2B5-FC5159526CCE}"/>
          </ac:spMkLst>
        </pc:spChg>
        <pc:spChg chg="mod">
          <ac:chgData name="MARIA XIMENA AVALOS FLORES" userId="S::mariaximena.avalos.f0112@alumnocoahuila.gob.mx::8b1521ac-b486-4540-b445-e1c9f5d35ad7" providerId="AD" clId="Web-{FEAD0CA8-DA01-4D57-AC0B-34065C12AA7A}" dt="2021-04-30T22:00:29.075" v="9" actId="20577"/>
          <ac:spMkLst>
            <pc:docMk/>
            <pc:sldMk cId="2250240879" sldId="261"/>
            <ac:spMk id="3" creationId="{D45B9012-C6F2-46FA-B766-195CAA062947}"/>
          </ac:spMkLst>
        </pc:spChg>
        <pc:spChg chg="add del">
          <ac:chgData name="MARIA XIMENA AVALOS FLORES" userId="S::mariaximena.avalos.f0112@alumnocoahuila.gob.mx::8b1521ac-b486-4540-b445-e1c9f5d35ad7" providerId="AD" clId="Web-{FEAD0CA8-DA01-4D57-AC0B-34065C12AA7A}" dt="2021-04-30T21:59:35.714" v="2"/>
          <ac:spMkLst>
            <pc:docMk/>
            <pc:sldMk cId="2250240879" sldId="261"/>
            <ac:spMk id="30" creationId="{8EE457FF-670E-4EC1-ACD4-1173DA9A7975}"/>
          </ac:spMkLst>
        </pc:spChg>
        <pc:spChg chg="add del">
          <ac:chgData name="MARIA XIMENA AVALOS FLORES" userId="S::mariaximena.avalos.f0112@alumnocoahuila.gob.mx::8b1521ac-b486-4540-b445-e1c9f5d35ad7" providerId="AD" clId="Web-{FEAD0CA8-DA01-4D57-AC0B-34065C12AA7A}" dt="2021-04-30T21:59:35.714" v="2"/>
          <ac:spMkLst>
            <pc:docMk/>
            <pc:sldMk cId="2250240879" sldId="261"/>
            <ac:spMk id="31" creationId="{35C44DBB-AD7C-4682-B258-6367305D207B}"/>
          </ac:spMkLst>
        </pc:spChg>
        <pc:spChg chg="add">
          <ac:chgData name="MARIA XIMENA AVALOS FLORES" userId="S::mariaximena.avalos.f0112@alumnocoahuila.gob.mx::8b1521ac-b486-4540-b445-e1c9f5d35ad7" providerId="AD" clId="Web-{FEAD0CA8-DA01-4D57-AC0B-34065C12AA7A}" dt="2021-04-30T21:59:35.714" v="2"/>
          <ac:spMkLst>
            <pc:docMk/>
            <pc:sldMk cId="2250240879" sldId="261"/>
            <ac:spMk id="37" creationId="{8EE457FF-670E-4EC1-ACD4-1173DA9A7975}"/>
          </ac:spMkLst>
        </pc:spChg>
        <pc:spChg chg="add">
          <ac:chgData name="MARIA XIMENA AVALOS FLORES" userId="S::mariaximena.avalos.f0112@alumnocoahuila.gob.mx::8b1521ac-b486-4540-b445-e1c9f5d35ad7" providerId="AD" clId="Web-{FEAD0CA8-DA01-4D57-AC0B-34065C12AA7A}" dt="2021-04-30T21:59:35.714" v="2"/>
          <ac:spMkLst>
            <pc:docMk/>
            <pc:sldMk cId="2250240879" sldId="261"/>
            <ac:spMk id="39" creationId="{089A69AF-D57B-49B4-886C-D4A5DC194421}"/>
          </ac:spMkLst>
        </pc:spChg>
        <pc:spChg chg="add">
          <ac:chgData name="MARIA XIMENA AVALOS FLORES" userId="S::mariaximena.avalos.f0112@alumnocoahuila.gob.mx::8b1521ac-b486-4540-b445-e1c9f5d35ad7" providerId="AD" clId="Web-{FEAD0CA8-DA01-4D57-AC0B-34065C12AA7A}" dt="2021-04-30T21:59:35.714" v="2"/>
          <ac:spMkLst>
            <pc:docMk/>
            <pc:sldMk cId="2250240879" sldId="261"/>
            <ac:spMk id="41" creationId="{68F2977E-E0AE-4EB4-A059-59E908EB862A}"/>
          </ac:spMkLst>
        </pc:spChg>
        <pc:cxnChg chg="add del">
          <ac:chgData name="MARIA XIMENA AVALOS FLORES" userId="S::mariaximena.avalos.f0112@alumnocoahuila.gob.mx::8b1521ac-b486-4540-b445-e1c9f5d35ad7" providerId="AD" clId="Web-{FEAD0CA8-DA01-4D57-AC0B-34065C12AA7A}" dt="2021-04-30T21:59:35.714" v="2"/>
          <ac:cxnSpMkLst>
            <pc:docMk/>
            <pc:sldMk cId="2250240879" sldId="261"/>
            <ac:cxnSpMk id="32" creationId="{A1CED323-FAF0-4E0B-8717-FC1F468A28FE}"/>
          </ac:cxnSpMkLst>
        </pc:cxnChg>
      </pc:sldChg>
    </pc:docChg>
  </pc:docChgLst>
  <pc:docChgLst>
    <pc:chgData name="MARIA XIMENA AVALOS FLORES" userId="S::mariaximena.avalos.f0112@alumnocoahuila.gob.mx::8b1521ac-b486-4540-b445-e1c9f5d35ad7" providerId="AD" clId="Web-{6FBDDD17-BB70-45CC-811D-EF9F2BE2484B}"/>
    <pc:docChg chg="delSld modSld">
      <pc:chgData name="MARIA XIMENA AVALOS FLORES" userId="S::mariaximena.avalos.f0112@alumnocoahuila.gob.mx::8b1521ac-b486-4540-b445-e1c9f5d35ad7" providerId="AD" clId="Web-{6FBDDD17-BB70-45CC-811D-EF9F2BE2484B}" dt="2021-04-30T21:44:20.113" v="8"/>
      <pc:docMkLst>
        <pc:docMk/>
      </pc:docMkLst>
      <pc:sldChg chg="del">
        <pc:chgData name="MARIA XIMENA AVALOS FLORES" userId="S::mariaximena.avalos.f0112@alumnocoahuila.gob.mx::8b1521ac-b486-4540-b445-e1c9f5d35ad7" providerId="AD" clId="Web-{6FBDDD17-BB70-45CC-811D-EF9F2BE2484B}" dt="2021-04-30T21:43:19.454" v="5"/>
        <pc:sldMkLst>
          <pc:docMk/>
          <pc:sldMk cId="2406273178" sldId="256"/>
        </pc:sldMkLst>
      </pc:sldChg>
      <pc:sldChg chg="addSp delSp modSp">
        <pc:chgData name="MARIA XIMENA AVALOS FLORES" userId="S::mariaximena.avalos.f0112@alumnocoahuila.gob.mx::8b1521ac-b486-4540-b445-e1c9f5d35ad7" providerId="AD" clId="Web-{6FBDDD17-BB70-45CC-811D-EF9F2BE2484B}" dt="2021-04-30T21:44:20.113" v="8"/>
        <pc:sldMkLst>
          <pc:docMk/>
          <pc:sldMk cId="4264619753" sldId="258"/>
        </pc:sldMkLst>
        <pc:spChg chg="add del">
          <ac:chgData name="MARIA XIMENA AVALOS FLORES" userId="S::mariaximena.avalos.f0112@alumnocoahuila.gob.mx::8b1521ac-b486-4540-b445-e1c9f5d35ad7" providerId="AD" clId="Web-{6FBDDD17-BB70-45CC-811D-EF9F2BE2484B}" dt="2021-04-30T21:44:20.113" v="8"/>
          <ac:spMkLst>
            <pc:docMk/>
            <pc:sldMk cId="4264619753" sldId="258"/>
            <ac:spMk id="8" creationId="{6C8586D2-469F-400A-AEA2-B4413CA533AB}"/>
          </ac:spMkLst>
        </pc:spChg>
        <pc:spChg chg="add del">
          <ac:chgData name="MARIA XIMENA AVALOS FLORES" userId="S::mariaximena.avalos.f0112@alumnocoahuila.gob.mx::8b1521ac-b486-4540-b445-e1c9f5d35ad7" providerId="AD" clId="Web-{6FBDDD17-BB70-45CC-811D-EF9F2BE2484B}" dt="2021-04-30T21:44:20.113" v="8"/>
          <ac:spMkLst>
            <pc:docMk/>
            <pc:sldMk cId="4264619753" sldId="258"/>
            <ac:spMk id="10" creationId="{6B1E6055-EE9A-48F8-B919-F7B48792EDE2}"/>
          </ac:spMkLst>
        </pc:spChg>
        <pc:spChg chg="add">
          <ac:chgData name="MARIA XIMENA AVALOS FLORES" userId="S::mariaximena.avalos.f0112@alumnocoahuila.gob.mx::8b1521ac-b486-4540-b445-e1c9f5d35ad7" providerId="AD" clId="Web-{6FBDDD17-BB70-45CC-811D-EF9F2BE2484B}" dt="2021-04-30T21:44:20.113" v="8"/>
          <ac:spMkLst>
            <pc:docMk/>
            <pc:sldMk cId="4264619753" sldId="258"/>
            <ac:spMk id="12" creationId="{9E90EB45-EEE9-4563-8179-65EF62AE0978}"/>
          </ac:spMkLst>
        </pc:spChg>
        <pc:spChg chg="add">
          <ac:chgData name="MARIA XIMENA AVALOS FLORES" userId="S::mariaximena.avalos.f0112@alumnocoahuila.gob.mx::8b1521ac-b486-4540-b445-e1c9f5d35ad7" providerId="AD" clId="Web-{6FBDDD17-BB70-45CC-811D-EF9F2BE2484B}" dt="2021-04-30T21:44:20.113" v="8"/>
          <ac:spMkLst>
            <pc:docMk/>
            <pc:sldMk cId="4264619753" sldId="258"/>
            <ac:spMk id="13" creationId="{23D0EF74-AD1E-4FD9-914D-8EC9058EBBA3}"/>
          </ac:spMkLst>
        </pc:spChg>
        <pc:spChg chg="add del">
          <ac:chgData name="MARIA XIMENA AVALOS FLORES" userId="S::mariaximena.avalos.f0112@alumnocoahuila.gob.mx::8b1521ac-b486-4540-b445-e1c9f5d35ad7" providerId="AD" clId="Web-{6FBDDD17-BB70-45CC-811D-EF9F2BE2484B}" dt="2021-04-30T21:44:20.098" v="7"/>
          <ac:spMkLst>
            <pc:docMk/>
            <pc:sldMk cId="4264619753" sldId="258"/>
            <ac:spMk id="15" creationId="{0205D939-00C4-4F2E-9797-3170DD040D90}"/>
          </ac:spMkLst>
        </pc:spChg>
        <pc:spChg chg="add del">
          <ac:chgData name="MARIA XIMENA AVALOS FLORES" userId="S::mariaximena.avalos.f0112@alumnocoahuila.gob.mx::8b1521ac-b486-4540-b445-e1c9f5d35ad7" providerId="AD" clId="Web-{6FBDDD17-BB70-45CC-811D-EF9F2BE2484B}" dt="2021-04-30T21:44:20.098" v="7"/>
          <ac:spMkLst>
            <pc:docMk/>
            <pc:sldMk cId="4264619753" sldId="258"/>
            <ac:spMk id="17" creationId="{38EE4E44-1403-472B-8C01-D354CB8F5AE7}"/>
          </ac:spMkLst>
        </pc:spChg>
        <pc:spChg chg="add del">
          <ac:chgData name="MARIA XIMENA AVALOS FLORES" userId="S::mariaximena.avalos.f0112@alumnocoahuila.gob.mx::8b1521ac-b486-4540-b445-e1c9f5d35ad7" providerId="AD" clId="Web-{6FBDDD17-BB70-45CC-811D-EF9F2BE2484B}" dt="2021-04-30T21:44:20.098" v="7"/>
          <ac:spMkLst>
            <pc:docMk/>
            <pc:sldMk cId="4264619753" sldId="258"/>
            <ac:spMk id="19" creationId="{583CCE40-4C5F-42D3-86D9-7892AD1E98E3}"/>
          </ac:spMkLst>
        </pc:spChg>
        <pc:picChg chg="mod ord">
          <ac:chgData name="MARIA XIMENA AVALOS FLORES" userId="S::mariaximena.avalos.f0112@alumnocoahuila.gob.mx::8b1521ac-b486-4540-b445-e1c9f5d35ad7" providerId="AD" clId="Web-{6FBDDD17-BB70-45CC-811D-EF9F2BE2484B}" dt="2021-04-30T21:44:20.113" v="8"/>
          <ac:picMkLst>
            <pc:docMk/>
            <pc:sldMk cId="4264619753" sldId="258"/>
            <ac:picMk id="4" creationId="{99D97013-6745-4247-A2A0-97D822DE662F}"/>
          </ac:picMkLst>
        </pc:picChg>
        <pc:picChg chg="mod">
          <ac:chgData name="MARIA XIMENA AVALOS FLORES" userId="S::mariaximena.avalos.f0112@alumnocoahuila.gob.mx::8b1521ac-b486-4540-b445-e1c9f5d35ad7" providerId="AD" clId="Web-{6FBDDD17-BB70-45CC-811D-EF9F2BE2484B}" dt="2021-04-30T21:44:20.113" v="8"/>
          <ac:picMkLst>
            <pc:docMk/>
            <pc:sldMk cId="4264619753" sldId="258"/>
            <ac:picMk id="5" creationId="{E33533CC-BF82-4B99-9926-5DBF14F631CE}"/>
          </ac:picMkLst>
        </pc:picChg>
      </pc:sldChg>
      <pc:sldChg chg="addSp delSp modSp mod setBg setClrOvrMap">
        <pc:chgData name="MARIA XIMENA AVALOS FLORES" userId="S::mariaximena.avalos.f0112@alumnocoahuila.gob.mx::8b1521ac-b486-4540-b445-e1c9f5d35ad7" providerId="AD" clId="Web-{6FBDDD17-BB70-45CC-811D-EF9F2BE2484B}" dt="2021-04-30T21:42:10.622" v="4"/>
        <pc:sldMkLst>
          <pc:docMk/>
          <pc:sldMk cId="805912192" sldId="260"/>
        </pc:sldMkLst>
        <pc:spChg chg="mod">
          <ac:chgData name="MARIA XIMENA AVALOS FLORES" userId="S::mariaximena.avalos.f0112@alumnocoahuila.gob.mx::8b1521ac-b486-4540-b445-e1c9f5d35ad7" providerId="AD" clId="Web-{6FBDDD17-BB70-45CC-811D-EF9F2BE2484B}" dt="2021-04-30T21:42:10.622" v="4"/>
          <ac:spMkLst>
            <pc:docMk/>
            <pc:sldMk cId="805912192" sldId="260"/>
            <ac:spMk id="2" creationId="{D6E2E290-8B03-4B86-AEF0-6AC441D75561}"/>
          </ac:spMkLst>
        </pc:spChg>
        <pc:spChg chg="add del">
          <ac:chgData name="MARIA XIMENA AVALOS FLORES" userId="S::mariaximena.avalos.f0112@alumnocoahuila.gob.mx::8b1521ac-b486-4540-b445-e1c9f5d35ad7" providerId="AD" clId="Web-{6FBDDD17-BB70-45CC-811D-EF9F2BE2484B}" dt="2021-04-30T21:42:10.622" v="4"/>
          <ac:spMkLst>
            <pc:docMk/>
            <pc:sldMk cId="805912192" sldId="260"/>
            <ac:spMk id="39" creationId="{E0D60ECE-8986-45DC-B7FE-EC7699B466B8}"/>
          </ac:spMkLst>
        </pc:spChg>
        <pc:spChg chg="add del">
          <ac:chgData name="MARIA XIMENA AVALOS FLORES" userId="S::mariaximena.avalos.f0112@alumnocoahuila.gob.mx::8b1521ac-b486-4540-b445-e1c9f5d35ad7" providerId="AD" clId="Web-{6FBDDD17-BB70-45CC-811D-EF9F2BE2484B}" dt="2021-04-30T21:42:10.622" v="4"/>
          <ac:spMkLst>
            <pc:docMk/>
            <pc:sldMk cId="805912192" sldId="260"/>
            <ac:spMk id="40" creationId="{96964194-5878-40D2-8EC0-DDC58387FA56}"/>
          </ac:spMkLst>
        </pc:spChg>
        <pc:spChg chg="add">
          <ac:chgData name="MARIA XIMENA AVALOS FLORES" userId="S::mariaximena.avalos.f0112@alumnocoahuila.gob.mx::8b1521ac-b486-4540-b445-e1c9f5d35ad7" providerId="AD" clId="Web-{6FBDDD17-BB70-45CC-811D-EF9F2BE2484B}" dt="2021-04-30T21:42:10.622" v="4"/>
          <ac:spMkLst>
            <pc:docMk/>
            <pc:sldMk cId="805912192" sldId="260"/>
            <ac:spMk id="42" creationId="{B6C29DB0-17E9-42FF-986E-0B7F493F4D24}"/>
          </ac:spMkLst>
        </pc:spChg>
        <pc:spChg chg="add">
          <ac:chgData name="MARIA XIMENA AVALOS FLORES" userId="S::mariaximena.avalos.f0112@alumnocoahuila.gob.mx::8b1521ac-b486-4540-b445-e1c9f5d35ad7" providerId="AD" clId="Web-{6FBDDD17-BB70-45CC-811D-EF9F2BE2484B}" dt="2021-04-30T21:42:10.622" v="4"/>
          <ac:spMkLst>
            <pc:docMk/>
            <pc:sldMk cId="805912192" sldId="260"/>
            <ac:spMk id="43" creationId="{115AD956-A5B6-4760-B8B2-11E2DF6B0212}"/>
          </ac:spMkLst>
        </pc:spChg>
        <pc:spChg chg="add del">
          <ac:chgData name="MARIA XIMENA AVALOS FLORES" userId="S::mariaximena.avalos.f0112@alumnocoahuila.gob.mx::8b1521ac-b486-4540-b445-e1c9f5d35ad7" providerId="AD" clId="Web-{6FBDDD17-BB70-45CC-811D-EF9F2BE2484B}" dt="2021-04-30T21:42:10.606" v="3"/>
          <ac:spMkLst>
            <pc:docMk/>
            <pc:sldMk cId="805912192" sldId="260"/>
            <ac:spMk id="45" creationId="{85EE8969-963B-4684-B457-EC3E23FEE8C1}"/>
          </ac:spMkLst>
        </pc:spChg>
        <pc:spChg chg="add del">
          <ac:chgData name="MARIA XIMENA AVALOS FLORES" userId="S::mariaximena.avalos.f0112@alumnocoahuila.gob.mx::8b1521ac-b486-4540-b445-e1c9f5d35ad7" providerId="AD" clId="Web-{6FBDDD17-BB70-45CC-811D-EF9F2BE2484B}" dt="2021-04-30T21:42:10.606" v="3"/>
          <ac:spMkLst>
            <pc:docMk/>
            <pc:sldMk cId="805912192" sldId="260"/>
            <ac:spMk id="47" creationId="{FF6CD192-AEC2-4532-8B04-F0222376472A}"/>
          </ac:spMkLst>
        </pc:spChg>
        <pc:picChg chg="mod ord">
          <ac:chgData name="MARIA XIMENA AVALOS FLORES" userId="S::mariaximena.avalos.f0112@alumnocoahuila.gob.mx::8b1521ac-b486-4540-b445-e1c9f5d35ad7" providerId="AD" clId="Web-{6FBDDD17-BB70-45CC-811D-EF9F2BE2484B}" dt="2021-04-30T21:42:10.622" v="4"/>
          <ac:picMkLst>
            <pc:docMk/>
            <pc:sldMk cId="805912192" sldId="260"/>
            <ac:picMk id="3" creationId="{CC783E9E-ABEB-4807-B501-E6126B6DC363}"/>
          </ac:picMkLst>
        </pc:picChg>
        <pc:cxnChg chg="add del">
          <ac:chgData name="MARIA XIMENA AVALOS FLORES" userId="S::mariaximena.avalos.f0112@alumnocoahuila.gob.mx::8b1521ac-b486-4540-b445-e1c9f5d35ad7" providerId="AD" clId="Web-{6FBDDD17-BB70-45CC-811D-EF9F2BE2484B}" dt="2021-04-30T21:42:10.606" v="3"/>
          <ac:cxnSpMkLst>
            <pc:docMk/>
            <pc:sldMk cId="805912192" sldId="260"/>
            <ac:cxnSpMk id="49" creationId="{ED22D97A-9000-40A1-A671-A23DB8BF93C3}"/>
          </ac:cxnSpMkLst>
        </pc:cxnChg>
      </pc:sldChg>
    </pc:docChg>
  </pc:docChgLst>
  <pc:docChgLst>
    <pc:chgData name="MARIA XIMENA AVALOS FLORES" userId="S::mariaximena.avalos.f0112@alumnocoahuila.gob.mx::8b1521ac-b486-4540-b445-e1c9f5d35ad7" providerId="AD" clId="Web-{9D7175FE-C92A-4340-97A1-8228B2624B99}"/>
    <pc:docChg chg="addSld modSld addMainMaster delMainMaster">
      <pc:chgData name="MARIA XIMENA AVALOS FLORES" userId="S::mariaximena.avalos.f0112@alumnocoahuila.gob.mx::8b1521ac-b486-4540-b445-e1c9f5d35ad7" providerId="AD" clId="Web-{9D7175FE-C92A-4340-97A1-8228B2624B99}" dt="2021-04-30T21:03:48.771" v="51"/>
      <pc:docMkLst>
        <pc:docMk/>
      </pc:docMkLst>
      <pc:sldChg chg="addSp delSp mod modClrScheme delDesignElem chgLayout">
        <pc:chgData name="MARIA XIMENA AVALOS FLORES" userId="S::mariaximena.avalos.f0112@alumnocoahuila.gob.mx::8b1521ac-b486-4540-b445-e1c9f5d35ad7" providerId="AD" clId="Web-{9D7175FE-C92A-4340-97A1-8228B2624B99}" dt="2021-04-30T21:01:26.576" v="37"/>
        <pc:sldMkLst>
          <pc:docMk/>
          <pc:sldMk cId="2406273178" sldId="256"/>
        </pc:sldMkLst>
        <pc:spChg chg="add del">
          <ac:chgData name="MARIA XIMENA AVALOS FLORES" userId="S::mariaximena.avalos.f0112@alumnocoahuila.gob.mx::8b1521ac-b486-4540-b445-e1c9f5d35ad7" providerId="AD" clId="Web-{9D7175FE-C92A-4340-97A1-8228B2624B99}" dt="2021-04-30T21:01:26.576" v="37"/>
          <ac:spMkLst>
            <pc:docMk/>
            <pc:sldMk cId="2406273178" sldId="256"/>
            <ac:spMk id="37" creationId="{D7481200-3BB2-4CA3-9D54-1077F6F7653A}"/>
          </ac:spMkLst>
        </pc:spChg>
      </pc:sldChg>
      <pc:sldChg chg="addSp delSp modSp mod setBg modClrScheme delDesignElem chgLayout">
        <pc:chgData name="MARIA XIMENA AVALOS FLORES" userId="S::mariaximena.avalos.f0112@alumnocoahuila.gob.mx::8b1521ac-b486-4540-b445-e1c9f5d35ad7" providerId="AD" clId="Web-{9D7175FE-C92A-4340-97A1-8228B2624B99}" dt="2021-04-30T21:01:26.576" v="37"/>
        <pc:sldMkLst>
          <pc:docMk/>
          <pc:sldMk cId="1965353671" sldId="257"/>
        </pc:sldMkLst>
        <pc:spChg chg="mod ord">
          <ac:chgData name="MARIA XIMENA AVALOS FLORES" userId="S::mariaximena.avalos.f0112@alumnocoahuila.gob.mx::8b1521ac-b486-4540-b445-e1c9f5d35ad7" providerId="AD" clId="Web-{9D7175FE-C92A-4340-97A1-8228B2624B99}" dt="2021-04-30T21:01:26.576" v="37"/>
          <ac:spMkLst>
            <pc:docMk/>
            <pc:sldMk cId="1965353671" sldId="257"/>
            <ac:spMk id="2" creationId="{12FA465E-AEB1-4953-9E44-8FAD02B2B165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26.576" v="37"/>
          <ac:spMkLst>
            <pc:docMk/>
            <pc:sldMk cId="1965353671" sldId="257"/>
            <ac:spMk id="15" creationId="{B902EF0F-46E4-4A03-9F60-1050C6DCE2B5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26.576" v="37"/>
          <ac:spMkLst>
            <pc:docMk/>
            <pc:sldMk cId="1965353671" sldId="257"/>
            <ac:spMk id="17" creationId="{582045D0-5727-4EB9-858E-6A3506E74B58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8.575" v="35"/>
          <ac:spMkLst>
            <pc:docMk/>
            <pc:sldMk cId="1965353671" sldId="257"/>
            <ac:spMk id="19" creationId="{D278ADA9-6383-4BDD-80D2-8899A402687B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8.575" v="35"/>
          <ac:spMkLst>
            <pc:docMk/>
            <pc:sldMk cId="1965353671" sldId="257"/>
            <ac:spMk id="20" creationId="{484B7147-B0F6-40ED-B5A2-FF72BC8198B6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0:57:29.546" v="17"/>
          <ac:spMkLst>
            <pc:docMk/>
            <pc:sldMk cId="1965353671" sldId="257"/>
            <ac:spMk id="22" creationId="{C7FAE6E8-1D9E-4905-AAFE-978D331822BA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8.575" v="35"/>
          <ac:spMkLst>
            <pc:docMk/>
            <pc:sldMk cId="1965353671" sldId="257"/>
            <ac:spMk id="26" creationId="{B36D2DE0-0628-4A9A-A59D-7BA8B5EB3022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8.575" v="35"/>
          <ac:spMkLst>
            <pc:docMk/>
            <pc:sldMk cId="1965353671" sldId="257"/>
            <ac:spMk id="28" creationId="{48E405C9-94BE-41DA-928C-DEC9A8550E9F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8.575" v="35"/>
          <ac:spMkLst>
            <pc:docMk/>
            <pc:sldMk cId="1965353671" sldId="257"/>
            <ac:spMk id="30" creationId="{D2091A72-D5BB-42AC-8FD3-F7747D90861E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8.575" v="35"/>
          <ac:spMkLst>
            <pc:docMk/>
            <pc:sldMk cId="1965353671" sldId="257"/>
            <ac:spMk id="32" creationId="{6ED12BFC-A737-46AF-8411-481112D54B0C}"/>
          </ac:spMkLst>
        </pc:spChg>
        <pc:grpChg chg="add del">
          <ac:chgData name="MARIA XIMENA AVALOS FLORES" userId="S::mariaximena.avalos.f0112@alumnocoahuila.gob.mx::8b1521ac-b486-4540-b445-e1c9f5d35ad7" providerId="AD" clId="Web-{9D7175FE-C92A-4340-97A1-8228B2624B99}" dt="2021-04-30T20:57:29.546" v="17"/>
          <ac:grpSpMkLst>
            <pc:docMk/>
            <pc:sldMk cId="1965353671" sldId="257"/>
            <ac:grpSpMk id="24" creationId="{5F9D1CBF-A219-4C01-85A0-9DF6151EE270}"/>
          </ac:grpSpMkLst>
        </pc:grpChg>
      </pc:sldChg>
      <pc:sldChg chg="addSp delSp mod modClrScheme delDesignElem chgLayout">
        <pc:chgData name="MARIA XIMENA AVALOS FLORES" userId="S::mariaximena.avalos.f0112@alumnocoahuila.gob.mx::8b1521ac-b486-4540-b445-e1c9f5d35ad7" providerId="AD" clId="Web-{9D7175FE-C92A-4340-97A1-8228B2624B99}" dt="2021-04-30T21:01:26.576" v="37"/>
        <pc:sldMkLst>
          <pc:docMk/>
          <pc:sldMk cId="4264619753" sldId="258"/>
        </pc:sldMkLst>
        <pc:spChg chg="add del">
          <ac:chgData name="MARIA XIMENA AVALOS FLORES" userId="S::mariaximena.avalos.f0112@alumnocoahuila.gob.mx::8b1521ac-b486-4540-b445-e1c9f5d35ad7" providerId="AD" clId="Web-{9D7175FE-C92A-4340-97A1-8228B2624B99}" dt="2021-04-30T21:01:26.576" v="37"/>
          <ac:spMkLst>
            <pc:docMk/>
            <pc:sldMk cId="4264619753" sldId="258"/>
            <ac:spMk id="8" creationId="{6C8586D2-469F-400A-AEA2-B4413CA533AB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26.576" v="37"/>
          <ac:spMkLst>
            <pc:docMk/>
            <pc:sldMk cId="4264619753" sldId="258"/>
            <ac:spMk id="10" creationId="{6B1E6055-EE9A-48F8-B919-F7B48792EDE2}"/>
          </ac:spMkLst>
        </pc:spChg>
      </pc:sldChg>
      <pc:sldChg chg="mod modClrScheme chgLayout">
        <pc:chgData name="MARIA XIMENA AVALOS FLORES" userId="S::mariaximena.avalos.f0112@alumnocoahuila.gob.mx::8b1521ac-b486-4540-b445-e1c9f5d35ad7" providerId="AD" clId="Web-{9D7175FE-C92A-4340-97A1-8228B2624B99}" dt="2021-04-30T21:01:26.576" v="37"/>
        <pc:sldMkLst>
          <pc:docMk/>
          <pc:sldMk cId="1883527625" sldId="259"/>
        </pc:sldMkLst>
      </pc:sldChg>
      <pc:sldChg chg="addSp delSp modSp new mod setBg modClrScheme delDesignElem chgLayout">
        <pc:chgData name="MARIA XIMENA AVALOS FLORES" userId="S::mariaximena.avalos.f0112@alumnocoahuila.gob.mx::8b1521ac-b486-4540-b445-e1c9f5d35ad7" providerId="AD" clId="Web-{9D7175FE-C92A-4340-97A1-8228B2624B99}" dt="2021-04-30T21:03:48.771" v="51"/>
        <pc:sldMkLst>
          <pc:docMk/>
          <pc:sldMk cId="805912192" sldId="260"/>
        </pc:sldMkLst>
        <pc:spChg chg="add mod">
          <ac:chgData name="MARIA XIMENA AVALOS FLORES" userId="S::mariaximena.avalos.f0112@alumnocoahuila.gob.mx::8b1521ac-b486-4540-b445-e1c9f5d35ad7" providerId="AD" clId="Web-{9D7175FE-C92A-4340-97A1-8228B2624B99}" dt="2021-04-30T21:03:48.771" v="51"/>
          <ac:spMkLst>
            <pc:docMk/>
            <pc:sldMk cId="805912192" sldId="260"/>
            <ac:spMk id="2" creationId="{D6E2E290-8B03-4B86-AEF0-6AC441D75561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3:48.771" v="51"/>
          <ac:spMkLst>
            <pc:docMk/>
            <pc:sldMk cId="805912192" sldId="260"/>
            <ac:spMk id="7" creationId="{84697CDA-BDB7-4883-B48B-1D4EDB2F0E93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3:48.771" v="51"/>
          <ac:spMkLst>
            <pc:docMk/>
            <pc:sldMk cId="805912192" sldId="260"/>
            <ac:spMk id="9" creationId="{EB791652-581E-452C-B970-B3C48D4A999A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3:48.771" v="51"/>
          <ac:spMkLst>
            <pc:docMk/>
            <pc:sldMk cId="805912192" sldId="260"/>
            <ac:spMk id="11" creationId="{0DC0EC46-2230-4728-856D-F3531112101A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3:48.771" v="51"/>
          <ac:spMkLst>
            <pc:docMk/>
            <pc:sldMk cId="805912192" sldId="260"/>
            <ac:spMk id="13" creationId="{16A12243-4887-4E89-8347-1146AE5D14FC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50.921" v="39"/>
          <ac:spMkLst>
            <pc:docMk/>
            <pc:sldMk cId="805912192" sldId="260"/>
            <ac:spMk id="15" creationId="{46D6306C-ED4F-4AAE-B4A5-EEA6AFAD726E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50.921" v="39"/>
          <ac:spMkLst>
            <pc:docMk/>
            <pc:sldMk cId="805912192" sldId="260"/>
            <ac:spMk id="16" creationId="{0EC5361D-F897-4856-B945-0455A365EB24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50.921" v="39"/>
          <ac:spMkLst>
            <pc:docMk/>
            <pc:sldMk cId="805912192" sldId="260"/>
            <ac:spMk id="17" creationId="{4508C0C5-2268-42B5-B3C8-4D0899E05F8C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6.278" v="34"/>
          <ac:spMkLst>
            <pc:docMk/>
            <pc:sldMk cId="805912192" sldId="260"/>
            <ac:spMk id="18" creationId="{389575E1-3389-451A-A5F7-27854C25C599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6.278" v="34"/>
          <ac:spMkLst>
            <pc:docMk/>
            <pc:sldMk cId="805912192" sldId="260"/>
            <ac:spMk id="20" creationId="{A53CCC5C-D88E-40FB-B30B-23DCDBD01D37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06.278" v="34"/>
          <ac:spMkLst>
            <pc:docMk/>
            <pc:sldMk cId="805912192" sldId="260"/>
            <ac:spMk id="22" creationId="{081E4A58-353D-44AE-B2FC-2A74E2E400F7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50.921" v="39"/>
          <ac:spMkLst>
            <pc:docMk/>
            <pc:sldMk cId="805912192" sldId="260"/>
            <ac:spMk id="24" creationId="{141ACBDB-38F8-4B34-8183-BD95B4E55A62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3:48.771" v="51"/>
          <ac:spMkLst>
            <pc:docMk/>
            <pc:sldMk cId="805912192" sldId="260"/>
            <ac:spMk id="25" creationId="{C5E33FA7-5CA0-4E9A-8D01-D8EDB5F4C4DD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50.921" v="39"/>
          <ac:spMkLst>
            <pc:docMk/>
            <pc:sldMk cId="805912192" sldId="260"/>
            <ac:spMk id="26" creationId="{DE00DB52-3455-4E2F-867B-A6D0516E175B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3:46.709" v="50"/>
          <ac:spMkLst>
            <pc:docMk/>
            <pc:sldMk cId="805912192" sldId="260"/>
            <ac:spMk id="27" creationId="{B20EED73-1494-4E89-869B-E501A02B2408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50.921" v="39"/>
          <ac:spMkLst>
            <pc:docMk/>
            <pc:sldMk cId="805912192" sldId="260"/>
            <ac:spMk id="28" creationId="{9E914C83-E0D8-4953-92D5-169D28CB43AE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1:50.921" v="39"/>
          <ac:spMkLst>
            <pc:docMk/>
            <pc:sldMk cId="805912192" sldId="260"/>
            <ac:spMk id="30" creationId="{3512E083-F550-46AF-8490-767ECFD00CB7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3:46.709" v="50"/>
          <ac:spMkLst>
            <pc:docMk/>
            <pc:sldMk cId="805912192" sldId="260"/>
            <ac:spMk id="32" creationId="{E9D7A3A2-205A-4FD7-89D2-24FA8A54EA12}"/>
          </ac:spMkLst>
        </pc:spChg>
        <pc:spChg chg="add del">
          <ac:chgData name="MARIA XIMENA AVALOS FLORES" userId="S::mariaximena.avalos.f0112@alumnocoahuila.gob.mx::8b1521ac-b486-4540-b445-e1c9f5d35ad7" providerId="AD" clId="Web-{9D7175FE-C92A-4340-97A1-8228B2624B99}" dt="2021-04-30T21:03:46.709" v="50"/>
          <ac:spMkLst>
            <pc:docMk/>
            <pc:sldMk cId="805912192" sldId="260"/>
            <ac:spMk id="34" creationId="{C6BFDF0B-6325-416D-926F-7141006DDBD0}"/>
          </ac:spMkLst>
        </pc:spChg>
        <pc:grpChg chg="add del">
          <ac:chgData name="MARIA XIMENA AVALOS FLORES" userId="S::mariaximena.avalos.f0112@alumnocoahuila.gob.mx::8b1521ac-b486-4540-b445-e1c9f5d35ad7" providerId="AD" clId="Web-{9D7175FE-C92A-4340-97A1-8228B2624B99}" dt="2021-04-30T21:03:48.771" v="51"/>
          <ac:grpSpMkLst>
            <pc:docMk/>
            <pc:sldMk cId="805912192" sldId="260"/>
            <ac:grpSpMk id="21" creationId="{51DF09CD-25B8-4B12-8634-158BA767BC9A}"/>
          </ac:grpSpMkLst>
        </pc:grpChg>
      </pc:sldChg>
      <pc:sldMasterChg chg="add del addSldLayout delSldLayout">
        <pc:chgData name="MARIA XIMENA AVALOS FLORES" userId="S::mariaximena.avalos.f0112@alumnocoahuila.gob.mx::8b1521ac-b486-4540-b445-e1c9f5d35ad7" providerId="AD" clId="Web-{9D7175FE-C92A-4340-97A1-8228B2624B99}" dt="2021-04-30T21:01:26.576" v="37"/>
        <pc:sldMasterMkLst>
          <pc:docMk/>
          <pc:sldMasterMk cId="2933118997" sldId="2147483648"/>
        </pc:sldMasterMkLst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2288191458" sldId="2147483649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3398174421" sldId="2147483650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2339700568" sldId="2147483651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979029867" sldId="2147483652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1752394269" sldId="2147483653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3630658609" sldId="2147483654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3682375612" sldId="2147483655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1360449816" sldId="2147483656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383603595" sldId="2147483657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541863252" sldId="2147483658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933118997" sldId="2147483648"/>
            <pc:sldLayoutMk cId="2215096201" sldId="2147483659"/>
          </pc:sldLayoutMkLst>
        </pc:sldLayoutChg>
      </pc:sldMasterChg>
      <pc:sldMasterChg chg="add del addSldLayout delSldLayout modSldLayout">
        <pc:chgData name="MARIA XIMENA AVALOS FLORES" userId="S::mariaximena.avalos.f0112@alumnocoahuila.gob.mx::8b1521ac-b486-4540-b445-e1c9f5d35ad7" providerId="AD" clId="Web-{9D7175FE-C92A-4340-97A1-8228B2624B99}" dt="2021-04-30T21:01:26.576" v="37"/>
        <pc:sldMasterMkLst>
          <pc:docMk/>
          <pc:sldMasterMk cId="2484717977" sldId="2147483660"/>
        </pc:sldMasterMkLst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1565059634" sldId="2147483661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3402686009" sldId="2147483662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2492441136" sldId="2147483663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3159831416" sldId="2147483664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3671418660" sldId="2147483665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2217274907" sldId="2147483666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2254615500" sldId="2147483667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1231585807" sldId="2147483668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3372321799" sldId="2147483669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1646607909" sldId="2147483670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1:26.576" v="37"/>
          <pc:sldLayoutMkLst>
            <pc:docMk/>
            <pc:sldMasterMk cId="2484717977" sldId="2147483660"/>
            <pc:sldLayoutMk cId="2174436376" sldId="2147483671"/>
          </pc:sldLayoutMkLst>
        </pc:sldLayoutChg>
      </pc:sldMasterChg>
      <pc:sldMasterChg chg="add del addSldLayout delSldLayout modSldLayout">
        <pc:chgData name="MARIA XIMENA AVALOS FLORES" userId="S::mariaximena.avalos.f0112@alumnocoahuila.gob.mx::8b1521ac-b486-4540-b445-e1c9f5d35ad7" providerId="AD" clId="Web-{9D7175FE-C92A-4340-97A1-8228B2624B99}" dt="2021-04-30T21:00:41.370" v="28"/>
        <pc:sldMasterMkLst>
          <pc:docMk/>
          <pc:sldMasterMk cId="3066161874" sldId="2147483660"/>
        </pc:sldMasterMkLst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3538373666" sldId="2147483661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31483890" sldId="2147483662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3431778499" sldId="2147483663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2811804707" sldId="2147483664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866699668" sldId="2147483665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4275308185" sldId="2147483666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1489953107" sldId="2147483667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2905097415" sldId="2147483668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928997830" sldId="2147483669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2531583255" sldId="2147483670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9D7175FE-C92A-4340-97A1-8228B2624B99}" dt="2021-04-30T21:00:41.370" v="28"/>
          <pc:sldLayoutMkLst>
            <pc:docMk/>
            <pc:sldMasterMk cId="3066161874" sldId="2147483660"/>
            <pc:sldLayoutMk cId="3403849991" sldId="2147483671"/>
          </pc:sldLayoutMkLst>
        </pc:sldLayoutChg>
      </pc:sldMasterChg>
    </pc:docChg>
  </pc:docChgLst>
  <pc:docChgLst>
    <pc:chgData name="MARIA XIMENA AVALOS FLORES" userId="S::mariaximena.avalos.f0112@alumnocoahuila.gob.mx::8b1521ac-b486-4540-b445-e1c9f5d35ad7" providerId="AD" clId="Web-{B4A490AF-A610-4737-938D-75535842CC5D}"/>
    <pc:docChg chg="addSld delSld modSld">
      <pc:chgData name="MARIA XIMENA AVALOS FLORES" userId="S::mariaximena.avalos.f0112@alumnocoahuila.gob.mx::8b1521ac-b486-4540-b445-e1c9f5d35ad7" providerId="AD" clId="Web-{B4A490AF-A610-4737-938D-75535842CC5D}" dt="2021-04-30T21:19:51.885" v="73"/>
      <pc:docMkLst>
        <pc:docMk/>
      </pc:docMkLst>
      <pc:sldChg chg="addSp delSp modSp">
        <pc:chgData name="MARIA XIMENA AVALOS FLORES" userId="S::mariaximena.avalos.f0112@alumnocoahuila.gob.mx::8b1521ac-b486-4540-b445-e1c9f5d35ad7" providerId="AD" clId="Web-{B4A490AF-A610-4737-938D-75535842CC5D}" dt="2021-04-30T21:10:04.818" v="36" actId="1076"/>
        <pc:sldMkLst>
          <pc:docMk/>
          <pc:sldMk cId="1965353671" sldId="257"/>
        </pc:sldMkLst>
        <pc:spChg chg="mod">
          <ac:chgData name="MARIA XIMENA AVALOS FLORES" userId="S::mariaximena.avalos.f0112@alumnocoahuila.gob.mx::8b1521ac-b486-4540-b445-e1c9f5d35ad7" providerId="AD" clId="Web-{B4A490AF-A610-4737-938D-75535842CC5D}" dt="2021-04-30T21:10:04.818" v="36" actId="1076"/>
          <ac:spMkLst>
            <pc:docMk/>
            <pc:sldMk cId="1965353671" sldId="257"/>
            <ac:spMk id="2" creationId="{12FA465E-AEB1-4953-9E44-8FAD02B2B165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15" creationId="{B902EF0F-46E4-4A03-9F60-1050C6DCE2B5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17" creationId="{582045D0-5727-4EB9-858E-6A3506E74B58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21" creationId="{3A397E3E-B90C-4D82-BAAA-36F7AC6A4565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23" creationId="{8CF5E676-CA04-4CED-9F1E-5026ED66E66D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25" creationId="{AFD1189F-9598-4281-8056-2845388D4D05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27" creationId="{583E04E1-D74F-4ED6-972C-035F4FEC4B88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29" creationId="{A2B5CBEA-F125-49B6-8335-227C325B112B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31" creationId="{E51A97D9-C694-4307-818B-0C5BBF413609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34" creationId="{2C1D3151-5F97-4860-B56C-C98BD62CC255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36" creationId="{8DE96824-E506-4448-8704-5EC7BF7BC51B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38" creationId="{E16C8D8F-10E9-4498-ABDB-0F923F8B6837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40" creationId="{4FB204DF-284E-45F6-A017-79A4DF57BCCB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42" creationId="{5EC6B544-8C84-47A6-885D-A4F09EF5C0F7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44" creationId="{1E5A83E3-8A11-4492-BB6E-F5F2240316FB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46" creationId="{32C95C5C-6FBD-47FF-9CA6-066193539A10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spMkLst>
            <pc:docMk/>
            <pc:sldMk cId="1965353671" sldId="257"/>
            <ac:spMk id="48" creationId="{4D1A5E71-B6B6-486A-8CDC-C7ABD9B903F6}"/>
          </ac:spMkLst>
        </pc:spChg>
        <pc:grpChg chg="add del">
          <ac:chgData name="MARIA XIMENA AVALOS FLORES" userId="S::mariaximena.avalos.f0112@alumnocoahuila.gob.mx::8b1521ac-b486-4540-b445-e1c9f5d35ad7" providerId="AD" clId="Web-{B4A490AF-A610-4737-938D-75535842CC5D}" dt="2021-04-30T21:08:07.795" v="1"/>
          <ac:grpSpMkLst>
            <pc:docMk/>
            <pc:sldMk cId="1965353671" sldId="257"/>
            <ac:grpSpMk id="50" creationId="{FB9739EB-7F66-433D-841F-AB3CD18700B7}"/>
          </ac:grpSpMkLst>
        </pc:grpChg>
      </pc:sldChg>
      <pc:sldChg chg="addSp delSp modSp mod setBg">
        <pc:chgData name="MARIA XIMENA AVALOS FLORES" userId="S::mariaximena.avalos.f0112@alumnocoahuila.gob.mx::8b1521ac-b486-4540-b445-e1c9f5d35ad7" providerId="AD" clId="Web-{B4A490AF-A610-4737-938D-75535842CC5D}" dt="2021-04-30T21:19:51.885" v="73"/>
        <pc:sldMkLst>
          <pc:docMk/>
          <pc:sldMk cId="805912192" sldId="260"/>
        </pc:sldMkLst>
        <pc:spChg chg="mod ord">
          <ac:chgData name="MARIA XIMENA AVALOS FLORES" userId="S::mariaximena.avalos.f0112@alumnocoahuila.gob.mx::8b1521ac-b486-4540-b445-e1c9f5d35ad7" providerId="AD" clId="Web-{B4A490AF-A610-4737-938D-75535842CC5D}" dt="2021-04-30T21:19:51.885" v="73"/>
          <ac:spMkLst>
            <pc:docMk/>
            <pc:sldMk cId="805912192" sldId="260"/>
            <ac:spMk id="2" creationId="{D6E2E290-8B03-4B86-AEF0-6AC441D75561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9:51.885" v="73"/>
          <ac:spMkLst>
            <pc:docMk/>
            <pc:sldMk cId="805912192" sldId="260"/>
            <ac:spMk id="7" creationId="{84697CDA-BDB7-4883-B48B-1D4EDB2F0E93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9:51.885" v="73"/>
          <ac:spMkLst>
            <pc:docMk/>
            <pc:sldMk cId="805912192" sldId="260"/>
            <ac:spMk id="9" creationId="{EB791652-581E-452C-B970-B3C48D4A999A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9:51.885" v="73"/>
          <ac:spMkLst>
            <pc:docMk/>
            <pc:sldMk cId="805912192" sldId="260"/>
            <ac:spMk id="11" creationId="{0DC0EC46-2230-4728-856D-F3531112101A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9:51.885" v="73"/>
          <ac:spMkLst>
            <pc:docMk/>
            <pc:sldMk cId="805912192" sldId="260"/>
            <ac:spMk id="13" creationId="{16A12243-4887-4E89-8347-1146AE5D14FC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7:41.002" v="57"/>
          <ac:spMkLst>
            <pc:docMk/>
            <pc:sldMk cId="805912192" sldId="260"/>
            <ac:spMk id="19" creationId="{327D73B4-9F5C-4A64-A179-51B9500CB8B5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9:51.885" v="73"/>
          <ac:spMkLst>
            <pc:docMk/>
            <pc:sldMk cId="805912192" sldId="260"/>
            <ac:spMk id="23" creationId="{B7694FDC-A66D-47C8-B5A5-E5FEE8256F08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7:41.002" v="57"/>
          <ac:spMkLst>
            <pc:docMk/>
            <pc:sldMk cId="805912192" sldId="260"/>
            <ac:spMk id="29" creationId="{C1F06963-6374-4B48-844F-071A9BAAAE02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9:51.885" v="73"/>
          <ac:spMkLst>
            <pc:docMk/>
            <pc:sldMk cId="805912192" sldId="260"/>
            <ac:spMk id="33" creationId="{C3F69AFD-BDEB-4A68-B6CE-073AB5E449B4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7:41.002" v="57"/>
          <ac:spMkLst>
            <pc:docMk/>
            <pc:sldMk cId="805912192" sldId="260"/>
            <ac:spMk id="35" creationId="{E3020543-B24B-4EC4-8FFC-8DD88EEA91A8}"/>
          </ac:spMkLst>
        </pc:spChg>
        <pc:grpChg chg="add del">
          <ac:chgData name="MARIA XIMENA AVALOS FLORES" userId="S::mariaximena.avalos.f0112@alumnocoahuila.gob.mx::8b1521ac-b486-4540-b445-e1c9f5d35ad7" providerId="AD" clId="Web-{B4A490AF-A610-4737-938D-75535842CC5D}" dt="2021-04-30T21:17:41.002" v="57"/>
          <ac:grpSpMkLst>
            <pc:docMk/>
            <pc:sldMk cId="805912192" sldId="260"/>
            <ac:grpSpMk id="31" creationId="{5614C7C0-FA1D-4105-8345-1DF76F9870A8}"/>
          </ac:grpSpMkLst>
        </pc:grpChg>
        <pc:picChg chg="add mod">
          <ac:chgData name="MARIA XIMENA AVALOS FLORES" userId="S::mariaximena.avalos.f0112@alumnocoahuila.gob.mx::8b1521ac-b486-4540-b445-e1c9f5d35ad7" providerId="AD" clId="Web-{B4A490AF-A610-4737-938D-75535842CC5D}" dt="2021-04-30T21:19:51.885" v="73"/>
          <ac:picMkLst>
            <pc:docMk/>
            <pc:sldMk cId="805912192" sldId="260"/>
            <ac:picMk id="3" creationId="{CC783E9E-ABEB-4807-B501-E6126B6DC363}"/>
          </ac:picMkLst>
        </pc:picChg>
        <pc:cxnChg chg="add del">
          <ac:chgData name="MARIA XIMENA AVALOS FLORES" userId="S::mariaximena.avalos.f0112@alumnocoahuila.gob.mx::8b1521ac-b486-4540-b445-e1c9f5d35ad7" providerId="AD" clId="Web-{B4A490AF-A610-4737-938D-75535842CC5D}" dt="2021-04-30T21:17:41.002" v="57"/>
          <ac:cxnSpMkLst>
            <pc:docMk/>
            <pc:sldMk cId="805912192" sldId="260"/>
            <ac:cxnSpMk id="36" creationId="{C49DA8F6-BCC1-4447-B54C-57856834B94B}"/>
          </ac:cxnSpMkLst>
        </pc:cxnChg>
      </pc:sldChg>
      <pc:sldChg chg="addSp delSp modSp new mod setBg">
        <pc:chgData name="MARIA XIMENA AVALOS FLORES" userId="S::mariaximena.avalos.f0112@alumnocoahuila.gob.mx::8b1521ac-b486-4540-b445-e1c9f5d35ad7" providerId="AD" clId="Web-{B4A490AF-A610-4737-938D-75535842CC5D}" dt="2021-04-30T21:14:32.443" v="55"/>
        <pc:sldMkLst>
          <pc:docMk/>
          <pc:sldMk cId="2250240879" sldId="261"/>
        </pc:sldMkLst>
        <pc:spChg chg="add mod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2" creationId="{EA9FC172-3459-4E4C-B2B5-FC5159526CCE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4" creationId="{3A397E3E-B90C-4D82-BAAA-36F7AC6A4565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5" creationId="{E16C8D8F-10E9-4498-ABDB-0F923F8B6837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6" creationId="{1E5A83E3-8A11-4492-BB6E-F5F2240316FB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7" creationId="{BC14C6D5-C295-4AE7-9EBC-A7D891451558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8" creationId="{8CF5E676-CA04-4CED-9F1E-5026ED66E66D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9" creationId="{A8DE0E0C-D349-42F5-9A39-823BED9EB2F8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10" creationId="{6BA9E676-A8FC-4C2F-8D78-C13ED8ABDBA8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11" creationId="{FFEC4229-734E-4FC2-B6A0-6DA9B8B1AD9A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12" creationId="{A2B5CBEA-F125-49B6-8335-227C325B112B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13" creationId="{BC01FF70-2FFE-4A99-9E3F-9699B085CA53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14" creationId="{EECD79B5-5FC5-495F-BFD6-346C16E787A7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15" creationId="{6FA8D7CA-01D6-49EC-955B-6E51F6FB64D2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16" creationId="{2C1D3151-5F97-4860-B56C-C98BD62CC255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17" creationId="{ADAA6A52-6F71-45C6-A3A3-8F41040919BD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18" creationId="{32D9D048-3063-435A-8C23-26C1907E9619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19" creationId="{DBD14339-4332-4769-B35F-FDA39761E85A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20" creationId="{8DE96824-E506-4448-8704-5EC7BF7BC51B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21" creationId="{24D2F742-54E7-4C62-98C5-F8990E2A017F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22" creationId="{4D1A5E71-B6B6-486A-8CDC-C7ABD9B903F6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23" creationId="{A176DD56-124E-424A-869A-5281743F2D46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25" creationId="{2401BDF6-9398-44DA-B3E3-5E3E9D80ADE7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3:44.284" v="45"/>
          <ac:spMkLst>
            <pc:docMk/>
            <pc:sldMk cId="2250240879" sldId="261"/>
            <ac:spMk id="27" creationId="{90BDA9F5-1E5C-404B-9A6C-5D5C8E0D124E}"/>
          </ac:spMkLst>
        </pc:spChg>
        <pc:spChg chg="add del">
          <ac:chgData name="MARIA XIMENA AVALOS FLORES" userId="S::mariaximena.avalos.f0112@alumnocoahuila.gob.mx::8b1521ac-b486-4540-b445-e1c9f5d35ad7" providerId="AD" clId="Web-{B4A490AF-A610-4737-938D-75535842CC5D}" dt="2021-04-30T21:14:32.443" v="55"/>
          <ac:spMkLst>
            <pc:docMk/>
            <pc:sldMk cId="2250240879" sldId="261"/>
            <ac:spMk id="29" creationId="{B6C541AE-9B02-44C0-B8C6-B2DEA7ED3813}"/>
          </ac:spMkLst>
        </pc:spChg>
      </pc:sldChg>
      <pc:sldChg chg="new del">
        <pc:chgData name="MARIA XIMENA AVALOS FLORES" userId="S::mariaximena.avalos.f0112@alumnocoahuila.gob.mx::8b1521ac-b486-4540-b445-e1c9f5d35ad7" providerId="AD" clId="Web-{B4A490AF-A610-4737-938D-75535842CC5D}" dt="2021-04-30T21:12:55.344" v="43"/>
        <pc:sldMkLst>
          <pc:docMk/>
          <pc:sldMk cId="211017759" sldId="262"/>
        </pc:sldMkLst>
      </pc:sldChg>
    </pc:docChg>
  </pc:docChgLst>
  <pc:docChgLst>
    <pc:chgData name="MARIA XIMENA AVALOS FLORES" userId="S::mariaximena.avalos.f0112@alumnocoahuila.gob.mx::8b1521ac-b486-4540-b445-e1c9f5d35ad7" providerId="AD" clId="Web-{25E0BD62-4520-4462-9256-2D649E8983E7}"/>
    <pc:docChg chg="modSld">
      <pc:chgData name="MARIA XIMENA AVALOS FLORES" userId="S::mariaximena.avalos.f0112@alumnocoahuila.gob.mx::8b1521ac-b486-4540-b445-e1c9f5d35ad7" providerId="AD" clId="Web-{25E0BD62-4520-4462-9256-2D649E8983E7}" dt="2021-04-30T21:30:36.252" v="36"/>
      <pc:docMkLst>
        <pc:docMk/>
      </pc:docMkLst>
      <pc:sldChg chg="addSp delSp modSp mod setBg setClrOvrMap">
        <pc:chgData name="MARIA XIMENA AVALOS FLORES" userId="S::mariaximena.avalos.f0112@alumnocoahuila.gob.mx::8b1521ac-b486-4540-b445-e1c9f5d35ad7" providerId="AD" clId="Web-{25E0BD62-4520-4462-9256-2D649E8983E7}" dt="2021-04-30T21:23:17.567" v="5"/>
        <pc:sldMkLst>
          <pc:docMk/>
          <pc:sldMk cId="805912192" sldId="260"/>
        </pc:sldMkLst>
        <pc:spChg chg="mod ord">
          <ac:chgData name="MARIA XIMENA AVALOS FLORES" userId="S::mariaximena.avalos.f0112@alumnocoahuila.gob.mx::8b1521ac-b486-4540-b445-e1c9f5d35ad7" providerId="AD" clId="Web-{25E0BD62-4520-4462-9256-2D649E8983E7}" dt="2021-04-30T21:23:04.519" v="4"/>
          <ac:spMkLst>
            <pc:docMk/>
            <pc:sldMk cId="805912192" sldId="260"/>
            <ac:spMk id="2" creationId="{D6E2E290-8B03-4B86-AEF0-6AC441D75561}"/>
          </ac:spMkLst>
        </pc:spChg>
        <pc:spChg chg="add del">
          <ac:chgData name="MARIA XIMENA AVALOS FLORES" userId="S::mariaximena.avalos.f0112@alumnocoahuila.gob.mx::8b1521ac-b486-4540-b445-e1c9f5d35ad7" providerId="AD" clId="Web-{25E0BD62-4520-4462-9256-2D649E8983E7}" dt="2021-04-30T21:23:04.519" v="4"/>
          <ac:spMkLst>
            <pc:docMk/>
            <pc:sldMk cId="805912192" sldId="260"/>
            <ac:spMk id="7" creationId="{84697CDA-BDB7-4883-B48B-1D4EDB2F0E93}"/>
          </ac:spMkLst>
        </pc:spChg>
        <pc:spChg chg="add del">
          <ac:chgData name="MARIA XIMENA AVALOS FLORES" userId="S::mariaximena.avalos.f0112@alumnocoahuila.gob.mx::8b1521ac-b486-4540-b445-e1c9f5d35ad7" providerId="AD" clId="Web-{25E0BD62-4520-4462-9256-2D649E8983E7}" dt="2021-04-30T21:23:04.519" v="4"/>
          <ac:spMkLst>
            <pc:docMk/>
            <pc:sldMk cId="805912192" sldId="260"/>
            <ac:spMk id="9" creationId="{EB791652-581E-452C-B970-B3C48D4A999A}"/>
          </ac:spMkLst>
        </pc:spChg>
        <pc:spChg chg="add del">
          <ac:chgData name="MARIA XIMENA AVALOS FLORES" userId="S::mariaximena.avalos.f0112@alumnocoahuila.gob.mx::8b1521ac-b486-4540-b445-e1c9f5d35ad7" providerId="AD" clId="Web-{25E0BD62-4520-4462-9256-2D649E8983E7}" dt="2021-04-30T21:23:04.519" v="4"/>
          <ac:spMkLst>
            <pc:docMk/>
            <pc:sldMk cId="805912192" sldId="260"/>
            <ac:spMk id="11" creationId="{0DC0EC46-2230-4728-856D-F3531112101A}"/>
          </ac:spMkLst>
        </pc:spChg>
        <pc:spChg chg="add del">
          <ac:chgData name="MARIA XIMENA AVALOS FLORES" userId="S::mariaximena.avalos.f0112@alumnocoahuila.gob.mx::8b1521ac-b486-4540-b445-e1c9f5d35ad7" providerId="AD" clId="Web-{25E0BD62-4520-4462-9256-2D649E8983E7}" dt="2021-04-30T21:23:04.519" v="4"/>
          <ac:spMkLst>
            <pc:docMk/>
            <pc:sldMk cId="805912192" sldId="260"/>
            <ac:spMk id="13" creationId="{16A12243-4887-4E89-8347-1146AE5D14FC}"/>
          </ac:spMkLst>
        </pc:spChg>
        <pc:spChg chg="add del">
          <ac:chgData name="MARIA XIMENA AVALOS FLORES" userId="S::mariaximena.avalos.f0112@alumnocoahuila.gob.mx::8b1521ac-b486-4540-b445-e1c9f5d35ad7" providerId="AD" clId="Web-{25E0BD62-4520-4462-9256-2D649E8983E7}" dt="2021-04-30T21:22:34.736" v="3"/>
          <ac:spMkLst>
            <pc:docMk/>
            <pc:sldMk cId="805912192" sldId="260"/>
            <ac:spMk id="37" creationId="{59A309A7-1751-4ABE-A3C1-EEC40366AD89}"/>
          </ac:spMkLst>
        </pc:spChg>
        <pc:spChg chg="add del">
          <ac:chgData name="MARIA XIMENA AVALOS FLORES" userId="S::mariaximena.avalos.f0112@alumnocoahuila.gob.mx::8b1521ac-b486-4540-b445-e1c9f5d35ad7" providerId="AD" clId="Web-{25E0BD62-4520-4462-9256-2D649E8983E7}" dt="2021-04-30T21:22:34.736" v="3"/>
          <ac:spMkLst>
            <pc:docMk/>
            <pc:sldMk cId="805912192" sldId="260"/>
            <ac:spMk id="38" creationId="{967D8EB6-EAE1-4F9C-B398-83321E287204}"/>
          </ac:spMkLst>
        </pc:spChg>
        <pc:spChg chg="add">
          <ac:chgData name="MARIA XIMENA AVALOS FLORES" userId="S::mariaximena.avalos.f0112@alumnocoahuila.gob.mx::8b1521ac-b486-4540-b445-e1c9f5d35ad7" providerId="AD" clId="Web-{25E0BD62-4520-4462-9256-2D649E8983E7}" dt="2021-04-30T21:23:04.519" v="4"/>
          <ac:spMkLst>
            <pc:docMk/>
            <pc:sldMk cId="805912192" sldId="260"/>
            <ac:spMk id="39" creationId="{E0D60ECE-8986-45DC-B7FE-EC7699B466B8}"/>
          </ac:spMkLst>
        </pc:spChg>
        <pc:spChg chg="add">
          <ac:chgData name="MARIA XIMENA AVALOS FLORES" userId="S::mariaximena.avalos.f0112@alumnocoahuila.gob.mx::8b1521ac-b486-4540-b445-e1c9f5d35ad7" providerId="AD" clId="Web-{25E0BD62-4520-4462-9256-2D649E8983E7}" dt="2021-04-30T21:23:04.519" v="4"/>
          <ac:spMkLst>
            <pc:docMk/>
            <pc:sldMk cId="805912192" sldId="260"/>
            <ac:spMk id="40" creationId="{96964194-5878-40D2-8EC0-DDC58387FA56}"/>
          </ac:spMkLst>
        </pc:spChg>
        <pc:picChg chg="mod">
          <ac:chgData name="MARIA XIMENA AVALOS FLORES" userId="S::mariaximena.avalos.f0112@alumnocoahuila.gob.mx::8b1521ac-b486-4540-b445-e1c9f5d35ad7" providerId="AD" clId="Web-{25E0BD62-4520-4462-9256-2D649E8983E7}" dt="2021-04-30T21:23:04.519" v="4"/>
          <ac:picMkLst>
            <pc:docMk/>
            <pc:sldMk cId="805912192" sldId="260"/>
            <ac:picMk id="3" creationId="{CC783E9E-ABEB-4807-B501-E6126B6DC363}"/>
          </ac:picMkLst>
        </pc:picChg>
      </pc:sldChg>
      <pc:sldChg chg="addSp delSp modSp">
        <pc:chgData name="MARIA XIMENA AVALOS FLORES" userId="S::mariaximena.avalos.f0112@alumnocoahuila.gob.mx::8b1521ac-b486-4540-b445-e1c9f5d35ad7" providerId="AD" clId="Web-{25E0BD62-4520-4462-9256-2D649E8983E7}" dt="2021-04-30T21:30:36.252" v="36"/>
        <pc:sldMkLst>
          <pc:docMk/>
          <pc:sldMk cId="2250240879" sldId="261"/>
        </pc:sldMkLst>
        <pc:spChg chg="add mod">
          <ac:chgData name="MARIA XIMENA AVALOS FLORES" userId="S::mariaximena.avalos.f0112@alumnocoahuila.gob.mx::8b1521ac-b486-4540-b445-e1c9f5d35ad7" providerId="AD" clId="Web-{25E0BD62-4520-4462-9256-2D649E8983E7}" dt="2021-04-30T21:24:24.462" v="8" actId="14100"/>
          <ac:spMkLst>
            <pc:docMk/>
            <pc:sldMk cId="2250240879" sldId="261"/>
            <ac:spMk id="3" creationId="{D45B9012-C6F2-46FA-B766-195CAA062947}"/>
          </ac:spMkLst>
        </pc:spChg>
        <pc:picChg chg="add del mod">
          <ac:chgData name="MARIA XIMENA AVALOS FLORES" userId="S::mariaximena.avalos.f0112@alumnocoahuila.gob.mx::8b1521ac-b486-4540-b445-e1c9f5d35ad7" providerId="AD" clId="Web-{25E0BD62-4520-4462-9256-2D649E8983E7}" dt="2021-04-30T21:30:36.252" v="36"/>
          <ac:picMkLst>
            <pc:docMk/>
            <pc:sldMk cId="2250240879" sldId="261"/>
            <ac:picMk id="4" creationId="{FF7F6A92-7FBE-474B-9F41-3A1B90D332A7}"/>
          </ac:picMkLst>
        </pc:picChg>
        <pc:picChg chg="add del mod">
          <ac:chgData name="MARIA XIMENA AVALOS FLORES" userId="S::mariaximena.avalos.f0112@alumnocoahuila.gob.mx::8b1521ac-b486-4540-b445-e1c9f5d35ad7" providerId="AD" clId="Web-{25E0BD62-4520-4462-9256-2D649E8983E7}" dt="2021-04-30T21:30:35.173" v="35"/>
          <ac:picMkLst>
            <pc:docMk/>
            <pc:sldMk cId="2250240879" sldId="261"/>
            <ac:picMk id="5" creationId="{90C5B461-D7DC-4F65-8B69-9DB910B5AF5F}"/>
          </ac:picMkLst>
        </pc:picChg>
        <pc:picChg chg="add del mod">
          <ac:chgData name="MARIA XIMENA AVALOS FLORES" userId="S::mariaximena.avalos.f0112@alumnocoahuila.gob.mx::8b1521ac-b486-4540-b445-e1c9f5d35ad7" providerId="AD" clId="Web-{25E0BD62-4520-4462-9256-2D649E8983E7}" dt="2021-04-30T21:30:29.611" v="32"/>
          <ac:picMkLst>
            <pc:docMk/>
            <pc:sldMk cId="2250240879" sldId="261"/>
            <ac:picMk id="6" creationId="{EC1A705B-80B4-4F18-9E46-6CF06A8E1FD8}"/>
          </ac:picMkLst>
        </pc:picChg>
        <pc:picChg chg="add del mod">
          <ac:chgData name="MARIA XIMENA AVALOS FLORES" userId="S::mariaximena.avalos.f0112@alumnocoahuila.gob.mx::8b1521ac-b486-4540-b445-e1c9f5d35ad7" providerId="AD" clId="Web-{25E0BD62-4520-4462-9256-2D649E8983E7}" dt="2021-04-30T21:30:28.501" v="31"/>
          <ac:picMkLst>
            <pc:docMk/>
            <pc:sldMk cId="2250240879" sldId="261"/>
            <ac:picMk id="7" creationId="{9AACCE0F-39FC-4D38-9C08-DDA093A1AF04}"/>
          </ac:picMkLst>
        </pc:picChg>
        <pc:picChg chg="add del mod">
          <ac:chgData name="MARIA XIMENA AVALOS FLORES" userId="S::mariaximena.avalos.f0112@alumnocoahuila.gob.mx::8b1521ac-b486-4540-b445-e1c9f5d35ad7" providerId="AD" clId="Web-{25E0BD62-4520-4462-9256-2D649E8983E7}" dt="2021-04-30T21:30:30.798" v="33"/>
          <ac:picMkLst>
            <pc:docMk/>
            <pc:sldMk cId="2250240879" sldId="261"/>
            <ac:picMk id="8" creationId="{C6664E6E-2E78-4AF6-9230-DA91864F1EAC}"/>
          </ac:picMkLst>
        </pc:picChg>
      </pc:sldChg>
    </pc:docChg>
  </pc:docChgLst>
  <pc:docChgLst>
    <pc:chgData name="MONICA GUADALUPE CARDENAS TOVAR" userId="S::monicaguadalupe.cardenas.t0308@alumnocoahuila.gob.mx::a2a0d98a-a9b1-4e98-b154-e2dce8da1c1d" providerId="AD" clId="Web-{20D49A61-D294-4941-B723-BE5CA92A70DB}"/>
    <pc:docChg chg="addSld modSld">
      <pc:chgData name="MONICA GUADALUPE CARDENAS TOVAR" userId="S::monicaguadalupe.cardenas.t0308@alumnocoahuila.gob.mx::a2a0d98a-a9b1-4e98-b154-e2dce8da1c1d" providerId="AD" clId="Web-{20D49A61-D294-4941-B723-BE5CA92A70DB}" dt="2021-04-30T20:45:49.820" v="210" actId="1076"/>
      <pc:docMkLst>
        <pc:docMk/>
      </pc:docMkLst>
      <pc:sldChg chg="addSp delSp modSp mod setBg">
        <pc:chgData name="MONICA GUADALUPE CARDENAS TOVAR" userId="S::monicaguadalupe.cardenas.t0308@alumnocoahuila.gob.mx::a2a0d98a-a9b1-4e98-b154-e2dce8da1c1d" providerId="AD" clId="Web-{20D49A61-D294-4941-B723-BE5CA92A70DB}" dt="2021-04-30T20:38:07.231" v="135" actId="14100"/>
        <pc:sldMkLst>
          <pc:docMk/>
          <pc:sldMk cId="2406273178" sldId="256"/>
        </pc:sldMkLst>
        <pc:spChg chg="del">
          <ac:chgData name="MONICA GUADALUPE CARDENAS TOVAR" userId="S::monicaguadalupe.cardenas.t0308@alumnocoahuila.gob.mx::a2a0d98a-a9b1-4e98-b154-e2dce8da1c1d" providerId="AD" clId="Web-{20D49A61-D294-4941-B723-BE5CA92A70DB}" dt="2021-04-30T20:31:22.317" v="0"/>
          <ac:spMkLst>
            <pc:docMk/>
            <pc:sldMk cId="2406273178" sldId="256"/>
            <ac:spMk id="2" creationId="{00000000-0000-0000-0000-000000000000}"/>
          </ac:spMkLst>
        </pc:spChg>
        <pc:spChg chg="del">
          <ac:chgData name="MONICA GUADALUPE CARDENAS TOVAR" userId="S::monicaguadalupe.cardenas.t0308@alumnocoahuila.gob.mx::a2a0d98a-a9b1-4e98-b154-e2dce8da1c1d" providerId="AD" clId="Web-{20D49A61-D294-4941-B723-BE5CA92A70DB}" dt="2021-04-30T20:31:35.349" v="5"/>
          <ac:spMkLst>
            <pc:docMk/>
            <pc:sldMk cId="2406273178" sldId="256"/>
            <ac:spMk id="3" creationId="{00000000-0000-0000-0000-000000000000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19.335" v="13"/>
          <ac:spMkLst>
            <pc:docMk/>
            <pc:sldMk cId="2406273178" sldId="256"/>
            <ac:spMk id="8" creationId="{94E1CBB2-207D-4AB2-9FE1-BB3DFB5F50D8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19.335" v="13"/>
          <ac:spMkLst>
            <pc:docMk/>
            <pc:sldMk cId="2406273178" sldId="256"/>
            <ac:spMk id="9" creationId="{7B7C8768-C0E6-4BF8-9262-74D645629035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15.976" v="11"/>
          <ac:spMkLst>
            <pc:docMk/>
            <pc:sldMk cId="2406273178" sldId="256"/>
            <ac:spMk id="11" creationId="{806692FB-8FCB-4B46-A077-B6132E789B12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15.976" v="11"/>
          <ac:spMkLst>
            <pc:docMk/>
            <pc:sldMk cId="2406273178" sldId="256"/>
            <ac:spMk id="13" creationId="{00FC960A-022A-4742-832C-FCE8ABEABA62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19.335" v="13"/>
          <ac:spMkLst>
            <pc:docMk/>
            <pc:sldMk cId="2406273178" sldId="256"/>
            <ac:spMk id="15" creationId="{B063FAF9-ACC5-4257-A431-AB2FCFD5CE27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57.416" v="25"/>
          <ac:spMkLst>
            <pc:docMk/>
            <pc:sldMk cId="2406273178" sldId="256"/>
            <ac:spMk id="16" creationId="{ADAD1991-FFD1-4E94-ABAB-7560D33008E4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19.335" v="13"/>
          <ac:spMkLst>
            <pc:docMk/>
            <pc:sldMk cId="2406273178" sldId="256"/>
            <ac:spMk id="17" creationId="{B3842A57-5543-489A-8D76-ECB59F25A14B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57.416" v="25"/>
          <ac:spMkLst>
            <pc:docMk/>
            <pc:sldMk cId="2406273178" sldId="256"/>
            <ac:spMk id="18" creationId="{57845966-6EFC-468A-9CC7-BAB4B95854E7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2:19.335" v="13"/>
          <ac:spMkLst>
            <pc:docMk/>
            <pc:sldMk cId="2406273178" sldId="256"/>
            <ac:spMk id="19" creationId="{6B5AB787-5A1E-418D-8980-5F3361C65541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3:31.074" v="29"/>
          <ac:spMkLst>
            <pc:docMk/>
            <pc:sldMk cId="2406273178" sldId="256"/>
            <ac:spMk id="20" creationId="{7BDAC5B6-20CE-447F-8BA1-F2274AC7AE5B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3:31.074" v="29"/>
          <ac:spMkLst>
            <pc:docMk/>
            <pc:sldMk cId="2406273178" sldId="256"/>
            <ac:spMk id="21" creationId="{D1D22B31-BF8F-446B-9009-8A251FB177CB}"/>
          </ac:spMkLst>
        </pc:spChg>
        <pc:spChg chg="add mod">
          <ac:chgData name="MONICA GUADALUPE CARDENAS TOVAR" userId="S::monicaguadalupe.cardenas.t0308@alumnocoahuila.gob.mx::a2a0d98a-a9b1-4e98-b154-e2dce8da1c1d" providerId="AD" clId="Web-{20D49A61-D294-4941-B723-BE5CA92A70DB}" dt="2021-04-30T20:37:42.198" v="131"/>
          <ac:spMkLst>
            <pc:docMk/>
            <pc:sldMk cId="2406273178" sldId="256"/>
            <ac:spMk id="22" creationId="{91DCBDB9-1A4D-455F-96AC-A4CDAACE909B}"/>
          </ac:spMkLst>
        </pc:spChg>
        <pc:spChg chg="add mod ord">
          <ac:chgData name="MONICA GUADALUPE CARDENAS TOVAR" userId="S::monicaguadalupe.cardenas.t0308@alumnocoahuila.gob.mx::a2a0d98a-a9b1-4e98-b154-e2dce8da1c1d" providerId="AD" clId="Web-{20D49A61-D294-4941-B723-BE5CA92A70DB}" dt="2021-04-30T20:38:07.231" v="135" actId="14100"/>
          <ac:spMkLst>
            <pc:docMk/>
            <pc:sldMk cId="2406273178" sldId="256"/>
            <ac:spMk id="23" creationId="{6B5FA74C-B157-4611-B092-C27A2B479221}"/>
          </ac:spMkLst>
        </pc:spChg>
        <pc:spChg chg="add mod">
          <ac:chgData name="MONICA GUADALUPE CARDENAS TOVAR" userId="S::monicaguadalupe.cardenas.t0308@alumnocoahuila.gob.mx::a2a0d98a-a9b1-4e98-b154-e2dce8da1c1d" providerId="AD" clId="Web-{20D49A61-D294-4941-B723-BE5CA92A70DB}" dt="2021-04-30T20:37:42.198" v="131"/>
          <ac:spMkLst>
            <pc:docMk/>
            <pc:sldMk cId="2406273178" sldId="256"/>
            <ac:spMk id="24" creationId="{1754BF5E-2B5E-4CB3-BAA5-01F998228EC6}"/>
          </ac:spMkLst>
        </pc:spChg>
        <pc:spChg chg="add mod ord">
          <ac:chgData name="MONICA GUADALUPE CARDENAS TOVAR" userId="S::monicaguadalupe.cardenas.t0308@alumnocoahuila.gob.mx::a2a0d98a-a9b1-4e98-b154-e2dce8da1c1d" providerId="AD" clId="Web-{20D49A61-D294-4941-B723-BE5CA92A70DB}" dt="2021-04-30T20:37:58.511" v="133" actId="14100"/>
          <ac:spMkLst>
            <pc:docMk/>
            <pc:sldMk cId="2406273178" sldId="256"/>
            <ac:spMk id="25" creationId="{A4B0E507-72C9-4E6E-9CFB-9D878958E7C7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7:42.198" v="131"/>
          <ac:spMkLst>
            <pc:docMk/>
            <pc:sldMk cId="2406273178" sldId="256"/>
            <ac:spMk id="26" creationId="{AB8C311F-7253-4AED-9701-7FC0708C41C7}"/>
          </ac:spMkLst>
        </pc:spChg>
        <pc:spChg chg="add mod">
          <ac:chgData name="MONICA GUADALUPE CARDENAS TOVAR" userId="S::monicaguadalupe.cardenas.t0308@alumnocoahuila.gob.mx::a2a0d98a-a9b1-4e98-b154-e2dce8da1c1d" providerId="AD" clId="Web-{20D49A61-D294-4941-B723-BE5CA92A70DB}" dt="2021-04-30T20:37:42.198" v="131"/>
          <ac:spMkLst>
            <pc:docMk/>
            <pc:sldMk cId="2406273178" sldId="256"/>
            <ac:spMk id="27" creationId="{B266755F-BE3D-4E5D-8864-26A1F37B5828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7:42.198" v="131"/>
          <ac:spMkLst>
            <pc:docMk/>
            <pc:sldMk cId="2406273178" sldId="256"/>
            <ac:spMk id="28" creationId="{E2384209-CB15-4CDF-9D31-C44FD9A3F20D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7:42.198" v="131"/>
          <ac:spMkLst>
            <pc:docMk/>
            <pc:sldMk cId="2406273178" sldId="256"/>
            <ac:spMk id="30" creationId="{2633B3B5-CC90-43F0-8714-D31D1F3F0209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7:42.198" v="131"/>
          <ac:spMkLst>
            <pc:docMk/>
            <pc:sldMk cId="2406273178" sldId="256"/>
            <ac:spMk id="32" creationId="{A8D57A06-A426-446D-B02C-A2DC6B62E45E}"/>
          </ac:spMkLst>
        </pc:spChg>
        <pc:spChg chg="add">
          <ac:chgData name="MONICA GUADALUPE CARDENAS TOVAR" userId="S::monicaguadalupe.cardenas.t0308@alumnocoahuila.gob.mx::a2a0d98a-a9b1-4e98-b154-e2dce8da1c1d" providerId="AD" clId="Web-{20D49A61-D294-4941-B723-BE5CA92A70DB}" dt="2021-04-30T20:37:42.198" v="131"/>
          <ac:spMkLst>
            <pc:docMk/>
            <pc:sldMk cId="2406273178" sldId="256"/>
            <ac:spMk id="37" creationId="{D7481200-3BB2-4CA3-9D54-1077F6F7653A}"/>
          </ac:spMkLst>
        </pc:spChg>
        <pc:picChg chg="add del mod ord">
          <ac:chgData name="MONICA GUADALUPE CARDENAS TOVAR" userId="S::monicaguadalupe.cardenas.t0308@alumnocoahuila.gob.mx::a2a0d98a-a9b1-4e98-b154-e2dce8da1c1d" providerId="AD" clId="Web-{20D49A61-D294-4941-B723-BE5CA92A70DB}" dt="2021-04-30T20:32:40.399" v="22"/>
          <ac:picMkLst>
            <pc:docMk/>
            <pc:sldMk cId="2406273178" sldId="256"/>
            <ac:picMk id="4" creationId="{A39DD8E0-8975-4240-9074-2EE55CFD7E84}"/>
          </ac:picMkLst>
        </pc:picChg>
        <pc:picChg chg="add del mod">
          <ac:chgData name="MONICA GUADALUPE CARDENAS TOVAR" userId="S::monicaguadalupe.cardenas.t0308@alumnocoahuila.gob.mx::a2a0d98a-a9b1-4e98-b154-e2dce8da1c1d" providerId="AD" clId="Web-{20D49A61-D294-4941-B723-BE5CA92A70DB}" dt="2021-04-30T20:32:38.149" v="21"/>
          <ac:picMkLst>
            <pc:docMk/>
            <pc:sldMk cId="2406273178" sldId="256"/>
            <ac:picMk id="5" creationId="{3826267B-39BA-4E87-A29D-4EF2B4546D3E}"/>
          </ac:picMkLst>
        </pc:picChg>
        <pc:picChg chg="add del mod ord">
          <ac:chgData name="MONICA GUADALUPE CARDENAS TOVAR" userId="S::monicaguadalupe.cardenas.t0308@alumnocoahuila.gob.mx::a2a0d98a-a9b1-4e98-b154-e2dce8da1c1d" providerId="AD" clId="Web-{20D49A61-D294-4941-B723-BE5CA92A70DB}" dt="2021-04-30T20:32:35.727" v="20"/>
          <ac:picMkLst>
            <pc:docMk/>
            <pc:sldMk cId="2406273178" sldId="256"/>
            <ac:picMk id="6" creationId="{03B86DED-23C6-402F-B9A6-CD04E74B0658}"/>
          </ac:picMkLst>
        </pc:picChg>
        <pc:picChg chg="add del mod">
          <ac:chgData name="MONICA GUADALUPE CARDENAS TOVAR" userId="S::monicaguadalupe.cardenas.t0308@alumnocoahuila.gob.mx::a2a0d98a-a9b1-4e98-b154-e2dce8da1c1d" providerId="AD" clId="Web-{20D49A61-D294-4941-B723-BE5CA92A70DB}" dt="2021-04-30T20:33:53.216" v="33"/>
          <ac:picMkLst>
            <pc:docMk/>
            <pc:sldMk cId="2406273178" sldId="256"/>
            <ac:picMk id="7" creationId="{326C32C5-2FA1-430E-A439-2F32A2ACAFF8}"/>
          </ac:picMkLst>
        </pc:picChg>
        <pc:picChg chg="add del">
          <ac:chgData name="MONICA GUADALUPE CARDENAS TOVAR" userId="S::monicaguadalupe.cardenas.t0308@alumnocoahuila.gob.mx::a2a0d98a-a9b1-4e98-b154-e2dce8da1c1d" providerId="AD" clId="Web-{20D49A61-D294-4941-B723-BE5CA92A70DB}" dt="2021-04-30T20:32:57.416" v="25"/>
          <ac:picMkLst>
            <pc:docMk/>
            <pc:sldMk cId="2406273178" sldId="256"/>
            <ac:picMk id="14" creationId="{75554383-98AF-4A47-BB65-705FAAA4BE6A}"/>
          </ac:picMkLst>
        </pc:picChg>
        <pc:cxnChg chg="add del">
          <ac:chgData name="MONICA GUADALUPE CARDENAS TOVAR" userId="S::monicaguadalupe.cardenas.t0308@alumnocoahuila.gob.mx::a2a0d98a-a9b1-4e98-b154-e2dce8da1c1d" providerId="AD" clId="Web-{20D49A61-D294-4941-B723-BE5CA92A70DB}" dt="2021-04-30T20:32:31.477" v="19"/>
          <ac:cxnSpMkLst>
            <pc:docMk/>
            <pc:sldMk cId="2406273178" sldId="256"/>
            <ac:cxnSpMk id="10" creationId="{D4BDCD00-BA97-40D8-93CD-0A9CA931BE17}"/>
          </ac:cxnSpMkLst>
        </pc:cxnChg>
        <pc:cxnChg chg="add del">
          <ac:chgData name="MONICA GUADALUPE CARDENAS TOVAR" userId="S::monicaguadalupe.cardenas.t0308@alumnocoahuila.gob.mx::a2a0d98a-a9b1-4e98-b154-e2dce8da1c1d" providerId="AD" clId="Web-{20D49A61-D294-4941-B723-BE5CA92A70DB}" dt="2021-04-30T20:32:31.477" v="19"/>
          <ac:cxnSpMkLst>
            <pc:docMk/>
            <pc:sldMk cId="2406273178" sldId="256"/>
            <ac:cxnSpMk id="12" creationId="{2D631E40-F51C-4828-B23B-DF903513296E}"/>
          </ac:cxnSpMkLst>
        </pc:cxnChg>
      </pc:sldChg>
      <pc:sldChg chg="addSp delSp modSp new mod setBg">
        <pc:chgData name="MONICA GUADALUPE CARDENAS TOVAR" userId="S::monicaguadalupe.cardenas.t0308@alumnocoahuila.gob.mx::a2a0d98a-a9b1-4e98-b154-e2dce8da1c1d" providerId="AD" clId="Web-{20D49A61-D294-4941-B723-BE5CA92A70DB}" dt="2021-04-30T20:40:39.661" v="174" actId="1076"/>
        <pc:sldMkLst>
          <pc:docMk/>
          <pc:sldMk cId="1965353671" sldId="257"/>
        </pc:sldMkLst>
        <pc:spChg chg="mod">
          <ac:chgData name="MONICA GUADALUPE CARDENAS TOVAR" userId="S::monicaguadalupe.cardenas.t0308@alumnocoahuila.gob.mx::a2a0d98a-a9b1-4e98-b154-e2dce8da1c1d" providerId="AD" clId="Web-{20D49A61-D294-4941-B723-BE5CA92A70DB}" dt="2021-04-30T20:40:39.661" v="174" actId="1076"/>
          <ac:spMkLst>
            <pc:docMk/>
            <pc:sldMk cId="1965353671" sldId="257"/>
            <ac:spMk id="2" creationId="{12FA465E-AEB1-4953-9E44-8FAD02B2B165}"/>
          </ac:spMkLst>
        </pc:spChg>
        <pc:spChg chg="del mod">
          <ac:chgData name="MONICA GUADALUPE CARDENAS TOVAR" userId="S::monicaguadalupe.cardenas.t0308@alumnocoahuila.gob.mx::a2a0d98a-a9b1-4e98-b154-e2dce8da1c1d" providerId="AD" clId="Web-{20D49A61-D294-4941-B723-BE5CA92A70DB}" dt="2021-04-30T20:38:26.294" v="136"/>
          <ac:spMkLst>
            <pc:docMk/>
            <pc:sldMk cId="1965353671" sldId="257"/>
            <ac:spMk id="3" creationId="{2FCDFEB7-76F3-4FD4-9B0B-0F78361DE824}"/>
          </ac:spMkLst>
        </pc:spChg>
        <pc:spChg chg="add del">
          <ac:chgData name="MONICA GUADALUPE CARDENAS TOVAR" userId="S::monicaguadalupe.cardenas.t0308@alumnocoahuila.gob.mx::a2a0d98a-a9b1-4e98-b154-e2dce8da1c1d" providerId="AD" clId="Web-{20D49A61-D294-4941-B723-BE5CA92A70DB}" dt="2021-04-30T20:38:26.294" v="136"/>
          <ac:spMkLst>
            <pc:docMk/>
            <pc:sldMk cId="1965353671" sldId="257"/>
            <ac:spMk id="8" creationId="{4351DFE5-F63D-4BE0-BDA9-E3EB88F01AA5}"/>
          </ac:spMkLst>
        </pc:spChg>
        <pc:spChg chg="add">
          <ac:chgData name="MONICA GUADALUPE CARDENAS TOVAR" userId="S::monicaguadalupe.cardenas.t0308@alumnocoahuila.gob.mx::a2a0d98a-a9b1-4e98-b154-e2dce8da1c1d" providerId="AD" clId="Web-{20D49A61-D294-4941-B723-BE5CA92A70DB}" dt="2021-04-30T20:38:26.294" v="136"/>
          <ac:spMkLst>
            <pc:docMk/>
            <pc:sldMk cId="1965353671" sldId="257"/>
            <ac:spMk id="15" creationId="{B902EF0F-46E4-4A03-9F60-1050C6DCE2B5}"/>
          </ac:spMkLst>
        </pc:spChg>
        <pc:spChg chg="add">
          <ac:chgData name="MONICA GUADALUPE CARDENAS TOVAR" userId="S::monicaguadalupe.cardenas.t0308@alumnocoahuila.gob.mx::a2a0d98a-a9b1-4e98-b154-e2dce8da1c1d" providerId="AD" clId="Web-{20D49A61-D294-4941-B723-BE5CA92A70DB}" dt="2021-04-30T20:38:26.294" v="136"/>
          <ac:spMkLst>
            <pc:docMk/>
            <pc:sldMk cId="1965353671" sldId="257"/>
            <ac:spMk id="17" creationId="{582045D0-5727-4EB9-858E-6A3506E74B58}"/>
          </ac:spMkLst>
        </pc:spChg>
        <pc:picChg chg="add del">
          <ac:chgData name="MONICA GUADALUPE CARDENAS TOVAR" userId="S::monicaguadalupe.cardenas.t0308@alumnocoahuila.gob.mx::a2a0d98a-a9b1-4e98-b154-e2dce8da1c1d" providerId="AD" clId="Web-{20D49A61-D294-4941-B723-BE5CA92A70DB}" dt="2021-04-30T20:38:26.294" v="136"/>
          <ac:picMkLst>
            <pc:docMk/>
            <pc:sldMk cId="1965353671" sldId="257"/>
            <ac:picMk id="10" creationId="{3AA16612-ACD2-4A16-8F2B-4514FD6BF28F}"/>
          </ac:picMkLst>
        </pc:picChg>
      </pc:sldChg>
      <pc:sldChg chg="addSp delSp modSp new mod setBg">
        <pc:chgData name="MONICA GUADALUPE CARDENAS TOVAR" userId="S::monicaguadalupe.cardenas.t0308@alumnocoahuila.gob.mx::a2a0d98a-a9b1-4e98-b154-e2dce8da1c1d" providerId="AD" clId="Web-{20D49A61-D294-4941-B723-BE5CA92A70DB}" dt="2021-04-30T20:42:10.291" v="190" actId="1076"/>
        <pc:sldMkLst>
          <pc:docMk/>
          <pc:sldMk cId="4264619753" sldId="258"/>
        </pc:sldMkLst>
        <pc:spChg chg="del mod">
          <ac:chgData name="MONICA GUADALUPE CARDENAS TOVAR" userId="S::monicaguadalupe.cardenas.t0308@alumnocoahuila.gob.mx::a2a0d98a-a9b1-4e98-b154-e2dce8da1c1d" providerId="AD" clId="Web-{20D49A61-D294-4941-B723-BE5CA92A70DB}" dt="2021-04-30T20:40:43.724" v="175"/>
          <ac:spMkLst>
            <pc:docMk/>
            <pc:sldMk cId="4264619753" sldId="258"/>
            <ac:spMk id="2" creationId="{A8BEFB11-7C58-46B2-8211-735522BAA72A}"/>
          </ac:spMkLst>
        </pc:spChg>
        <pc:spChg chg="del">
          <ac:chgData name="MONICA GUADALUPE CARDENAS TOVAR" userId="S::monicaguadalupe.cardenas.t0308@alumnocoahuila.gob.mx::a2a0d98a-a9b1-4e98-b154-e2dce8da1c1d" providerId="AD" clId="Web-{20D49A61-D294-4941-B723-BE5CA92A70DB}" dt="2021-04-30T20:39:45.627" v="138"/>
          <ac:spMkLst>
            <pc:docMk/>
            <pc:sldMk cId="4264619753" sldId="258"/>
            <ac:spMk id="3" creationId="{4B95D260-C1FB-40FA-8E12-63A2B1162CC9}"/>
          </ac:spMkLst>
        </pc:spChg>
        <pc:spChg chg="add">
          <ac:chgData name="MONICA GUADALUPE CARDENAS TOVAR" userId="S::monicaguadalupe.cardenas.t0308@alumnocoahuila.gob.mx::a2a0d98a-a9b1-4e98-b154-e2dce8da1c1d" providerId="AD" clId="Web-{20D49A61-D294-4941-B723-BE5CA92A70DB}" dt="2021-04-30T20:39:45.627" v="138"/>
          <ac:spMkLst>
            <pc:docMk/>
            <pc:sldMk cId="4264619753" sldId="258"/>
            <ac:spMk id="8" creationId="{6C8586D2-469F-400A-AEA2-B4413CA533AB}"/>
          </ac:spMkLst>
        </pc:spChg>
        <pc:spChg chg="add">
          <ac:chgData name="MONICA GUADALUPE CARDENAS TOVAR" userId="S::monicaguadalupe.cardenas.t0308@alumnocoahuila.gob.mx::a2a0d98a-a9b1-4e98-b154-e2dce8da1c1d" providerId="AD" clId="Web-{20D49A61-D294-4941-B723-BE5CA92A70DB}" dt="2021-04-30T20:39:45.627" v="138"/>
          <ac:spMkLst>
            <pc:docMk/>
            <pc:sldMk cId="4264619753" sldId="258"/>
            <ac:spMk id="10" creationId="{6B1E6055-EE9A-48F8-B919-F7B48792EDE2}"/>
          </ac:spMkLst>
        </pc:spChg>
        <pc:picChg chg="add mod modCrop">
          <ac:chgData name="MONICA GUADALUPE CARDENAS TOVAR" userId="S::monicaguadalupe.cardenas.t0308@alumnocoahuila.gob.mx::a2a0d98a-a9b1-4e98-b154-e2dce8da1c1d" providerId="AD" clId="Web-{20D49A61-D294-4941-B723-BE5CA92A70DB}" dt="2021-04-30T20:42:10.291" v="190" actId="1076"/>
          <ac:picMkLst>
            <pc:docMk/>
            <pc:sldMk cId="4264619753" sldId="258"/>
            <ac:picMk id="4" creationId="{99D97013-6745-4247-A2A0-97D822DE662F}"/>
          </ac:picMkLst>
        </pc:picChg>
        <pc:picChg chg="add mod">
          <ac:chgData name="MONICA GUADALUPE CARDENAS TOVAR" userId="S::monicaguadalupe.cardenas.t0308@alumnocoahuila.gob.mx::a2a0d98a-a9b1-4e98-b154-e2dce8da1c1d" providerId="AD" clId="Web-{20D49A61-D294-4941-B723-BE5CA92A70DB}" dt="2021-04-30T20:41:57.978" v="187" actId="1076"/>
          <ac:picMkLst>
            <pc:docMk/>
            <pc:sldMk cId="4264619753" sldId="258"/>
            <ac:picMk id="5" creationId="{E33533CC-BF82-4B99-9926-5DBF14F631CE}"/>
          </ac:picMkLst>
        </pc:picChg>
      </pc:sldChg>
      <pc:sldChg chg="addSp modSp new">
        <pc:chgData name="MONICA GUADALUPE CARDENAS TOVAR" userId="S::monicaguadalupe.cardenas.t0308@alumnocoahuila.gob.mx::a2a0d98a-a9b1-4e98-b154-e2dce8da1c1d" providerId="AD" clId="Web-{20D49A61-D294-4941-B723-BE5CA92A70DB}" dt="2021-04-30T20:45:49.820" v="210" actId="1076"/>
        <pc:sldMkLst>
          <pc:docMk/>
          <pc:sldMk cId="1883527625" sldId="259"/>
        </pc:sldMkLst>
        <pc:spChg chg="add mod">
          <ac:chgData name="MONICA GUADALUPE CARDENAS TOVAR" userId="S::monicaguadalupe.cardenas.t0308@alumnocoahuila.gob.mx::a2a0d98a-a9b1-4e98-b154-e2dce8da1c1d" providerId="AD" clId="Web-{20D49A61-D294-4941-B723-BE5CA92A70DB}" dt="2021-04-30T20:44:11.923" v="195" actId="1076"/>
          <ac:spMkLst>
            <pc:docMk/>
            <pc:sldMk cId="1883527625" sldId="259"/>
            <ac:spMk id="3" creationId="{28E9CF39-E2AD-4F68-B2C0-AB3D6133EDDE}"/>
          </ac:spMkLst>
        </pc:spChg>
        <pc:spChg chg="add mod">
          <ac:chgData name="MONICA GUADALUPE CARDENAS TOVAR" userId="S::monicaguadalupe.cardenas.t0308@alumnocoahuila.gob.mx::a2a0d98a-a9b1-4e98-b154-e2dce8da1c1d" providerId="AD" clId="Web-{20D49A61-D294-4941-B723-BE5CA92A70DB}" dt="2021-04-30T20:44:56.598" v="204" actId="20577"/>
          <ac:spMkLst>
            <pc:docMk/>
            <pc:sldMk cId="1883527625" sldId="259"/>
            <ac:spMk id="5" creationId="{7EDB7175-7DD4-4EC0-AE9F-00EC4919A25D}"/>
          </ac:spMkLst>
        </pc:spChg>
        <pc:spChg chg="add mod">
          <ac:chgData name="MONICA GUADALUPE CARDENAS TOVAR" userId="S::monicaguadalupe.cardenas.t0308@alumnocoahuila.gob.mx::a2a0d98a-a9b1-4e98-b154-e2dce8da1c1d" providerId="AD" clId="Web-{20D49A61-D294-4941-B723-BE5CA92A70DB}" dt="2021-04-30T20:45:28.725" v="206" actId="1076"/>
          <ac:spMkLst>
            <pc:docMk/>
            <pc:sldMk cId="1883527625" sldId="259"/>
            <ac:spMk id="7" creationId="{D9FACDF8-1ABF-42A0-81A2-5FEB026CAF73}"/>
          </ac:spMkLst>
        </pc:spChg>
        <pc:spChg chg="add mod">
          <ac:chgData name="MONICA GUADALUPE CARDENAS TOVAR" userId="S::monicaguadalupe.cardenas.t0308@alumnocoahuila.gob.mx::a2a0d98a-a9b1-4e98-b154-e2dce8da1c1d" providerId="AD" clId="Web-{20D49A61-D294-4941-B723-BE5CA92A70DB}" dt="2021-04-30T20:45:40.366" v="208" actId="1076"/>
          <ac:spMkLst>
            <pc:docMk/>
            <pc:sldMk cId="1883527625" sldId="259"/>
            <ac:spMk id="9" creationId="{80CE890C-5383-496A-B409-6ABE82768B59}"/>
          </ac:spMkLst>
        </pc:spChg>
        <pc:spChg chg="add mod">
          <ac:chgData name="MONICA GUADALUPE CARDENAS TOVAR" userId="S::monicaguadalupe.cardenas.t0308@alumnocoahuila.gob.mx::a2a0d98a-a9b1-4e98-b154-e2dce8da1c1d" providerId="AD" clId="Web-{20D49A61-D294-4941-B723-BE5CA92A70DB}" dt="2021-04-30T20:45:49.820" v="210" actId="1076"/>
          <ac:spMkLst>
            <pc:docMk/>
            <pc:sldMk cId="1883527625" sldId="259"/>
            <ac:spMk id="11" creationId="{EA36E78B-7BE8-4C23-A37E-CC2D9B7BE43D}"/>
          </ac:spMkLst>
        </pc:spChg>
      </pc:sldChg>
    </pc:docChg>
  </pc:docChgLst>
  <pc:docChgLst>
    <pc:chgData name="KATHIA ANAHI CASTAÑUELA SALAS" userId="S::kathiaanahi.castanuela.s0304@alumnocoahuila.gob.mx::213639e6-0935-4747-b55c-6c42a77328ca" providerId="AD" clId="Web-{FA68A421-89EC-43FC-A18E-B391BFC91B97}"/>
    <pc:docChg chg="modSld">
      <pc:chgData name="KATHIA ANAHI CASTAÑUELA SALAS" userId="S::kathiaanahi.castanuela.s0304@alumnocoahuila.gob.mx::213639e6-0935-4747-b55c-6c42a77328ca" providerId="AD" clId="Web-{FA68A421-89EC-43FC-A18E-B391BFC91B97}" dt="2021-04-30T21:45:59.993" v="305" actId="20577"/>
      <pc:docMkLst>
        <pc:docMk/>
      </pc:docMkLst>
      <pc:sldChg chg="addSp delSp modSp">
        <pc:chgData name="KATHIA ANAHI CASTAÑUELA SALAS" userId="S::kathiaanahi.castanuela.s0304@alumnocoahuila.gob.mx::213639e6-0935-4747-b55c-6c42a77328ca" providerId="AD" clId="Web-{FA68A421-89EC-43FC-A18E-B391BFC91B97}" dt="2021-04-30T21:42:22.199" v="161" actId="20577"/>
        <pc:sldMkLst>
          <pc:docMk/>
          <pc:sldMk cId="1965353671" sldId="257"/>
        </pc:sldMkLst>
        <pc:spChg chg="mod">
          <ac:chgData name="KATHIA ANAHI CASTAÑUELA SALAS" userId="S::kathiaanahi.castanuela.s0304@alumnocoahuila.gob.mx::213639e6-0935-4747-b55c-6c42a77328ca" providerId="AD" clId="Web-{FA68A421-89EC-43FC-A18E-B391BFC91B97}" dt="2021-04-30T21:25:21.451" v="140" actId="20577"/>
          <ac:spMkLst>
            <pc:docMk/>
            <pc:sldMk cId="1965353671" sldId="257"/>
            <ac:spMk id="2" creationId="{12FA465E-AEB1-4953-9E44-8FAD02B2B165}"/>
          </ac:spMkLst>
        </pc:spChg>
        <pc:spChg chg="add mod ord">
          <ac:chgData name="KATHIA ANAHI CASTAÑUELA SALAS" userId="S::kathiaanahi.castanuela.s0304@alumnocoahuila.gob.mx::213639e6-0935-4747-b55c-6c42a77328ca" providerId="AD" clId="Web-{FA68A421-89EC-43FC-A18E-B391BFC91B97}" dt="2021-04-30T21:42:22.199" v="161" actId="20577"/>
          <ac:spMkLst>
            <pc:docMk/>
            <pc:sldMk cId="1965353671" sldId="257"/>
            <ac:spMk id="3" creationId="{5DB46D97-3073-4FB3-A42F-06436884DCFD}"/>
          </ac:spMkLst>
        </pc:spChg>
        <pc:spChg chg="add del">
          <ac:chgData name="KATHIA ANAHI CASTAÑUELA SALAS" userId="S::kathiaanahi.castanuela.s0304@alumnocoahuila.gob.mx::213639e6-0935-4747-b55c-6c42a77328ca" providerId="AD" clId="Web-{FA68A421-89EC-43FC-A18E-B391BFC91B97}" dt="2021-04-30T21:25:04.216" v="133"/>
          <ac:spMkLst>
            <pc:docMk/>
            <pc:sldMk cId="1965353671" sldId="257"/>
            <ac:spMk id="15" creationId="{B902EF0F-46E4-4A03-9F60-1050C6DCE2B5}"/>
          </ac:spMkLst>
        </pc:spChg>
        <pc:spChg chg="add del">
          <ac:chgData name="KATHIA ANAHI CASTAÑUELA SALAS" userId="S::kathiaanahi.castanuela.s0304@alumnocoahuila.gob.mx::213639e6-0935-4747-b55c-6c42a77328ca" providerId="AD" clId="Web-{FA68A421-89EC-43FC-A18E-B391BFC91B97}" dt="2021-04-30T21:25:04.216" v="133"/>
          <ac:spMkLst>
            <pc:docMk/>
            <pc:sldMk cId="1965353671" sldId="257"/>
            <ac:spMk id="17" creationId="{582045D0-5727-4EB9-858E-6A3506E74B58}"/>
          </ac:spMkLst>
        </pc:spChg>
        <pc:spChg chg="add del">
          <ac:chgData name="KATHIA ANAHI CASTAÑUELA SALAS" userId="S::kathiaanahi.castanuela.s0304@alumnocoahuila.gob.mx::213639e6-0935-4747-b55c-6c42a77328ca" providerId="AD" clId="Web-{FA68A421-89EC-43FC-A18E-B391BFC91B97}" dt="2021-04-30T21:25:00.403" v="130"/>
          <ac:spMkLst>
            <pc:docMk/>
            <pc:sldMk cId="1965353671" sldId="257"/>
            <ac:spMk id="33" creationId="{4038CB10-1F5C-4D54-9DF7-12586DE5B007}"/>
          </ac:spMkLst>
        </pc:spChg>
        <pc:spChg chg="add del">
          <ac:chgData name="KATHIA ANAHI CASTAÑUELA SALAS" userId="S::kathiaanahi.castanuela.s0304@alumnocoahuila.gob.mx::213639e6-0935-4747-b55c-6c42a77328ca" providerId="AD" clId="Web-{FA68A421-89EC-43FC-A18E-B391BFC91B97}" dt="2021-04-30T21:25:00.403" v="130"/>
          <ac:spMkLst>
            <pc:docMk/>
            <pc:sldMk cId="1965353671" sldId="257"/>
            <ac:spMk id="35" creationId="{73ED6512-6858-4552-B699-9A97FE9A4EA2}"/>
          </ac:spMkLst>
        </pc:spChg>
        <pc:spChg chg="add del">
          <ac:chgData name="KATHIA ANAHI CASTAÑUELA SALAS" userId="S::kathiaanahi.castanuela.s0304@alumnocoahuila.gob.mx::213639e6-0935-4747-b55c-6c42a77328ca" providerId="AD" clId="Web-{FA68A421-89EC-43FC-A18E-B391BFC91B97}" dt="2021-04-30T21:25:04.185" v="132"/>
          <ac:spMkLst>
            <pc:docMk/>
            <pc:sldMk cId="1965353671" sldId="257"/>
            <ac:spMk id="37" creationId="{2B566528-1B12-4246-9431-5C2D7D081168}"/>
          </ac:spMkLst>
        </pc:spChg>
        <pc:spChg chg="add">
          <ac:chgData name="KATHIA ANAHI CASTAÑUELA SALAS" userId="S::kathiaanahi.castanuela.s0304@alumnocoahuila.gob.mx::213639e6-0935-4747-b55c-6c42a77328ca" providerId="AD" clId="Web-{FA68A421-89EC-43FC-A18E-B391BFC91B97}" dt="2021-04-30T21:25:04.216" v="133"/>
          <ac:spMkLst>
            <pc:docMk/>
            <pc:sldMk cId="1965353671" sldId="257"/>
            <ac:spMk id="41" creationId="{FF9B822F-893E-44C8-963C-64F50ACECBB2}"/>
          </ac:spMkLst>
        </pc:spChg>
        <pc:spChg chg="add">
          <ac:chgData name="KATHIA ANAHI CASTAÑUELA SALAS" userId="S::kathiaanahi.castanuela.s0304@alumnocoahuila.gob.mx::213639e6-0935-4747-b55c-6c42a77328ca" providerId="AD" clId="Web-{FA68A421-89EC-43FC-A18E-B391BFC91B97}" dt="2021-04-30T21:25:04.216" v="133"/>
          <ac:spMkLst>
            <pc:docMk/>
            <pc:sldMk cId="1965353671" sldId="257"/>
            <ac:spMk id="43" creationId="{EBF87945-A001-489F-9D9B-7D9435F0B9CA}"/>
          </ac:spMkLst>
        </pc:spChg>
        <pc:grpChg chg="add del">
          <ac:chgData name="KATHIA ANAHI CASTAÑUELA SALAS" userId="S::kathiaanahi.castanuela.s0304@alumnocoahuila.gob.mx::213639e6-0935-4747-b55c-6c42a77328ca" providerId="AD" clId="Web-{FA68A421-89EC-43FC-A18E-B391BFC91B97}" dt="2021-04-30T21:25:04.185" v="132"/>
          <ac:grpSpMkLst>
            <pc:docMk/>
            <pc:sldMk cId="1965353671" sldId="257"/>
            <ac:grpSpMk id="39" creationId="{828A5161-06F1-46CF-8AD7-844680A59E13}"/>
          </ac:grpSpMkLst>
        </pc:grpChg>
        <pc:grpChg chg="add del">
          <ac:chgData name="KATHIA ANAHI CASTAÑUELA SALAS" userId="S::kathiaanahi.castanuela.s0304@alumnocoahuila.gob.mx::213639e6-0935-4747-b55c-6c42a77328ca" providerId="AD" clId="Web-{FA68A421-89EC-43FC-A18E-B391BFC91B97}" dt="2021-04-30T21:25:04.185" v="132"/>
          <ac:grpSpMkLst>
            <pc:docMk/>
            <pc:sldMk cId="1965353671" sldId="257"/>
            <ac:grpSpMk id="45" creationId="{5995D10D-E9C9-47DB-AE7E-801FEF38F5C9}"/>
          </ac:grpSpMkLst>
        </pc:grpChg>
        <pc:picChg chg="add mod">
          <ac:chgData name="KATHIA ANAHI CASTAÑUELA SALAS" userId="S::kathiaanahi.castanuela.s0304@alumnocoahuila.gob.mx::213639e6-0935-4747-b55c-6c42a77328ca" providerId="AD" clId="Web-{FA68A421-89EC-43FC-A18E-B391BFC91B97}" dt="2021-04-30T21:25:51.312" v="146" actId="1076"/>
          <ac:picMkLst>
            <pc:docMk/>
            <pc:sldMk cId="1965353671" sldId="257"/>
            <ac:picMk id="4" creationId="{97D61752-A9A0-458C-967E-CD9D6916296F}"/>
          </ac:picMkLst>
        </pc:picChg>
      </pc:sldChg>
      <pc:sldChg chg="modSp">
        <pc:chgData name="KATHIA ANAHI CASTAÑUELA SALAS" userId="S::kathiaanahi.castanuela.s0304@alumnocoahuila.gob.mx::213639e6-0935-4747-b55c-6c42a77328ca" providerId="AD" clId="Web-{FA68A421-89EC-43FC-A18E-B391BFC91B97}" dt="2021-04-30T20:45:19.764" v="5" actId="1076"/>
        <pc:sldMkLst>
          <pc:docMk/>
          <pc:sldMk cId="4264619753" sldId="258"/>
        </pc:sldMkLst>
        <pc:picChg chg="mod">
          <ac:chgData name="KATHIA ANAHI CASTAÑUELA SALAS" userId="S::kathiaanahi.castanuela.s0304@alumnocoahuila.gob.mx::213639e6-0935-4747-b55c-6c42a77328ca" providerId="AD" clId="Web-{FA68A421-89EC-43FC-A18E-B391BFC91B97}" dt="2021-04-30T20:45:19.764" v="5" actId="1076"/>
          <ac:picMkLst>
            <pc:docMk/>
            <pc:sldMk cId="4264619753" sldId="258"/>
            <ac:picMk id="4" creationId="{99D97013-6745-4247-A2A0-97D822DE662F}"/>
          </ac:picMkLst>
        </pc:picChg>
        <pc:picChg chg="mod">
          <ac:chgData name="KATHIA ANAHI CASTAÑUELA SALAS" userId="S::kathiaanahi.castanuela.s0304@alumnocoahuila.gob.mx::213639e6-0935-4747-b55c-6c42a77328ca" providerId="AD" clId="Web-{FA68A421-89EC-43FC-A18E-B391BFC91B97}" dt="2021-04-30T20:45:17.404" v="4" actId="1076"/>
          <ac:picMkLst>
            <pc:docMk/>
            <pc:sldMk cId="4264619753" sldId="258"/>
            <ac:picMk id="5" creationId="{E33533CC-BF82-4B99-9926-5DBF14F631CE}"/>
          </ac:picMkLst>
        </pc:picChg>
      </pc:sldChg>
      <pc:sldChg chg="addSp modSp">
        <pc:chgData name="KATHIA ANAHI CASTAÑUELA SALAS" userId="S::kathiaanahi.castanuela.s0304@alumnocoahuila.gob.mx::213639e6-0935-4747-b55c-6c42a77328ca" providerId="AD" clId="Web-{FA68A421-89EC-43FC-A18E-B391BFC91B97}" dt="2021-04-30T21:18:39.709" v="114" actId="1076"/>
        <pc:sldMkLst>
          <pc:docMk/>
          <pc:sldMk cId="1883527625" sldId="259"/>
        </pc:sldMkLst>
        <pc:spChg chg="mod">
          <ac:chgData name="KATHIA ANAHI CASTAÑUELA SALAS" userId="S::kathiaanahi.castanuela.s0304@alumnocoahuila.gob.mx::213639e6-0935-4747-b55c-6c42a77328ca" providerId="AD" clId="Web-{FA68A421-89EC-43FC-A18E-B391BFC91B97}" dt="2021-04-30T21:18:36.287" v="113" actId="1076"/>
          <ac:spMkLst>
            <pc:docMk/>
            <pc:sldMk cId="1883527625" sldId="259"/>
            <ac:spMk id="5" creationId="{7EDB7175-7DD4-4EC0-AE9F-00EC4919A25D}"/>
          </ac:spMkLst>
        </pc:spChg>
        <pc:picChg chg="add mod">
          <ac:chgData name="KATHIA ANAHI CASTAÑUELA SALAS" userId="S::kathiaanahi.castanuela.s0304@alumnocoahuila.gob.mx::213639e6-0935-4747-b55c-6c42a77328ca" providerId="AD" clId="Web-{FA68A421-89EC-43FC-A18E-B391BFC91B97}" dt="2021-04-30T21:18:39.709" v="114" actId="1076"/>
          <ac:picMkLst>
            <pc:docMk/>
            <pc:sldMk cId="1883527625" sldId="259"/>
            <ac:picMk id="2" creationId="{153EBBFE-DA6F-4927-8235-705542B1B6A4}"/>
          </ac:picMkLst>
        </pc:picChg>
      </pc:sldChg>
      <pc:sldChg chg="modSp">
        <pc:chgData name="KATHIA ANAHI CASTAÑUELA SALAS" userId="S::kathiaanahi.castanuela.s0304@alumnocoahuila.gob.mx::213639e6-0935-4747-b55c-6c42a77328ca" providerId="AD" clId="Web-{FA68A421-89EC-43FC-A18E-B391BFC91B97}" dt="2021-04-30T21:45:59.993" v="305" actId="20577"/>
        <pc:sldMkLst>
          <pc:docMk/>
          <pc:sldMk cId="2250240879" sldId="261"/>
        </pc:sldMkLst>
        <pc:spChg chg="mod">
          <ac:chgData name="KATHIA ANAHI CASTAÑUELA SALAS" userId="S::kathiaanahi.castanuela.s0304@alumnocoahuila.gob.mx::213639e6-0935-4747-b55c-6c42a77328ca" providerId="AD" clId="Web-{FA68A421-89EC-43FC-A18E-B391BFC91B97}" dt="2021-04-30T21:45:59.993" v="305" actId="20577"/>
          <ac:spMkLst>
            <pc:docMk/>
            <pc:sldMk cId="2250240879" sldId="261"/>
            <ac:spMk id="3" creationId="{D45B9012-C6F2-46FA-B766-195CAA062947}"/>
          </ac:spMkLst>
        </pc:spChg>
      </pc:sldChg>
    </pc:docChg>
  </pc:docChgLst>
  <pc:docChgLst>
    <pc:chgData name="MARIA XIMENA AVALOS FLORES" userId="S::mariaximena.avalos.f0112@alumnocoahuila.gob.mx::8b1521ac-b486-4540-b445-e1c9f5d35ad7" providerId="AD" clId="Web-{7F8D8479-7D13-4F74-9075-5C56C7501AE0}"/>
    <pc:docChg chg="modSld">
      <pc:chgData name="MARIA XIMENA AVALOS FLORES" userId="S::mariaximena.avalos.f0112@alumnocoahuila.gob.mx::8b1521ac-b486-4540-b445-e1c9f5d35ad7" providerId="AD" clId="Web-{7F8D8479-7D13-4F74-9075-5C56C7501AE0}" dt="2021-05-01T02:24:05.356" v="4" actId="1076"/>
      <pc:docMkLst>
        <pc:docMk/>
      </pc:docMkLst>
      <pc:sldChg chg="modSp">
        <pc:chgData name="MARIA XIMENA AVALOS FLORES" userId="S::mariaximena.avalos.f0112@alumnocoahuila.gob.mx::8b1521ac-b486-4540-b445-e1c9f5d35ad7" providerId="AD" clId="Web-{7F8D8479-7D13-4F74-9075-5C56C7501AE0}" dt="2021-05-01T02:24:05.356" v="4" actId="1076"/>
        <pc:sldMkLst>
          <pc:docMk/>
          <pc:sldMk cId="1883527625" sldId="259"/>
        </pc:sldMkLst>
        <pc:spChg chg="mod">
          <ac:chgData name="MARIA XIMENA AVALOS FLORES" userId="S::mariaximena.avalos.f0112@alumnocoahuila.gob.mx::8b1521ac-b486-4540-b445-e1c9f5d35ad7" providerId="AD" clId="Web-{7F8D8479-7D13-4F74-9075-5C56C7501AE0}" dt="2021-05-01T02:24:05.356" v="4" actId="1076"/>
          <ac:spMkLst>
            <pc:docMk/>
            <pc:sldMk cId="1883527625" sldId="259"/>
            <ac:spMk id="3" creationId="{28E9CF39-E2AD-4F68-B2C0-AB3D6133EDDE}"/>
          </ac:spMkLst>
        </pc:spChg>
      </pc:sldChg>
    </pc:docChg>
  </pc:docChgLst>
  <pc:docChgLst>
    <pc:chgData name="MARIA XIMENA AVALOS FLORES" userId="S::mariaximena.avalos.f0112@alumnocoahuila.gob.mx::8b1521ac-b486-4540-b445-e1c9f5d35ad7" providerId="AD" clId="Web-{7734845C-B52E-4870-A683-FD19D95B3747}"/>
    <pc:docChg chg="modSld addMainMaster delMainMaster modMainMaster">
      <pc:chgData name="MARIA XIMENA AVALOS FLORES" userId="S::mariaximena.avalos.f0112@alumnocoahuila.gob.mx::8b1521ac-b486-4540-b445-e1c9f5d35ad7" providerId="AD" clId="Web-{7734845C-B52E-4870-A683-FD19D95B3747}" dt="2021-04-30T21:52:36.832" v="40" actId="20577"/>
      <pc:docMkLst>
        <pc:docMk/>
      </pc:docMkLst>
      <pc:sldChg chg="addSp delSp modSp mod setBg modClrScheme delDesignElem chgLayout">
        <pc:chgData name="MARIA XIMENA AVALOS FLORES" userId="S::mariaximena.avalos.f0112@alumnocoahuila.gob.mx::8b1521ac-b486-4540-b445-e1c9f5d35ad7" providerId="AD" clId="Web-{7734845C-B52E-4870-A683-FD19D95B3747}" dt="2021-04-30T21:52:24.847" v="39"/>
        <pc:sldMkLst>
          <pc:docMk/>
          <pc:sldMk cId="1965353671" sldId="257"/>
        </pc:sldMkLst>
        <pc:spChg chg="mod ord">
          <ac:chgData name="MARIA XIMENA AVALOS FLORES" userId="S::mariaximena.avalos.f0112@alumnocoahuila.gob.mx::8b1521ac-b486-4540-b445-e1c9f5d35ad7" providerId="AD" clId="Web-{7734845C-B52E-4870-A683-FD19D95B3747}" dt="2021-04-30T21:52:10.362" v="36"/>
          <ac:spMkLst>
            <pc:docMk/>
            <pc:sldMk cId="1965353671" sldId="257"/>
            <ac:spMk id="2" creationId="{12FA465E-AEB1-4953-9E44-8FAD02B2B165}"/>
          </ac:spMkLst>
        </pc:spChg>
        <pc:spChg chg="mod">
          <ac:chgData name="MARIA XIMENA AVALOS FLORES" userId="S::mariaximena.avalos.f0112@alumnocoahuila.gob.mx::8b1521ac-b486-4540-b445-e1c9f5d35ad7" providerId="AD" clId="Web-{7734845C-B52E-4870-A683-FD19D95B3747}" dt="2021-04-30T21:50:53.657" v="27" actId="20577"/>
          <ac:spMkLst>
            <pc:docMk/>
            <pc:sldMk cId="1965353671" sldId="257"/>
            <ac:spMk id="3" creationId="{5DB46D97-3073-4FB3-A42F-06436884DCFD}"/>
          </ac:spMkLst>
        </pc:spChg>
        <pc:spChg chg="add del">
          <ac:chgData name="MARIA XIMENA AVALOS FLORES" userId="S::mariaximena.avalos.f0112@alumnocoahuila.gob.mx::8b1521ac-b486-4540-b445-e1c9f5d35ad7" providerId="AD" clId="Web-{7734845C-B52E-4870-A683-FD19D95B3747}" dt="2021-04-30T21:47:26.322" v="5"/>
          <ac:spMkLst>
            <pc:docMk/>
            <pc:sldMk cId="1965353671" sldId="257"/>
            <ac:spMk id="41" creationId="{FF9B822F-893E-44C8-963C-64F50ACECBB2}"/>
          </ac:spMkLst>
        </pc:spChg>
        <pc:spChg chg="add del">
          <ac:chgData name="MARIA XIMENA AVALOS FLORES" userId="S::mariaximena.avalos.f0112@alumnocoahuila.gob.mx::8b1521ac-b486-4540-b445-e1c9f5d35ad7" providerId="AD" clId="Web-{7734845C-B52E-4870-A683-FD19D95B3747}" dt="2021-04-30T21:47:26.322" v="5"/>
          <ac:spMkLst>
            <pc:docMk/>
            <pc:sldMk cId="1965353671" sldId="257"/>
            <ac:spMk id="43" creationId="{EBF87945-A001-489F-9D9B-7D9435F0B9CA}"/>
          </ac:spMkLst>
        </pc:spChg>
      </pc:sldChg>
      <pc:sldChg chg="addSp delSp mod setBg modClrScheme delDesignElem chgLayout">
        <pc:chgData name="MARIA XIMENA AVALOS FLORES" userId="S::mariaximena.avalos.f0112@alumnocoahuila.gob.mx::8b1521ac-b486-4540-b445-e1c9f5d35ad7" providerId="AD" clId="Web-{7734845C-B52E-4870-A683-FD19D95B3747}" dt="2021-04-30T21:52:24.847" v="39"/>
        <pc:sldMkLst>
          <pc:docMk/>
          <pc:sldMk cId="4264619753" sldId="258"/>
        </pc:sldMkLst>
        <pc:spChg chg="add del">
          <ac:chgData name="MARIA XIMENA AVALOS FLORES" userId="S::mariaximena.avalos.f0112@alumnocoahuila.gob.mx::8b1521ac-b486-4540-b445-e1c9f5d35ad7" providerId="AD" clId="Web-{7734845C-B52E-4870-A683-FD19D95B3747}" dt="2021-04-30T21:47:26.322" v="5"/>
          <ac:spMkLst>
            <pc:docMk/>
            <pc:sldMk cId="4264619753" sldId="258"/>
            <ac:spMk id="12" creationId="{9E90EB45-EEE9-4563-8179-65EF62AE0978}"/>
          </ac:spMkLst>
        </pc:spChg>
        <pc:spChg chg="add del">
          <ac:chgData name="MARIA XIMENA AVALOS FLORES" userId="S::mariaximena.avalos.f0112@alumnocoahuila.gob.mx::8b1521ac-b486-4540-b445-e1c9f5d35ad7" providerId="AD" clId="Web-{7734845C-B52E-4870-A683-FD19D95B3747}" dt="2021-04-30T21:47:26.322" v="5"/>
          <ac:spMkLst>
            <pc:docMk/>
            <pc:sldMk cId="4264619753" sldId="258"/>
            <ac:spMk id="13" creationId="{23D0EF74-AD1E-4FD9-914D-8EC9058EBBA3}"/>
          </ac:spMkLst>
        </pc:spChg>
      </pc:sldChg>
      <pc:sldChg chg="modSp mod modClrScheme chgLayout">
        <pc:chgData name="MARIA XIMENA AVALOS FLORES" userId="S::mariaximena.avalos.f0112@alumnocoahuila.gob.mx::8b1521ac-b486-4540-b445-e1c9f5d35ad7" providerId="AD" clId="Web-{7734845C-B52E-4870-A683-FD19D95B3747}" dt="2021-04-30T21:52:24.847" v="39"/>
        <pc:sldMkLst>
          <pc:docMk/>
          <pc:sldMk cId="1883527625" sldId="259"/>
        </pc:sldMkLst>
        <pc:spChg chg="mod">
          <ac:chgData name="MARIA XIMENA AVALOS FLORES" userId="S::mariaximena.avalos.f0112@alumnocoahuila.gob.mx::8b1521ac-b486-4540-b445-e1c9f5d35ad7" providerId="AD" clId="Web-{7734845C-B52E-4870-A683-FD19D95B3747}" dt="2021-04-30T21:51:30.751" v="32" actId="20577"/>
          <ac:spMkLst>
            <pc:docMk/>
            <pc:sldMk cId="1883527625" sldId="259"/>
            <ac:spMk id="3" creationId="{28E9CF39-E2AD-4F68-B2C0-AB3D6133EDDE}"/>
          </ac:spMkLst>
        </pc:spChg>
        <pc:spChg chg="mod">
          <ac:chgData name="MARIA XIMENA AVALOS FLORES" userId="S::mariaximena.avalos.f0112@alumnocoahuila.gob.mx::8b1521ac-b486-4540-b445-e1c9f5d35ad7" providerId="AD" clId="Web-{7734845C-B52E-4870-A683-FD19D95B3747}" dt="2021-04-30T21:51:45.439" v="34" actId="20577"/>
          <ac:spMkLst>
            <pc:docMk/>
            <pc:sldMk cId="1883527625" sldId="259"/>
            <ac:spMk id="5" creationId="{7EDB7175-7DD4-4EC0-AE9F-00EC4919A25D}"/>
          </ac:spMkLst>
        </pc:spChg>
        <pc:spChg chg="mod">
          <ac:chgData name="MARIA XIMENA AVALOS FLORES" userId="S::mariaximena.avalos.f0112@alumnocoahuila.gob.mx::8b1521ac-b486-4540-b445-e1c9f5d35ad7" providerId="AD" clId="Web-{7734845C-B52E-4870-A683-FD19D95B3747}" dt="2021-04-30T21:51:24.283" v="31" actId="20577"/>
          <ac:spMkLst>
            <pc:docMk/>
            <pc:sldMk cId="1883527625" sldId="259"/>
            <ac:spMk id="7" creationId="{D9FACDF8-1ABF-42A0-81A2-5FEB026CAF73}"/>
          </ac:spMkLst>
        </pc:spChg>
        <pc:spChg chg="mod">
          <ac:chgData name="MARIA XIMENA AVALOS FLORES" userId="S::mariaximena.avalos.f0112@alumnocoahuila.gob.mx::8b1521ac-b486-4540-b445-e1c9f5d35ad7" providerId="AD" clId="Web-{7734845C-B52E-4870-A683-FD19D95B3747}" dt="2021-04-30T21:51:13.235" v="29" actId="20577"/>
          <ac:spMkLst>
            <pc:docMk/>
            <pc:sldMk cId="1883527625" sldId="259"/>
            <ac:spMk id="9" creationId="{80CE890C-5383-496A-B409-6ABE82768B59}"/>
          </ac:spMkLst>
        </pc:spChg>
        <pc:spChg chg="mod">
          <ac:chgData name="MARIA XIMENA AVALOS FLORES" userId="S::mariaximena.avalos.f0112@alumnocoahuila.gob.mx::8b1521ac-b486-4540-b445-e1c9f5d35ad7" providerId="AD" clId="Web-{7734845C-B52E-4870-A683-FD19D95B3747}" dt="2021-04-30T21:51:37.627" v="33" actId="20577"/>
          <ac:spMkLst>
            <pc:docMk/>
            <pc:sldMk cId="1883527625" sldId="259"/>
            <ac:spMk id="11" creationId="{EA36E78B-7BE8-4C23-A37E-CC2D9B7BE43D}"/>
          </ac:spMkLst>
        </pc:spChg>
      </pc:sldChg>
      <pc:sldChg chg="addSp delSp modSp mod setBg modClrScheme delDesignElem chgLayout">
        <pc:chgData name="MARIA XIMENA AVALOS FLORES" userId="S::mariaximena.avalos.f0112@alumnocoahuila.gob.mx::8b1521ac-b486-4540-b445-e1c9f5d35ad7" providerId="AD" clId="Web-{7734845C-B52E-4870-A683-FD19D95B3747}" dt="2021-04-30T21:52:36.832" v="40" actId="20577"/>
        <pc:sldMkLst>
          <pc:docMk/>
          <pc:sldMk cId="805912192" sldId="260"/>
        </pc:sldMkLst>
        <pc:spChg chg="mod">
          <ac:chgData name="MARIA XIMENA AVALOS FLORES" userId="S::mariaximena.avalos.f0112@alumnocoahuila.gob.mx::8b1521ac-b486-4540-b445-e1c9f5d35ad7" providerId="AD" clId="Web-{7734845C-B52E-4870-A683-FD19D95B3747}" dt="2021-04-30T21:52:36.832" v="40" actId="20577"/>
          <ac:spMkLst>
            <pc:docMk/>
            <pc:sldMk cId="805912192" sldId="260"/>
            <ac:spMk id="2" creationId="{D6E2E290-8B03-4B86-AEF0-6AC441D75561}"/>
          </ac:spMkLst>
        </pc:spChg>
        <pc:spChg chg="add del">
          <ac:chgData name="MARIA XIMENA AVALOS FLORES" userId="S::mariaximena.avalos.f0112@alumnocoahuila.gob.mx::8b1521ac-b486-4540-b445-e1c9f5d35ad7" providerId="AD" clId="Web-{7734845C-B52E-4870-A683-FD19D95B3747}" dt="2021-04-30T21:47:26.322" v="5"/>
          <ac:spMkLst>
            <pc:docMk/>
            <pc:sldMk cId="805912192" sldId="260"/>
            <ac:spMk id="42" creationId="{B6C29DB0-17E9-42FF-986E-0B7F493F4D24}"/>
          </ac:spMkLst>
        </pc:spChg>
        <pc:spChg chg="add del">
          <ac:chgData name="MARIA XIMENA AVALOS FLORES" userId="S::mariaximena.avalos.f0112@alumnocoahuila.gob.mx::8b1521ac-b486-4540-b445-e1c9f5d35ad7" providerId="AD" clId="Web-{7734845C-B52E-4870-A683-FD19D95B3747}" dt="2021-04-30T21:47:26.322" v="5"/>
          <ac:spMkLst>
            <pc:docMk/>
            <pc:sldMk cId="805912192" sldId="260"/>
            <ac:spMk id="43" creationId="{115AD956-A5B6-4760-B8B2-11E2DF6B0212}"/>
          </ac:spMkLst>
        </pc:spChg>
        <pc:picChg chg="mod">
          <ac:chgData name="MARIA XIMENA AVALOS FLORES" userId="S::mariaximena.avalos.f0112@alumnocoahuila.gob.mx::8b1521ac-b486-4540-b445-e1c9f5d35ad7" providerId="AD" clId="Web-{7734845C-B52E-4870-A683-FD19D95B3747}" dt="2021-04-30T21:50:17.546" v="21" actId="1076"/>
          <ac:picMkLst>
            <pc:docMk/>
            <pc:sldMk cId="805912192" sldId="260"/>
            <ac:picMk id="3" creationId="{CC783E9E-ABEB-4807-B501-E6126B6DC363}"/>
          </ac:picMkLst>
        </pc:picChg>
      </pc:sldChg>
      <pc:sldChg chg="addSp delSp modSp mod setBg modClrScheme delDesignElem chgLayout">
        <pc:chgData name="MARIA XIMENA AVALOS FLORES" userId="S::mariaximena.avalos.f0112@alumnocoahuila.gob.mx::8b1521ac-b486-4540-b445-e1c9f5d35ad7" providerId="AD" clId="Web-{7734845C-B52E-4870-A683-FD19D95B3747}" dt="2021-04-30T21:52:24.847" v="39"/>
        <pc:sldMkLst>
          <pc:docMk/>
          <pc:sldMk cId="2250240879" sldId="261"/>
        </pc:sldMkLst>
        <pc:spChg chg="mod">
          <ac:chgData name="MARIA XIMENA AVALOS FLORES" userId="S::mariaximena.avalos.f0112@alumnocoahuila.gob.mx::8b1521ac-b486-4540-b445-e1c9f5d35ad7" providerId="AD" clId="Web-{7734845C-B52E-4870-A683-FD19D95B3747}" dt="2021-04-30T21:50:32.109" v="25" actId="20577"/>
          <ac:spMkLst>
            <pc:docMk/>
            <pc:sldMk cId="2250240879" sldId="261"/>
            <ac:spMk id="2" creationId="{EA9FC172-3459-4E4C-B2B5-FC5159526CCE}"/>
          </ac:spMkLst>
        </pc:spChg>
        <pc:spChg chg="mod">
          <ac:chgData name="MARIA XIMENA AVALOS FLORES" userId="S::mariaximena.avalos.f0112@alumnocoahuila.gob.mx::8b1521ac-b486-4540-b445-e1c9f5d35ad7" providerId="AD" clId="Web-{7734845C-B52E-4870-A683-FD19D95B3747}" dt="2021-04-30T21:48:38.668" v="12" actId="20577"/>
          <ac:spMkLst>
            <pc:docMk/>
            <pc:sldMk cId="2250240879" sldId="261"/>
            <ac:spMk id="3" creationId="{D45B9012-C6F2-46FA-B766-195CAA062947}"/>
          </ac:spMkLst>
        </pc:spChg>
        <pc:spChg chg="add del">
          <ac:chgData name="MARIA XIMENA AVALOS FLORES" userId="S::mariaximena.avalos.f0112@alumnocoahuila.gob.mx::8b1521ac-b486-4540-b445-e1c9f5d35ad7" providerId="AD" clId="Web-{7734845C-B52E-4870-A683-FD19D95B3747}" dt="2021-04-30T21:52:05.706" v="35"/>
          <ac:spMkLst>
            <pc:docMk/>
            <pc:sldMk cId="2250240879" sldId="261"/>
            <ac:spMk id="24" creationId="{8EE457FF-670E-4EC1-ACD4-1173DA9A7975}"/>
          </ac:spMkLst>
        </pc:spChg>
        <pc:spChg chg="add del">
          <ac:chgData name="MARIA XIMENA AVALOS FLORES" userId="S::mariaximena.avalos.f0112@alumnocoahuila.gob.mx::8b1521ac-b486-4540-b445-e1c9f5d35ad7" providerId="AD" clId="Web-{7734845C-B52E-4870-A683-FD19D95B3747}" dt="2021-04-30T21:52:05.706" v="35"/>
          <ac:spMkLst>
            <pc:docMk/>
            <pc:sldMk cId="2250240879" sldId="261"/>
            <ac:spMk id="26" creationId="{35C44DBB-AD7C-4682-B258-6367305D207B}"/>
          </ac:spMkLst>
        </pc:spChg>
        <pc:cxnChg chg="add del">
          <ac:chgData name="MARIA XIMENA AVALOS FLORES" userId="S::mariaximena.avalos.f0112@alumnocoahuila.gob.mx::8b1521ac-b486-4540-b445-e1c9f5d35ad7" providerId="AD" clId="Web-{7734845C-B52E-4870-A683-FD19D95B3747}" dt="2021-04-30T21:52:05.706" v="35"/>
          <ac:cxnSpMkLst>
            <pc:docMk/>
            <pc:sldMk cId="2250240879" sldId="261"/>
            <ac:cxnSpMk id="28" creationId="{A1CED323-FAF0-4E0B-8717-FC1F468A28FE}"/>
          </ac:cxnSpMkLst>
        </pc:cxnChg>
      </pc:sldChg>
      <pc:sldMasterChg chg="add del addSldLayout delSldLayout">
        <pc:chgData name="MARIA XIMENA AVALOS FLORES" userId="S::mariaximena.avalos.f0112@alumnocoahuila.gob.mx::8b1521ac-b486-4540-b445-e1c9f5d35ad7" providerId="AD" clId="Web-{7734845C-B52E-4870-A683-FD19D95B3747}" dt="2021-04-30T21:47:26.322" v="5"/>
        <pc:sldMasterMkLst>
          <pc:docMk/>
          <pc:sldMasterMk cId="2933118997" sldId="2147483648"/>
        </pc:sldMasterMkLst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2288191458" sldId="2147483649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3398174421" sldId="2147483650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2339700568" sldId="2147483651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979029867" sldId="2147483652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1752394269" sldId="2147483653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3630658609" sldId="2147483654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3682375612" sldId="2147483655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1360449816" sldId="2147483656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383603595" sldId="2147483657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541863252" sldId="2147483658"/>
          </pc:sldLayoutMkLst>
        </pc:sldLayoutChg>
        <pc:sldLayoutChg chg="add del">
          <pc:chgData name="MARIA XIMENA AVALOS FLORES" userId="S::mariaximena.avalos.f0112@alumnocoahuila.gob.mx::8b1521ac-b486-4540-b445-e1c9f5d35ad7" providerId="AD" clId="Web-{7734845C-B52E-4870-A683-FD19D95B3747}" dt="2021-04-30T21:47:26.322" v="5"/>
          <pc:sldLayoutMkLst>
            <pc:docMk/>
            <pc:sldMasterMk cId="2933118997" sldId="2147483648"/>
            <pc:sldLayoutMk cId="2215096201" sldId="2147483659"/>
          </pc:sldLayoutMkLst>
        </pc:sldLayoutChg>
      </pc:sldMasterChg>
      <pc:sldMasterChg chg="add del addSldLayout delSldLayout modSldLayout">
        <pc:chgData name="MARIA XIMENA AVALOS FLORES" userId="S::mariaximena.avalos.f0112@alumnocoahuila.gob.mx::8b1521ac-b486-4540-b445-e1c9f5d35ad7" providerId="AD" clId="Web-{7734845C-B52E-4870-A683-FD19D95B3747}" dt="2021-04-30T21:47:31.525" v="6"/>
        <pc:sldMasterMkLst>
          <pc:docMk/>
          <pc:sldMasterMk cId="3197320081" sldId="2147483660"/>
        </pc:sldMasterMkLst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4142119365" sldId="2147483661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2637177732" sldId="2147483662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2257607013" sldId="2147483663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133498146" sldId="2147483664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1016216825" sldId="2147483665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4202145898" sldId="2147483666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3445685615" sldId="2147483667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875087954" sldId="2147483668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1145944282" sldId="2147483669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120779955" sldId="2147483670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2247543089" sldId="2147483671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1330931926" sldId="2147483672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2588991075" sldId="2147483673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47:31.525" v="6"/>
          <pc:sldLayoutMkLst>
            <pc:docMk/>
            <pc:sldMasterMk cId="3197320081" sldId="2147483660"/>
            <pc:sldLayoutMk cId="475153093" sldId="2147483674"/>
          </pc:sldLayoutMkLst>
        </pc:sldLayoutChg>
      </pc:sldMasterChg>
      <pc:sldMasterChg chg="add del mod setBg addSldLayout delSldLayout modSldLayout">
        <pc:chgData name="MARIA XIMENA AVALOS FLORES" userId="S::mariaximena.avalos.f0112@alumnocoahuila.gob.mx::8b1521ac-b486-4540-b445-e1c9f5d35ad7" providerId="AD" clId="Web-{7734845C-B52E-4870-A683-FD19D95B3747}" dt="2021-04-30T21:52:05.706" v="35"/>
        <pc:sldMasterMkLst>
          <pc:docMk/>
          <pc:sldMasterMk cId="4087616287" sldId="2147483675"/>
        </pc:sldMasterMkLst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237934314" sldId="2147483676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1633794802" sldId="2147483677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3401111814" sldId="2147483678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724089177" sldId="2147483679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967470225" sldId="2147483680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375405704" sldId="2147483681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986988606" sldId="2147483682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2012994976" sldId="2147483683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3633299746" sldId="2147483684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1739074403" sldId="2147483685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1723811794" sldId="2147483686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2837498712" sldId="2147483687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48566630" sldId="2147483688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05.706" v="35"/>
          <pc:sldLayoutMkLst>
            <pc:docMk/>
            <pc:sldMasterMk cId="4087616287" sldId="2147483675"/>
            <pc:sldLayoutMk cId="2402241023" sldId="2147483689"/>
          </pc:sldLayoutMkLst>
        </pc:sldLayoutChg>
      </pc:sldMasterChg>
      <pc:sldMasterChg chg="add del addSldLayout delSldLayout modSldLayout">
        <pc:chgData name="MARIA XIMENA AVALOS FLORES" userId="S::mariaximena.avalos.f0112@alumnocoahuila.gob.mx::8b1521ac-b486-4540-b445-e1c9f5d35ad7" providerId="AD" clId="Web-{7734845C-B52E-4870-A683-FD19D95B3747}" dt="2021-04-30T21:52:10.362" v="36"/>
        <pc:sldMasterMkLst>
          <pc:docMk/>
          <pc:sldMasterMk cId="3342436085" sldId="2147483690"/>
        </pc:sldMasterMkLst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3611534236" sldId="2147483691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608841817" sldId="2147483692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449462431" sldId="2147483693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1050013859" sldId="2147483694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3703559766" sldId="2147483695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3049952958" sldId="2147483696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1389578511" sldId="2147483697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2551667317" sldId="2147483698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524668660" sldId="2147483699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716666787" sldId="2147483700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2094499427" sldId="2147483701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235367190" sldId="2147483702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1855545460" sldId="2147483703"/>
          </pc:sldLayoutMkLst>
        </pc:sldLayoutChg>
        <pc:sldLayoutChg chg="add del mod replId">
          <pc:chgData name="MARIA XIMENA AVALOS FLORES" userId="S::mariaximena.avalos.f0112@alumnocoahuila.gob.mx::8b1521ac-b486-4540-b445-e1c9f5d35ad7" providerId="AD" clId="Web-{7734845C-B52E-4870-A683-FD19D95B3747}" dt="2021-04-30T21:52:10.362" v="36"/>
          <pc:sldLayoutMkLst>
            <pc:docMk/>
            <pc:sldMasterMk cId="3342436085" sldId="2147483690"/>
            <pc:sldLayoutMk cId="3831995939" sldId="2147483704"/>
          </pc:sldLayoutMkLst>
        </pc:sldLayoutChg>
      </pc:sldMasterChg>
      <pc:sldMasterChg chg="add mod setBg addSldLayout modSldLayout">
        <pc:chgData name="MARIA XIMENA AVALOS FLORES" userId="S::mariaximena.avalos.f0112@alumnocoahuila.gob.mx::8b1521ac-b486-4540-b445-e1c9f5d35ad7" providerId="AD" clId="Web-{7734845C-B52E-4870-A683-FD19D95B3747}" dt="2021-04-30T21:52:24.847" v="39"/>
        <pc:sldMasterMkLst>
          <pc:docMk/>
          <pc:sldMasterMk cId="3889151426" sldId="2147483705"/>
        </pc:sldMasterMkLst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2837868681" sldId="2147483706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3302232380" sldId="2147483707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3421702146" sldId="2147483708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377197954" sldId="2147483709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3515127361" sldId="2147483710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58945926" sldId="2147483711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402746758" sldId="2147483712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1617866545" sldId="2147483713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1253724561" sldId="2147483714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2980601472" sldId="2147483715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2752918276" sldId="2147483716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1390571573" sldId="2147483717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2745600527" sldId="2147483718"/>
          </pc:sldLayoutMkLst>
        </pc:sldLayoutChg>
        <pc:sldLayoutChg chg="add mod replId">
          <pc:chgData name="MARIA XIMENA AVALOS FLORES" userId="S::mariaximena.avalos.f0112@alumnocoahuila.gob.mx::8b1521ac-b486-4540-b445-e1c9f5d35ad7" providerId="AD" clId="Web-{7734845C-B52E-4870-A683-FD19D95B3747}" dt="2021-04-30T21:52:24.847" v="39"/>
          <pc:sldLayoutMkLst>
            <pc:docMk/>
            <pc:sldMasterMk cId="3889151426" sldId="2147483705"/>
            <pc:sldLayoutMk cId="898099788" sldId="214748371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18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71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00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9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3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2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6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2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4/30/2021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51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xYWSDwWwJFs" TargetMode="External"/><Relationship Id="rId4" Type="http://schemas.openxmlformats.org/officeDocument/2006/relationships/hyperlink" Target="https://www.youtube.com/watch?v=oW9QpAkr--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8E9CF39-E2AD-4F68-B2C0-AB3D6133EDDE}"/>
              </a:ext>
            </a:extLst>
          </p:cNvPr>
          <p:cNvSpPr txBox="1"/>
          <p:nvPr/>
        </p:nvSpPr>
        <p:spPr>
          <a:xfrm>
            <a:off x="2659519" y="2450635"/>
            <a:ext cx="6467777" cy="2145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/>
          </a:bodyPr>
          <a:lstStyle/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Nombre de las alumnas: 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María Ximena Ávalos Flores#1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Mónica Guadalupe Cárdenas Tovar #2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Kathia Anahí Castañuela Salas #3</a:t>
            </a:r>
            <a:endParaRPr lang="es-ES" sz="28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 algn="l">
              <a:spcAft>
                <a:spcPts val="600"/>
              </a:spcAft>
            </a:pPr>
            <a:endParaRPr lang="es-ES" sz="2800">
              <a:cs typeface="Calibri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EDB7175-7DD4-4EC0-AE9F-00EC4919A25D}"/>
              </a:ext>
            </a:extLst>
          </p:cNvPr>
          <p:cNvSpPr txBox="1"/>
          <p:nvPr/>
        </p:nvSpPr>
        <p:spPr>
          <a:xfrm>
            <a:off x="2065081" y="558155"/>
            <a:ext cx="8916884" cy="131126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chemeClr val="accent1">
                    <a:lumMod val="75000"/>
                  </a:schemeClr>
                </a:solidFill>
                <a:latin typeface="Arial Rounded MT Bold"/>
                <a:ea typeface="+mj-ea"/>
                <a:cs typeface="+mj-cs"/>
              </a:rPr>
              <a:t>ESCUELA NORMAL DE EDUCACIÓN PREESCOLAR</a:t>
            </a:r>
            <a:endParaRPr lang="es-ES">
              <a:solidFill>
                <a:schemeClr val="accent1">
                  <a:lumMod val="75000"/>
                </a:schemeClr>
              </a:solidFill>
              <a:latin typeface="Arial Rounded MT Bold"/>
              <a:ea typeface="+mj-ea"/>
              <a:cs typeface="+mj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9FACDF8-1ABF-42A0-81A2-5FEB026CAF73}"/>
              </a:ext>
            </a:extLst>
          </p:cNvPr>
          <p:cNvSpPr txBox="1"/>
          <p:nvPr/>
        </p:nvSpPr>
        <p:spPr>
          <a:xfrm>
            <a:off x="682015" y="4549165"/>
            <a:ext cx="4081463" cy="19589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s-ES" sz="2800">
                <a:solidFill>
                  <a:schemeClr val="bg1"/>
                </a:solidFill>
                <a:latin typeface="Arial Rounded MT Bold"/>
              </a:rPr>
              <a:t>Tema de la clase: </a:t>
            </a:r>
          </a:p>
          <a:p>
            <a:pPr>
              <a:spcAft>
                <a:spcPts val="600"/>
              </a:spcAft>
            </a:pPr>
            <a:r>
              <a:rPr lang="es-ES" sz="2800">
                <a:solidFill>
                  <a:schemeClr val="bg1"/>
                </a:solidFill>
                <a:latin typeface="Arial Rounded MT Bold"/>
              </a:rPr>
              <a:t>CICLO DE VIDA DE LOS SERES HUMANOS</a:t>
            </a:r>
            <a:endParaRPr lang="es-ES" sz="2800">
              <a:solidFill>
                <a:schemeClr val="bg1"/>
              </a:solidFill>
              <a:latin typeface="Arial Rounded MT Bold"/>
              <a:cs typeface="Calibri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0CE890C-5383-496A-B409-6ABE82768B59}"/>
              </a:ext>
            </a:extLst>
          </p:cNvPr>
          <p:cNvSpPr txBox="1"/>
          <p:nvPr/>
        </p:nvSpPr>
        <p:spPr>
          <a:xfrm>
            <a:off x="8188081" y="4685934"/>
            <a:ext cx="2143125" cy="19589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s-ES" sz="2800">
                <a:solidFill>
                  <a:srgbClr val="000000"/>
                </a:solidFill>
                <a:latin typeface="Arial Rounded MT Bold"/>
                <a:ea typeface="+mn-lt"/>
                <a:cs typeface="+mn-lt"/>
              </a:rPr>
              <a:t>Fecha: 30 de abril del 2021</a:t>
            </a:r>
          </a:p>
          <a:p>
            <a:pPr algn="l">
              <a:spcAft>
                <a:spcPts val="600"/>
              </a:spcAft>
            </a:pPr>
            <a:endParaRPr lang="es-ES" sz="2800">
              <a:solidFill>
                <a:srgbClr val="000000"/>
              </a:solidFill>
              <a:cs typeface="Calibri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A36E78B-7BE8-4C23-A37E-CC2D9B7BE43D}"/>
              </a:ext>
            </a:extLst>
          </p:cNvPr>
          <p:cNvSpPr txBox="1"/>
          <p:nvPr/>
        </p:nvSpPr>
        <p:spPr>
          <a:xfrm>
            <a:off x="5889015" y="1864092"/>
            <a:ext cx="6267450" cy="5286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s-ES" sz="2600">
                <a:solidFill>
                  <a:srgbClr val="000000"/>
                </a:solidFill>
                <a:latin typeface="Arial Rounded MT Bold"/>
                <a:ea typeface="+mn-lt"/>
                <a:cs typeface="+mn-lt"/>
              </a:rPr>
              <a:t>Asignatura: COMPUTACIÓN</a:t>
            </a:r>
            <a:endParaRPr lang="es-ES" sz="2600">
              <a:solidFill>
                <a:srgbClr val="000000"/>
              </a:solidFill>
              <a:latin typeface="Arial Rounded MT Bold"/>
            </a:endParaRPr>
          </a:p>
          <a:p>
            <a:pPr algn="l">
              <a:lnSpc>
                <a:spcPct val="90000"/>
              </a:lnSpc>
              <a:spcAft>
                <a:spcPts val="600"/>
              </a:spcAft>
            </a:pPr>
            <a:endParaRPr lang="es-ES" sz="2600">
              <a:solidFill>
                <a:srgbClr val="000000"/>
              </a:solidFill>
              <a:cs typeface="Calibri"/>
            </a:endParaRPr>
          </a:p>
        </p:txBody>
      </p:sp>
      <p:pic>
        <p:nvPicPr>
          <p:cNvPr id="2" name="Imagen 3" descr="Imagen que contiene señal&#10;&#10;Descripción generada automáticamente">
            <a:extLst>
              <a:ext uri="{FF2B5EF4-FFF2-40B4-BE49-F238E27FC236}">
                <a16:creationId xmlns:a16="http://schemas.microsoft.com/office/drawing/2014/main" id="{153EBBFE-DA6F-4927-8235-705542B1B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268" y="555171"/>
            <a:ext cx="1755320" cy="131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2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A465E-AEB1-4953-9E44-8FAD02B2B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n-US" sz="2100"/>
            </a:br>
            <a:r>
              <a:rPr lang="en-US" sz="4000">
                <a:solidFill>
                  <a:schemeClr val="bg1"/>
                </a:solidFill>
                <a:latin typeface="Arial Rounded MT Bold"/>
              </a:rPr>
              <a:t>CICLO DE VIDA DE LOS SERES HUMANOS</a:t>
            </a:r>
            <a:br>
              <a:rPr lang="en-US" sz="2100">
                <a:latin typeface="Arial Rounded MT Bold"/>
              </a:rPr>
            </a:br>
            <a:br>
              <a:rPr lang="en-US" sz="2100">
                <a:latin typeface="Arial Rounded MT Bold"/>
              </a:rPr>
            </a:br>
            <a:endParaRPr lang="en-US" sz="2100">
              <a:solidFill>
                <a:schemeClr val="bg1"/>
              </a:solidFill>
              <a:latin typeface="Arial Rounded MT Bold"/>
              <a:cs typeface="Calibri Light" panose="020F0302020204030204"/>
            </a:endParaRPr>
          </a:p>
        </p:txBody>
      </p:sp>
      <p:pic>
        <p:nvPicPr>
          <p:cNvPr id="4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97D61752-A9A0-458C-967E-CD9D691629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5" r="-2" b="-2"/>
          <a:stretch/>
        </p:blipFill>
        <p:spPr>
          <a:xfrm>
            <a:off x="625587" y="3135003"/>
            <a:ext cx="4165869" cy="243811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DB46D97-3073-4FB3-A42F-06436884DCFD}"/>
              </a:ext>
            </a:extLst>
          </p:cNvPr>
          <p:cNvSpPr txBox="1"/>
          <p:nvPr/>
        </p:nvSpPr>
        <p:spPr>
          <a:xfrm>
            <a:off x="5153532" y="2530384"/>
            <a:ext cx="6075526" cy="366018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  <a:latin typeface="Arial Rounded MT Bold"/>
              </a:rPr>
              <a:t>Un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ciclo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es un conjunto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etapas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sucesivas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por las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pasa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un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organismo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toda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la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etapa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su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desde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nace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hasta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mueren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. </a:t>
            </a:r>
            <a:endParaRPr lang="es-ES">
              <a:solidFill>
                <a:schemeClr val="bg1"/>
              </a:solidFill>
              <a:latin typeface="Arial Rounded MT Bold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>
                <a:solidFill>
                  <a:schemeClr val="bg1"/>
                </a:solidFill>
                <a:latin typeface="Arial Rounded MT Bold"/>
              </a:rPr>
              <a:t>Podemos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reconocer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a los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seres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vivos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 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humanos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 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porque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tienen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común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las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siguientes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características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: </a:t>
            </a:r>
            <a:endParaRPr lang="en-US" sz="16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>
                <a:solidFill>
                  <a:schemeClr val="bg1"/>
                </a:solidFill>
                <a:latin typeface="Arial Rounded MT Bold"/>
              </a:rPr>
              <a:t>  </a:t>
            </a:r>
            <a:endParaRPr lang="en-US" sz="16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Nacen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Crecen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Se </a:t>
            </a: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Reproducen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Mueren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i="1">
              <a:latin typeface="Arial Rounded MT Bold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96535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 descr="Imagen que contiene señal, monitor, caja, cuarto&#10;&#10;Descripción generada automáticamente">
            <a:extLst>
              <a:ext uri="{FF2B5EF4-FFF2-40B4-BE49-F238E27FC236}">
                <a16:creationId xmlns:a16="http://schemas.microsoft.com/office/drawing/2014/main" id="{99D97013-6745-4247-A2A0-97D822DE66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97" t="22749" r="9609" b="5687"/>
          <a:stretch/>
        </p:blipFill>
        <p:spPr>
          <a:xfrm>
            <a:off x="6176433" y="1659932"/>
            <a:ext cx="5372100" cy="3538135"/>
          </a:xfrm>
          <a:prstGeom prst="rect">
            <a:avLst/>
          </a:prstGeom>
        </p:spPr>
      </p:pic>
      <p:pic>
        <p:nvPicPr>
          <p:cNvPr id="5" name="Imagen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33533CC-BF82-4B99-9926-5DBF14F63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6" y="977980"/>
            <a:ext cx="5372099" cy="490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61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3" descr="Video camera con relleno sólido">
            <a:extLst>
              <a:ext uri="{FF2B5EF4-FFF2-40B4-BE49-F238E27FC236}">
                <a16:creationId xmlns:a16="http://schemas.microsoft.com/office/drawing/2014/main" id="{CC783E9E-ABEB-4807-B501-E6126B6DC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80173" y="1499379"/>
            <a:ext cx="3548089" cy="354808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6E2E290-8B03-4B86-AEF0-6AC441D75561}"/>
              </a:ext>
            </a:extLst>
          </p:cNvPr>
          <p:cNvSpPr txBox="1"/>
          <p:nvPr/>
        </p:nvSpPr>
        <p:spPr>
          <a:xfrm>
            <a:off x="5911158" y="2706865"/>
            <a:ext cx="5383652" cy="347009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https://www.youtube.com/watch?v=oW9QpAkr--s</a:t>
            </a:r>
            <a:endParaRPr lang="en-US" sz="240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https://www.youtube.com/watch?v=xYWSDwWwJFs</a:t>
            </a:r>
            <a:r>
              <a:rPr lang="en-US" sz="240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0591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6="http://schemas.microsoft.com/office/drawing/2014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A9FC172-3459-4E4C-B2B5-FC5159526CCE}"/>
              </a:ext>
            </a:extLst>
          </p:cNvPr>
          <p:cNvSpPr txBox="1"/>
          <p:nvPr/>
        </p:nvSpPr>
        <p:spPr>
          <a:xfrm>
            <a:off x="8432825" y="1303113"/>
            <a:ext cx="3372079" cy="4251775"/>
          </a:xfrm>
          <a:prstGeom prst="rect">
            <a:avLst/>
          </a:prstGeom>
          <a:effectLst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spcBef>
                <a:spcPct val="0"/>
              </a:spcBef>
              <a:spcAft>
                <a:spcPts val="600"/>
              </a:spcAft>
            </a:pPr>
            <a:r>
              <a:rPr lang="en-US" sz="4000" b="1">
                <a:solidFill>
                  <a:srgbClr val="FEFEFE"/>
                </a:solidFill>
                <a:latin typeface="+mj-lt"/>
                <a:ea typeface="+mj-ea"/>
                <a:cs typeface="+mj-cs"/>
              </a:rPr>
              <a:t>Conclusión </a:t>
            </a:r>
          </a:p>
        </p:txBody>
      </p:sp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68F2977E-E0AE-4EB4-A059-59E908EB8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666761" y="-666761"/>
            <a:ext cx="6858002" cy="8191524"/>
          </a:xfrm>
          <a:custGeom>
            <a:avLst/>
            <a:gdLst>
              <a:gd name="connsiteX0" fmla="*/ 6858002 w 6858002"/>
              <a:gd name="connsiteY0" fmla="*/ 6080676 h 8191524"/>
              <a:gd name="connsiteX1" fmla="*/ 3829244 w 6858002"/>
              <a:gd name="connsiteY1" fmla="*/ 8068294 h 8191524"/>
              <a:gd name="connsiteX2" fmla="*/ 3827371 w 6858002"/>
              <a:gd name="connsiteY2" fmla="*/ 8069839 h 8191524"/>
              <a:gd name="connsiteX3" fmla="*/ 3824585 w 6858002"/>
              <a:gd name="connsiteY3" fmla="*/ 8071350 h 8191524"/>
              <a:gd name="connsiteX4" fmla="*/ 3798695 w 6858002"/>
              <a:gd name="connsiteY4" fmla="*/ 8088342 h 8191524"/>
              <a:gd name="connsiteX5" fmla="*/ 3785013 w 6858002"/>
              <a:gd name="connsiteY5" fmla="*/ 8092830 h 8191524"/>
              <a:gd name="connsiteX6" fmla="*/ 3706341 w 6858002"/>
              <a:gd name="connsiteY6" fmla="*/ 8135531 h 8191524"/>
              <a:gd name="connsiteX7" fmla="*/ 3429000 w 6858002"/>
              <a:gd name="connsiteY7" fmla="*/ 8191524 h 8191524"/>
              <a:gd name="connsiteX8" fmla="*/ 3151660 w 6858002"/>
              <a:gd name="connsiteY8" fmla="*/ 8135531 h 8191524"/>
              <a:gd name="connsiteX9" fmla="*/ 3072998 w 6858002"/>
              <a:gd name="connsiteY9" fmla="*/ 8092835 h 8191524"/>
              <a:gd name="connsiteX10" fmla="*/ 3059300 w 6858002"/>
              <a:gd name="connsiteY10" fmla="*/ 8088342 h 8191524"/>
              <a:gd name="connsiteX11" fmla="*/ 3033385 w 6858002"/>
              <a:gd name="connsiteY11" fmla="*/ 8071334 h 8191524"/>
              <a:gd name="connsiteX12" fmla="*/ 3030629 w 6858002"/>
              <a:gd name="connsiteY12" fmla="*/ 8069839 h 8191524"/>
              <a:gd name="connsiteX13" fmla="*/ 3028777 w 6858002"/>
              <a:gd name="connsiteY13" fmla="*/ 8068310 h 8191524"/>
              <a:gd name="connsiteX14" fmla="*/ 2 w 6858002"/>
              <a:gd name="connsiteY14" fmla="*/ 6080676 h 8191524"/>
              <a:gd name="connsiteX15" fmla="*/ 6858002 w 6858002"/>
              <a:gd name="connsiteY15" fmla="*/ 0 h 8191524"/>
              <a:gd name="connsiteX16" fmla="*/ 6858002 w 6858002"/>
              <a:gd name="connsiteY16" fmla="*/ 2634972 h 8191524"/>
              <a:gd name="connsiteX17" fmla="*/ 6858002 w 6858002"/>
              <a:gd name="connsiteY17" fmla="*/ 2984308 h 8191524"/>
              <a:gd name="connsiteX18" fmla="*/ 6858002 w 6858002"/>
              <a:gd name="connsiteY18" fmla="*/ 3291840 h 8191524"/>
              <a:gd name="connsiteX19" fmla="*/ 6858002 w 6858002"/>
              <a:gd name="connsiteY19" fmla="*/ 6080675 h 8191524"/>
              <a:gd name="connsiteX20" fmla="*/ 2 w 6858002"/>
              <a:gd name="connsiteY20" fmla="*/ 6080675 h 8191524"/>
              <a:gd name="connsiteX21" fmla="*/ 2 w 6858002"/>
              <a:gd name="connsiteY21" fmla="*/ 3291840 h 8191524"/>
              <a:gd name="connsiteX22" fmla="*/ 0 w 6858002"/>
              <a:gd name="connsiteY22" fmla="*/ 3291840 h 8191524"/>
              <a:gd name="connsiteX23" fmla="*/ 0 w 6858002"/>
              <a:gd name="connsiteY23" fmla="*/ 0 h 8191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858002" h="8191524">
                <a:moveTo>
                  <a:pt x="6858002" y="6080676"/>
                </a:moveTo>
                <a:lnTo>
                  <a:pt x="3829244" y="8068294"/>
                </a:lnTo>
                <a:lnTo>
                  <a:pt x="3827371" y="8069839"/>
                </a:lnTo>
                <a:lnTo>
                  <a:pt x="3824585" y="8071350"/>
                </a:lnTo>
                <a:lnTo>
                  <a:pt x="3798695" y="8088342"/>
                </a:lnTo>
                <a:lnTo>
                  <a:pt x="3785013" y="8092830"/>
                </a:lnTo>
                <a:lnTo>
                  <a:pt x="3706341" y="8135531"/>
                </a:lnTo>
                <a:cubicBezTo>
                  <a:pt x="3621098" y="8171586"/>
                  <a:pt x="3527377" y="8191524"/>
                  <a:pt x="3429000" y="8191524"/>
                </a:cubicBezTo>
                <a:cubicBezTo>
                  <a:pt x="3330623" y="8191524"/>
                  <a:pt x="3236903" y="8171586"/>
                  <a:pt x="3151660" y="8135531"/>
                </a:cubicBezTo>
                <a:lnTo>
                  <a:pt x="3072998" y="8092835"/>
                </a:lnTo>
                <a:lnTo>
                  <a:pt x="3059300" y="8088342"/>
                </a:lnTo>
                <a:lnTo>
                  <a:pt x="3033385" y="8071334"/>
                </a:lnTo>
                <a:lnTo>
                  <a:pt x="3030629" y="8069839"/>
                </a:lnTo>
                <a:lnTo>
                  <a:pt x="3028777" y="8068310"/>
                </a:lnTo>
                <a:lnTo>
                  <a:pt x="2" y="6080676"/>
                </a:lnTo>
                <a:close/>
                <a:moveTo>
                  <a:pt x="6858002" y="0"/>
                </a:moveTo>
                <a:lnTo>
                  <a:pt x="6858002" y="2634972"/>
                </a:lnTo>
                <a:lnTo>
                  <a:pt x="6858002" y="2984308"/>
                </a:lnTo>
                <a:lnTo>
                  <a:pt x="6858002" y="3291840"/>
                </a:lnTo>
                <a:lnTo>
                  <a:pt x="6858002" y="6080675"/>
                </a:lnTo>
                <a:lnTo>
                  <a:pt x="2" y="6080675"/>
                </a:lnTo>
                <a:lnTo>
                  <a:pt x="2" y="3291840"/>
                </a:lnTo>
                <a:lnTo>
                  <a:pt x="0" y="329184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45B9012-C6F2-46FA-B766-195CAA062947}"/>
              </a:ext>
            </a:extLst>
          </p:cNvPr>
          <p:cNvSpPr txBox="1"/>
          <p:nvPr/>
        </p:nvSpPr>
        <p:spPr>
          <a:xfrm>
            <a:off x="451514" y="978993"/>
            <a:ext cx="5830952" cy="4900014"/>
          </a:xfrm>
          <a:prstGeom prst="rect">
            <a:avLst/>
          </a:prstGeom>
          <a:effectLst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dirty="0" err="1">
                <a:solidFill>
                  <a:schemeClr val="bg1"/>
                </a:solidFill>
              </a:rPr>
              <a:t>Aquí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damos</a:t>
            </a:r>
            <a:r>
              <a:rPr lang="en-US" dirty="0">
                <a:solidFill>
                  <a:schemeClr val="bg1"/>
                </a:solidFill>
              </a:rPr>
              <a:t> por </a:t>
            </a:r>
            <a:r>
              <a:rPr lang="en-US" dirty="0" err="1">
                <a:solidFill>
                  <a:schemeClr val="bg1"/>
                </a:solidFill>
              </a:rPr>
              <a:t>terminado</a:t>
            </a:r>
            <a:r>
              <a:rPr lang="en-US" dirty="0">
                <a:solidFill>
                  <a:schemeClr val="bg1"/>
                </a:solidFill>
              </a:rPr>
              <a:t> el </a:t>
            </a:r>
            <a:r>
              <a:rPr lang="en-US" dirty="0" err="1">
                <a:solidFill>
                  <a:schemeClr val="bg1"/>
                </a:solidFill>
              </a:rPr>
              <a:t>tema</a:t>
            </a:r>
            <a:r>
              <a:rPr lang="en-US" dirty="0">
                <a:solidFill>
                  <a:schemeClr val="bg1"/>
                </a:solidFill>
              </a:rPr>
              <a:t> del </a:t>
            </a:r>
            <a:r>
              <a:rPr lang="en-US" dirty="0" err="1">
                <a:solidFill>
                  <a:schemeClr val="bg1"/>
                </a:solidFill>
              </a:rPr>
              <a:t>ciclo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vida</a:t>
            </a:r>
            <a:r>
              <a:rPr lang="en-US" dirty="0">
                <a:solidFill>
                  <a:schemeClr val="bg1"/>
                </a:solidFill>
              </a:rPr>
              <a:t> de los </a:t>
            </a:r>
            <a:r>
              <a:rPr lang="en-US" dirty="0" err="1">
                <a:solidFill>
                  <a:schemeClr val="bg1"/>
                </a:solidFill>
              </a:rPr>
              <a:t>seres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humanos</a:t>
            </a:r>
            <a:r>
              <a:rPr lang="en-US" dirty="0">
                <a:solidFill>
                  <a:schemeClr val="bg1"/>
                </a:solidFill>
              </a:rPr>
              <a:t>. </a:t>
            </a:r>
          </a:p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dirty="0">
                <a:solidFill>
                  <a:schemeClr val="bg1"/>
                </a:solidFill>
              </a:rPr>
              <a:t>Ya </a:t>
            </a:r>
            <a:r>
              <a:rPr lang="en-US" dirty="0" err="1">
                <a:solidFill>
                  <a:schemeClr val="bg1"/>
                </a:solidFill>
              </a:rPr>
              <a:t>comprendimos</a:t>
            </a:r>
            <a:r>
              <a:rPr lang="en-US" dirty="0">
                <a:solidFill>
                  <a:schemeClr val="bg1"/>
                </a:solidFill>
              </a:rPr>
              <a:t> las </a:t>
            </a:r>
            <a:r>
              <a:rPr lang="en-US" dirty="0" err="1">
                <a:solidFill>
                  <a:schemeClr val="bg1"/>
                </a:solidFill>
              </a:rPr>
              <a:t>etapas</a:t>
            </a:r>
            <a:r>
              <a:rPr lang="en-US" dirty="0">
                <a:solidFill>
                  <a:schemeClr val="bg1"/>
                </a:solidFill>
              </a:rPr>
              <a:t> por las que </a:t>
            </a:r>
            <a:r>
              <a:rPr lang="en-US" dirty="0" err="1">
                <a:solidFill>
                  <a:schemeClr val="bg1"/>
                </a:solidFill>
              </a:rPr>
              <a:t>pasan</a:t>
            </a:r>
            <a:r>
              <a:rPr lang="en-US" dirty="0">
                <a:solidFill>
                  <a:schemeClr val="bg1"/>
                </a:solidFill>
              </a:rPr>
              <a:t>. </a:t>
            </a:r>
          </a:p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40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42C7E45A8677B468D5C5A495E158BD8" ma:contentTypeVersion="2" ma:contentTypeDescription="Crear nuevo documento." ma:contentTypeScope="" ma:versionID="63b508ec72a333b1768187c3837c09db">
  <xsd:schema xmlns:xsd="http://www.w3.org/2001/XMLSchema" xmlns:xs="http://www.w3.org/2001/XMLSchema" xmlns:p="http://schemas.microsoft.com/office/2006/metadata/properties" xmlns:ns2="ca5f832e-5dbc-4b2c-8115-44a7fbe9e3ba" targetNamespace="http://schemas.microsoft.com/office/2006/metadata/properties" ma:root="true" ma:fieldsID="27b85458b360d934810665a25eb7d18c" ns2:_="">
    <xsd:import namespace="ca5f832e-5dbc-4b2c-8115-44a7fbe9e3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5f832e-5dbc-4b2c-8115-44a7fbe9e3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405E3E-1EA5-4BB0-BA07-31F8463C35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369AA5-379A-43A3-A443-C00797A4C3C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356B5BF-EA91-43BF-971D-69C73B92B1C7}">
  <ds:schemaRefs>
    <ds:schemaRef ds:uri="ca5f832e-5dbc-4b2c-8115-44a7fbe9e3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Quotable</vt:lpstr>
      <vt:lpstr>Presentación de PowerPoint</vt:lpstr>
      <vt:lpstr> CICLO DE VIDA DE LOS SERES HUMANOS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revision>15</cp:revision>
  <dcterms:created xsi:type="dcterms:W3CDTF">2021-04-30T20:31:05Z</dcterms:created>
  <dcterms:modified xsi:type="dcterms:W3CDTF">2021-05-01T02:24:05Z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0x010100142C7E45A8677B468D5C5A495E158BD8</vt:lpwstr>
  </property>
</Properties>
</file>