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6FD6B-946E-43C6-82ED-247E58CEF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789" y="1008547"/>
            <a:ext cx="9521906" cy="2098226"/>
          </a:xfrm>
        </p:spPr>
        <p:txBody>
          <a:bodyPr/>
          <a:lstStyle/>
          <a:p>
            <a:r>
              <a:rPr lang="es-MX" sz="6600" dirty="0"/>
              <a:t>Escuela normal de educación preescolar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977941-E853-48DF-AD86-3F9286652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5243" y="3250187"/>
            <a:ext cx="8918917" cy="2599266"/>
          </a:xfrm>
        </p:spPr>
        <p:txBody>
          <a:bodyPr>
            <a:normAutofit/>
          </a:bodyPr>
          <a:lstStyle/>
          <a:p>
            <a:r>
              <a:rPr lang="es-MX" dirty="0"/>
              <a:t>Alumna: Andrea Elizabeth García </a:t>
            </a:r>
            <a:r>
              <a:rPr lang="es-MX" dirty="0" err="1"/>
              <a:t>García</a:t>
            </a:r>
            <a:r>
              <a:rPr lang="es-MX" dirty="0"/>
              <a:t> </a:t>
            </a:r>
          </a:p>
          <a:p>
            <a:r>
              <a:rPr lang="es-MX" dirty="0"/>
              <a:t>Maestra: Tania Tamara López Lerma </a:t>
            </a:r>
          </a:p>
          <a:p>
            <a:r>
              <a:rPr lang="es-MX" dirty="0"/>
              <a:t>1°A  N.L:07</a:t>
            </a:r>
          </a:p>
          <a:p>
            <a:r>
              <a:rPr lang="es-MX" sz="5400" dirty="0" err="1">
                <a:latin typeface="CAPS" panose="02000500000000000000" pitchFamily="2" charset="0"/>
              </a:rPr>
              <a:t>Acronimo</a:t>
            </a:r>
            <a:r>
              <a:rPr lang="es-MX" dirty="0">
                <a:latin typeface="CAPS" panose="02000500000000000000" pitchFamily="2" charset="0"/>
              </a:rPr>
              <a:t> </a:t>
            </a:r>
          </a:p>
          <a:p>
            <a:pPr algn="r"/>
            <a:r>
              <a:rPr lang="es-MX" dirty="0"/>
              <a:t> Saltillo, Coahuila a 01/mayo/2021</a:t>
            </a:r>
          </a:p>
          <a:p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274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E173F6FA-944A-4C96-8877-15F1BAB51E93}"/>
              </a:ext>
            </a:extLst>
          </p:cNvPr>
          <p:cNvSpPr/>
          <p:nvPr/>
        </p:nvSpPr>
        <p:spPr>
          <a:xfrm>
            <a:off x="1057470" y="-42676"/>
            <a:ext cx="757178" cy="76094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>
                <a:latin typeface="kindergarten" panose="02000603000000000000" pitchFamily="2" charset="0"/>
              </a:rPr>
              <a:t>C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28D37101-562E-4AF1-8542-55B56E0181AB}"/>
              </a:ext>
            </a:extLst>
          </p:cNvPr>
          <p:cNvSpPr/>
          <p:nvPr/>
        </p:nvSpPr>
        <p:spPr>
          <a:xfrm>
            <a:off x="861018" y="653368"/>
            <a:ext cx="757178" cy="760944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>
                <a:latin typeface="kindergarten" panose="02000603000000000000" pitchFamily="2" charset="0"/>
              </a:rPr>
              <a:t>O</a:t>
            </a:r>
          </a:p>
        </p:txBody>
      </p:sp>
      <p:sp>
        <p:nvSpPr>
          <p:cNvPr id="7" name="Diagrama de flujo: conector 6">
            <a:extLst>
              <a:ext uri="{FF2B5EF4-FFF2-40B4-BE49-F238E27FC236}">
                <a16:creationId xmlns:a16="http://schemas.microsoft.com/office/drawing/2014/main" id="{BC97DB2D-CA7A-48D9-B93F-D316F76570AA}"/>
              </a:ext>
            </a:extLst>
          </p:cNvPr>
          <p:cNvSpPr/>
          <p:nvPr/>
        </p:nvSpPr>
        <p:spPr>
          <a:xfrm>
            <a:off x="1107682" y="1324682"/>
            <a:ext cx="757178" cy="760944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>
                <a:latin typeface="kindergarten" panose="02000603000000000000" pitchFamily="2" charset="0"/>
              </a:rPr>
              <a:t>M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DDE40B4B-DB69-4DF4-9BAE-6EDEC3DDE1CB}"/>
              </a:ext>
            </a:extLst>
          </p:cNvPr>
          <p:cNvSpPr/>
          <p:nvPr/>
        </p:nvSpPr>
        <p:spPr>
          <a:xfrm>
            <a:off x="867553" y="2045456"/>
            <a:ext cx="757177" cy="76094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>
                <a:latin typeface="kindergarten" panose="02000603000000000000" pitchFamily="2" charset="0"/>
              </a:rPr>
              <a:t>P</a:t>
            </a: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FA36FE4D-3796-48AA-A8A6-D7AA8C65C527}"/>
              </a:ext>
            </a:extLst>
          </p:cNvPr>
          <p:cNvSpPr/>
          <p:nvPr/>
        </p:nvSpPr>
        <p:spPr>
          <a:xfrm>
            <a:off x="1072121" y="2675839"/>
            <a:ext cx="757178" cy="760944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>
                <a:latin typeface="kindergarten" panose="02000603000000000000" pitchFamily="2" charset="0"/>
              </a:rPr>
              <a:t>U</a:t>
            </a:r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id="{4CE18FDA-18FE-4888-8CC4-799DF43917FC}"/>
              </a:ext>
            </a:extLst>
          </p:cNvPr>
          <p:cNvSpPr/>
          <p:nvPr/>
        </p:nvSpPr>
        <p:spPr>
          <a:xfrm>
            <a:off x="736242" y="3282263"/>
            <a:ext cx="757177" cy="72358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>
                <a:latin typeface="kindergarten" panose="02000603000000000000" pitchFamily="2" charset="0"/>
              </a:rPr>
              <a:t>T</a:t>
            </a:r>
          </a:p>
        </p:txBody>
      </p:sp>
      <p:sp>
        <p:nvSpPr>
          <p:cNvPr id="11" name="Diagrama de flujo: conector 10">
            <a:extLst>
              <a:ext uri="{FF2B5EF4-FFF2-40B4-BE49-F238E27FC236}">
                <a16:creationId xmlns:a16="http://schemas.microsoft.com/office/drawing/2014/main" id="{92F657DF-D5E0-41C7-B9DC-CAFDEB22B96A}"/>
              </a:ext>
            </a:extLst>
          </p:cNvPr>
          <p:cNvSpPr/>
          <p:nvPr/>
        </p:nvSpPr>
        <p:spPr>
          <a:xfrm>
            <a:off x="1112531" y="3875282"/>
            <a:ext cx="757178" cy="76094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>
                <a:latin typeface="kindergarten" panose="02000603000000000000" pitchFamily="2" charset="0"/>
              </a:rPr>
              <a:t>A</a:t>
            </a:r>
          </a:p>
        </p:txBody>
      </p:sp>
      <p:sp>
        <p:nvSpPr>
          <p:cNvPr id="12" name="Diagrama de flujo: conector 11">
            <a:extLst>
              <a:ext uri="{FF2B5EF4-FFF2-40B4-BE49-F238E27FC236}">
                <a16:creationId xmlns:a16="http://schemas.microsoft.com/office/drawing/2014/main" id="{9C90023D-6C52-42B4-81AC-178E0C500DB0}"/>
              </a:ext>
            </a:extLst>
          </p:cNvPr>
          <p:cNvSpPr/>
          <p:nvPr/>
        </p:nvSpPr>
        <p:spPr>
          <a:xfrm>
            <a:off x="897807" y="4537893"/>
            <a:ext cx="757177" cy="766841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>
                <a:latin typeface="kindergarten" panose="02000603000000000000" pitchFamily="2" charset="0"/>
              </a:rPr>
              <a:t>C</a:t>
            </a:r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id="{B8E80DDA-A566-42C8-A3E0-4C3F89B7D650}"/>
              </a:ext>
            </a:extLst>
          </p:cNvPr>
          <p:cNvSpPr/>
          <p:nvPr/>
        </p:nvSpPr>
        <p:spPr>
          <a:xfrm>
            <a:off x="1114830" y="5177425"/>
            <a:ext cx="757177" cy="710137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>
                <a:latin typeface="kindergarten" panose="02000603000000000000" pitchFamily="2" charset="0"/>
              </a:rPr>
              <a:t>I</a:t>
            </a:r>
          </a:p>
        </p:txBody>
      </p:sp>
      <p:sp>
        <p:nvSpPr>
          <p:cNvPr id="14" name="Diagrama de flujo: conector 13">
            <a:extLst>
              <a:ext uri="{FF2B5EF4-FFF2-40B4-BE49-F238E27FC236}">
                <a16:creationId xmlns:a16="http://schemas.microsoft.com/office/drawing/2014/main" id="{EC2BA01A-0CDD-4D4F-B7DA-76CD35DE6838}"/>
              </a:ext>
            </a:extLst>
          </p:cNvPr>
          <p:cNvSpPr/>
          <p:nvPr/>
        </p:nvSpPr>
        <p:spPr>
          <a:xfrm>
            <a:off x="771255" y="5785545"/>
            <a:ext cx="775409" cy="755047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>
                <a:latin typeface="kindergarten" panose="02000603000000000000" pitchFamily="2" charset="0"/>
              </a:rPr>
              <a:t>O</a:t>
            </a:r>
          </a:p>
        </p:txBody>
      </p:sp>
      <p:sp>
        <p:nvSpPr>
          <p:cNvPr id="15" name="Diagrama de flujo: conector 14">
            <a:extLst>
              <a:ext uri="{FF2B5EF4-FFF2-40B4-BE49-F238E27FC236}">
                <a16:creationId xmlns:a16="http://schemas.microsoft.com/office/drawing/2014/main" id="{56E03FE5-E91B-49E8-9CAB-FFCE4888F889}"/>
              </a:ext>
            </a:extLst>
          </p:cNvPr>
          <p:cNvSpPr/>
          <p:nvPr/>
        </p:nvSpPr>
        <p:spPr>
          <a:xfrm>
            <a:off x="1158959" y="6235167"/>
            <a:ext cx="757178" cy="760944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>
                <a:latin typeface="kindergarten" panose="02000603000000000000" pitchFamily="2" charset="0"/>
              </a:rPr>
              <a:t>N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8EA32EA-519A-4DAC-8BA4-29D741863AC3}"/>
              </a:ext>
            </a:extLst>
          </p:cNvPr>
          <p:cNvSpPr txBox="1"/>
          <p:nvPr/>
        </p:nvSpPr>
        <p:spPr>
          <a:xfrm>
            <a:off x="2137893" y="231820"/>
            <a:ext cx="4468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OMPUTADORAS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04ECD5A-C16A-486F-9CCD-038CEDFF74EC}"/>
              </a:ext>
            </a:extLst>
          </p:cNvPr>
          <p:cNvSpPr txBox="1"/>
          <p:nvPr/>
        </p:nvSpPr>
        <p:spPr>
          <a:xfrm>
            <a:off x="1708143" y="3516814"/>
            <a:ext cx="519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ECNOLOGÍA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5313D95-09FA-41B6-A344-5CE228F893F7}"/>
              </a:ext>
            </a:extLst>
          </p:cNvPr>
          <p:cNvSpPr txBox="1"/>
          <p:nvPr/>
        </p:nvSpPr>
        <p:spPr>
          <a:xfrm>
            <a:off x="1916137" y="4800300"/>
            <a:ext cx="3336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IENCIA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4504787-7F57-4421-B6DE-52E027143182}"/>
              </a:ext>
            </a:extLst>
          </p:cNvPr>
          <p:cNvSpPr txBox="1"/>
          <p:nvPr/>
        </p:nvSpPr>
        <p:spPr>
          <a:xfrm>
            <a:off x="1974312" y="4127362"/>
            <a:ext cx="3336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DMINISTRACIÓN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91CB628-8B5B-40B9-BC1B-279ABA0A509B}"/>
              </a:ext>
            </a:extLst>
          </p:cNvPr>
          <p:cNvSpPr txBox="1"/>
          <p:nvPr/>
        </p:nvSpPr>
        <p:spPr>
          <a:xfrm>
            <a:off x="1814648" y="2266354"/>
            <a:ext cx="2539715" cy="380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ROCESOS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AA6C876-9DBD-47F9-B710-3D0E35075345}"/>
              </a:ext>
            </a:extLst>
          </p:cNvPr>
          <p:cNvSpPr txBox="1"/>
          <p:nvPr/>
        </p:nvSpPr>
        <p:spPr>
          <a:xfrm>
            <a:off x="1974312" y="5347827"/>
            <a:ext cx="296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NFORMACIÓN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91BF6DA-9549-4616-9246-DACF99DF27D8}"/>
              </a:ext>
            </a:extLst>
          </p:cNvPr>
          <p:cNvSpPr txBox="1"/>
          <p:nvPr/>
        </p:nvSpPr>
        <p:spPr>
          <a:xfrm>
            <a:off x="1974312" y="1513286"/>
            <a:ext cx="2539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ÉTODOS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E0D40A0-1578-4ED5-9F70-E8C84981BF91}"/>
              </a:ext>
            </a:extLst>
          </p:cNvPr>
          <p:cNvSpPr txBox="1"/>
          <p:nvPr/>
        </p:nvSpPr>
        <p:spPr>
          <a:xfrm>
            <a:off x="1856241" y="851062"/>
            <a:ext cx="267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RDENADORES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9C6E446-8265-4F13-BDEF-25C98E6F85E0}"/>
              </a:ext>
            </a:extLst>
          </p:cNvPr>
          <p:cNvSpPr txBox="1"/>
          <p:nvPr/>
        </p:nvSpPr>
        <p:spPr>
          <a:xfrm>
            <a:off x="1974311" y="2874936"/>
            <a:ext cx="2539715" cy="380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SB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F409DDA-09BA-4652-8FAC-93C44A4953B7}"/>
              </a:ext>
            </a:extLst>
          </p:cNvPr>
          <p:cNvSpPr txBox="1"/>
          <p:nvPr/>
        </p:nvSpPr>
        <p:spPr>
          <a:xfrm>
            <a:off x="1974311" y="5899120"/>
            <a:ext cx="221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PERACIÓN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C522836-D53D-4082-8BFB-6BEEEF3737DF}"/>
              </a:ext>
            </a:extLst>
          </p:cNvPr>
          <p:cNvSpPr txBox="1"/>
          <p:nvPr/>
        </p:nvSpPr>
        <p:spPr>
          <a:xfrm>
            <a:off x="2036598" y="6430973"/>
            <a:ext cx="4671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UBE DE ALMACENAMIENTO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5E5C034-63BB-4E45-8414-AAA577FF384D}"/>
              </a:ext>
            </a:extLst>
          </p:cNvPr>
          <p:cNvSpPr txBox="1"/>
          <p:nvPr/>
        </p:nvSpPr>
        <p:spPr>
          <a:xfrm>
            <a:off x="5602310" y="474527"/>
            <a:ext cx="4733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Este acrónimo esta relacionado con la materia de computación, la cual contiene palabras claves que tienen que ver con la informática.</a:t>
            </a:r>
          </a:p>
        </p:txBody>
      </p:sp>
    </p:spTree>
    <p:extLst>
      <p:ext uri="{BB962C8B-B14F-4D97-AF65-F5344CB8AC3E}">
        <p14:creationId xmlns:p14="http://schemas.microsoft.com/office/powerpoint/2010/main" val="1501782364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1057</TotalTime>
  <Words>83</Words>
  <Application>Microsoft Office PowerPoint</Application>
  <PresentationFormat>Panorámica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CAPS</vt:lpstr>
      <vt:lpstr>Franklin Gothic Book</vt:lpstr>
      <vt:lpstr>kindergarten</vt:lpstr>
      <vt:lpstr>Recorte</vt:lpstr>
      <vt:lpstr>Escuela normal de educación preescolar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</dc:title>
  <dc:creator>ANDREA ELIZABETH GARCIA GARCIA</dc:creator>
  <cp:lastModifiedBy>ANDREA ELIZABETH GARCIA GARCIA</cp:lastModifiedBy>
  <cp:revision>7</cp:revision>
  <dcterms:created xsi:type="dcterms:W3CDTF">2021-05-02T00:40:46Z</dcterms:created>
  <dcterms:modified xsi:type="dcterms:W3CDTF">2021-05-02T18:18:40Z</dcterms:modified>
</cp:coreProperties>
</file>