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3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50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2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15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31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07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35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76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4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88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27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D6A7-C780-4F0C-BD6F-0F43032F980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C227E-7263-4EC9-AFB5-95D0B1BB6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61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417656"/>
            <a:ext cx="10963776" cy="6605588"/>
          </a:xfrm>
        </p:spPr>
        <p:txBody>
          <a:bodyPr>
            <a:normAutofit lnSpcReduction="10000"/>
          </a:bodyPr>
          <a:lstStyle/>
          <a:p>
            <a:r>
              <a:rPr lang="es-MX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ESCUELA NORMAL DE EDUCACION PREESCOLAR </a:t>
            </a:r>
          </a:p>
          <a:p>
            <a:endParaRPr lang="es-MX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2020-2021 </a:t>
            </a: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2do semestre sección B </a:t>
            </a: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Curso: Tutoría Grupal </a:t>
            </a: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Trabajo: Acrónimo, acróstico y rima </a:t>
            </a: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Alumna: Sara </a:t>
            </a:r>
            <a:r>
              <a:rPr 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Yamilet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Gómez Hernández #5</a:t>
            </a:r>
          </a:p>
          <a:p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Profesor: Tania Tamara </a:t>
            </a:r>
            <a:r>
              <a:rPr 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Lopez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Lerma</a:t>
            </a:r>
          </a:p>
          <a:p>
            <a:endParaRPr lang="es-MX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Saltillo, Coahuila                                                  02/Mayo/2021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75" y="0"/>
            <a:ext cx="1857375" cy="157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2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lantillas y fondos para diplomas | laclasedeptdemontse | Powerpoint  background templates, Background for powerpoint presentation, Presentation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957136" y="505326"/>
            <a:ext cx="8277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latin typeface="Agency FB" panose="020B0503020202020204" pitchFamily="34" charset="0"/>
              </a:rPr>
              <a:t>ACRONIMO </a:t>
            </a:r>
            <a:endParaRPr lang="es-MX" sz="6600" b="1" dirty="0">
              <a:latin typeface="Agency FB" panose="020B0503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86000" y="1949116"/>
            <a:ext cx="8855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Para La Exploración Del Mundo Natural</a:t>
            </a: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Lectura La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idáctica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ontenidos Científicos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57135" y="4026568"/>
            <a:ext cx="9737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conocimiento didáctico de contenido, en los futuros profesores se puede evidenciar a través del diseño de una unidad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didáctica.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00399" y="5125452"/>
            <a:ext cx="703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2060"/>
                </a:solidFill>
              </a:rPr>
              <a:t>ECDDCELFPSPEATDDDUUD</a:t>
            </a:r>
            <a:endParaRPr lang="es-MX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lantillas y fondos para diplomas | laclasedeptdemontse | Powerpoint  background templates, Background for powerpoint presentation, Presentation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0615"/>
            <a:ext cx="12192000" cy="702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165684" y="481264"/>
            <a:ext cx="86627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latin typeface="Agency FB" panose="020B0503020202020204" pitchFamily="34" charset="0"/>
              </a:rPr>
              <a:t>ACROSTICO</a:t>
            </a:r>
            <a:endParaRPr lang="es-MX" sz="3200" b="1" dirty="0">
              <a:latin typeface="Agency FB" panose="020B0503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19350" y="1589260"/>
            <a:ext cx="8877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Practicas Sociales De Lenguaje</a:t>
            </a:r>
          </a:p>
          <a:p>
            <a:r>
              <a:rPr lang="es-MX" sz="2800" smtClean="0">
                <a:latin typeface="Arial" panose="020B0604020202020204" pitchFamily="34" charset="0"/>
                <a:cs typeface="Arial" panose="020B0604020202020204" pitchFamily="34" charset="0"/>
              </a:rPr>
              <a:t>Tecnologías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Nuevo Espacio Publi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410200" y="2715524"/>
            <a:ext cx="8166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C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omunicación 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E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stratégico 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L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ocalizador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U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bicación 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L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enguaje 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A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paratos </a:t>
            </a: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R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adio 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E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nfoques</a:t>
            </a:r>
            <a:endParaRPr lang="es-MX" sz="2800" b="1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es-MX" sz="28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S</a:t>
            </a:r>
            <a:r>
              <a:rPr lang="es-MX" sz="2800" dirty="0" smtClean="0">
                <a:latin typeface="Agency FB" panose="020B0503020202020204" pitchFamily="34" charset="0"/>
                <a:cs typeface="Arial" panose="020B0604020202020204" pitchFamily="34" charset="0"/>
              </a:rPr>
              <a:t>ociedad </a:t>
            </a:r>
            <a:endParaRPr lang="es-MX" sz="2800" b="1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105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Dora Alicia</dc:creator>
  <cp:lastModifiedBy>Dora Alicia</cp:lastModifiedBy>
  <cp:revision>6</cp:revision>
  <dcterms:created xsi:type="dcterms:W3CDTF">2021-05-03T04:04:06Z</dcterms:created>
  <dcterms:modified xsi:type="dcterms:W3CDTF">2021-05-03T04:58:21Z</dcterms:modified>
</cp:coreProperties>
</file>