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8" autoAdjust="0"/>
    <p:restoredTop sz="94660"/>
  </p:normalViewPr>
  <p:slideViewPr>
    <p:cSldViewPr snapToGrid="0">
      <p:cViewPr varScale="1">
        <p:scale>
          <a:sx n="60" d="100"/>
          <a:sy n="60" d="100"/>
        </p:scale>
        <p:origin x="42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6D6A7-C780-4F0C-BD6F-0F43032F980D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C227E-7263-4EC9-AFB5-95D0B1BB6F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632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6D6A7-C780-4F0C-BD6F-0F43032F980D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C227E-7263-4EC9-AFB5-95D0B1BB6F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8505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6D6A7-C780-4F0C-BD6F-0F43032F980D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C227E-7263-4EC9-AFB5-95D0B1BB6F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028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6D6A7-C780-4F0C-BD6F-0F43032F980D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C227E-7263-4EC9-AFB5-95D0B1BB6F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9156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6D6A7-C780-4F0C-BD6F-0F43032F980D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C227E-7263-4EC9-AFB5-95D0B1BB6F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0310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6D6A7-C780-4F0C-BD6F-0F43032F980D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C227E-7263-4EC9-AFB5-95D0B1BB6F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4077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6D6A7-C780-4F0C-BD6F-0F43032F980D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C227E-7263-4EC9-AFB5-95D0B1BB6F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1358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6D6A7-C780-4F0C-BD6F-0F43032F980D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C227E-7263-4EC9-AFB5-95D0B1BB6F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2767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6D6A7-C780-4F0C-BD6F-0F43032F980D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C227E-7263-4EC9-AFB5-95D0B1BB6F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490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6D6A7-C780-4F0C-BD6F-0F43032F980D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C227E-7263-4EC9-AFB5-95D0B1BB6F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7882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6D6A7-C780-4F0C-BD6F-0F43032F980D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C227E-7263-4EC9-AFB5-95D0B1BB6F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2738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6D6A7-C780-4F0C-BD6F-0F43032F980D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C227E-7263-4EC9-AFB5-95D0B1BB6F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7617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09600" y="417656"/>
            <a:ext cx="10963776" cy="6605588"/>
          </a:xfrm>
        </p:spPr>
        <p:txBody>
          <a:bodyPr>
            <a:normAutofit lnSpcReduction="10000"/>
          </a:bodyPr>
          <a:lstStyle/>
          <a:p>
            <a:r>
              <a:rPr lang="es-MX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ESCUELA NORMAL DE EDUCACION PREESCOLAR </a:t>
            </a:r>
          </a:p>
          <a:p>
            <a:endParaRPr lang="es-MX" sz="33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Licenciatura en educación preescolar </a:t>
            </a:r>
          </a:p>
          <a:p>
            <a:r>
              <a:rPr 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Ciclo escolar 2020-2021 </a:t>
            </a:r>
          </a:p>
          <a:p>
            <a:r>
              <a:rPr 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2do semestre sección B </a:t>
            </a:r>
          </a:p>
          <a:p>
            <a:r>
              <a:rPr 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Curso: Tutoría Grupal </a:t>
            </a:r>
          </a:p>
          <a:p>
            <a:r>
              <a:rPr 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Trabajo: Acrónimo, acróstico y rima </a:t>
            </a:r>
          </a:p>
          <a:p>
            <a:r>
              <a:rPr 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Alumna: Sara </a:t>
            </a:r>
            <a:r>
              <a:rPr 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Yamilet</a:t>
            </a:r>
            <a:r>
              <a:rPr 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Gómez Hernández #5</a:t>
            </a:r>
          </a:p>
          <a:p>
            <a:r>
              <a:rPr 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Profesor: Tania Tamara </a:t>
            </a:r>
            <a:r>
              <a:rPr 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Lopez</a:t>
            </a:r>
            <a:r>
              <a:rPr 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Lerma</a:t>
            </a:r>
          </a:p>
          <a:p>
            <a:endParaRPr lang="es-MX" sz="3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3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MX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Saltillo, Coahuila                                                  02/Mayo/2021</a:t>
            </a:r>
            <a:endParaRPr lang="es-MX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Escuela Normal de Educación Preescolar – Desarrollo de competencias  linguistic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6375" y="0"/>
            <a:ext cx="1857375" cy="1570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626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Plantillas y fondos para diplomas | laclasedeptdemontse | Powerpoint  background templates, Background for powerpoint presentation, Presentation  backgroun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1957136" y="505326"/>
            <a:ext cx="827772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dirty="0" smtClean="0">
                <a:latin typeface="Agency FB" panose="020B0503020202020204" pitchFamily="34" charset="0"/>
              </a:rPr>
              <a:t>ACRONIMO </a:t>
            </a:r>
            <a:endParaRPr lang="es-MX" sz="6600" b="1" dirty="0">
              <a:latin typeface="Agency FB" panose="020B0503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2286000" y="1949116"/>
            <a:ext cx="88552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Estrategias Para La Exploración Del Mundo Natural</a:t>
            </a:r>
          </a:p>
          <a:p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Lectura La 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idáctica 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os 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ontenidos Científicos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957135" y="4026568"/>
            <a:ext cx="97375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El conocimiento didáctico de contenido, en los futuros profesores se puede evidenciar a través del diseño de una unidad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didáctica.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3200399" y="5125452"/>
            <a:ext cx="70344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u="sng" dirty="0" smtClean="0">
                <a:solidFill>
                  <a:srgbClr val="002060"/>
                </a:solidFill>
              </a:rPr>
              <a:t>ECDDCELFPSPEATDDDUUD</a:t>
            </a:r>
            <a:endParaRPr lang="es-MX" sz="2800" b="1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13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Plantillas y fondos para diplomas | laclasedeptdemontse | Powerpoint  background templates, Background for powerpoint presentation, Presentation  backgroun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0615"/>
            <a:ext cx="12192000" cy="7028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Texto 7"/>
          <p:cNvSpPr txBox="1"/>
          <p:nvPr/>
        </p:nvSpPr>
        <p:spPr>
          <a:xfrm>
            <a:off x="2165684" y="481264"/>
            <a:ext cx="866273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dirty="0" smtClean="0">
                <a:latin typeface="Agency FB" panose="020B0503020202020204" pitchFamily="34" charset="0"/>
              </a:rPr>
              <a:t>ACROSTICO</a:t>
            </a:r>
            <a:endParaRPr lang="es-MX" sz="3200" b="1" dirty="0">
              <a:latin typeface="Agency FB" panose="020B0503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2419350" y="1589260"/>
            <a:ext cx="88773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Practicas Sociales De Lenguaje</a:t>
            </a:r>
          </a:p>
          <a:p>
            <a:r>
              <a:rPr lang="es-MX" sz="2800" smtClean="0">
                <a:latin typeface="Arial" panose="020B0604020202020204" pitchFamily="34" charset="0"/>
                <a:cs typeface="Arial" panose="020B0604020202020204" pitchFamily="34" charset="0"/>
              </a:rPr>
              <a:t>Tecnologías 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Y Nuevo Espacio Publi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 </a:t>
            </a:r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5410200" y="2715524"/>
            <a:ext cx="816693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Agency FB" panose="020B0503020202020204" pitchFamily="34" charset="0"/>
                <a:cs typeface="Arial" panose="020B0604020202020204" pitchFamily="34" charset="0"/>
              </a:rPr>
              <a:t>C</a:t>
            </a:r>
            <a:r>
              <a:rPr lang="es-MX" sz="2800" dirty="0" smtClean="0">
                <a:latin typeface="Agency FB" panose="020B0503020202020204" pitchFamily="34" charset="0"/>
                <a:cs typeface="Arial" panose="020B0604020202020204" pitchFamily="34" charset="0"/>
              </a:rPr>
              <a:t>omunicación </a:t>
            </a:r>
            <a:endParaRPr lang="es-MX" sz="2800" b="1" dirty="0" smtClean="0">
              <a:latin typeface="Agency FB" panose="020B0503020202020204" pitchFamily="34" charset="0"/>
              <a:cs typeface="Arial" panose="020B0604020202020204" pitchFamily="34" charset="0"/>
            </a:endParaRPr>
          </a:p>
          <a:p>
            <a:r>
              <a:rPr lang="es-MX" sz="2800" b="1" dirty="0" smtClean="0">
                <a:latin typeface="Agency FB" panose="020B0503020202020204" pitchFamily="34" charset="0"/>
                <a:cs typeface="Arial" panose="020B0604020202020204" pitchFamily="34" charset="0"/>
              </a:rPr>
              <a:t>E</a:t>
            </a:r>
            <a:r>
              <a:rPr lang="es-MX" sz="2800" dirty="0" smtClean="0">
                <a:latin typeface="Agency FB" panose="020B0503020202020204" pitchFamily="34" charset="0"/>
                <a:cs typeface="Arial" panose="020B0604020202020204" pitchFamily="34" charset="0"/>
              </a:rPr>
              <a:t>stratégico </a:t>
            </a:r>
            <a:endParaRPr lang="es-MX" sz="2800" b="1" dirty="0" smtClean="0">
              <a:latin typeface="Agency FB" panose="020B0503020202020204" pitchFamily="34" charset="0"/>
              <a:cs typeface="Arial" panose="020B0604020202020204" pitchFamily="34" charset="0"/>
            </a:endParaRPr>
          </a:p>
          <a:p>
            <a:r>
              <a:rPr lang="es-MX" sz="2800" b="1" dirty="0" smtClean="0">
                <a:latin typeface="Agency FB" panose="020B0503020202020204" pitchFamily="34" charset="0"/>
                <a:cs typeface="Arial" panose="020B0604020202020204" pitchFamily="34" charset="0"/>
              </a:rPr>
              <a:t>L</a:t>
            </a:r>
            <a:r>
              <a:rPr lang="es-MX" sz="2800" dirty="0" smtClean="0">
                <a:latin typeface="Agency FB" panose="020B0503020202020204" pitchFamily="34" charset="0"/>
                <a:cs typeface="Arial" panose="020B0604020202020204" pitchFamily="34" charset="0"/>
              </a:rPr>
              <a:t>ocalizador</a:t>
            </a:r>
            <a:endParaRPr lang="es-MX" sz="2800" b="1" dirty="0" smtClean="0">
              <a:latin typeface="Agency FB" panose="020B0503020202020204" pitchFamily="34" charset="0"/>
              <a:cs typeface="Arial" panose="020B0604020202020204" pitchFamily="34" charset="0"/>
            </a:endParaRPr>
          </a:p>
          <a:p>
            <a:r>
              <a:rPr lang="es-MX" sz="2800" b="1" dirty="0" smtClean="0">
                <a:latin typeface="Agency FB" panose="020B0503020202020204" pitchFamily="34" charset="0"/>
                <a:cs typeface="Arial" panose="020B0604020202020204" pitchFamily="34" charset="0"/>
              </a:rPr>
              <a:t>U</a:t>
            </a:r>
            <a:r>
              <a:rPr lang="es-MX" sz="2800" dirty="0" smtClean="0">
                <a:latin typeface="Agency FB" panose="020B0503020202020204" pitchFamily="34" charset="0"/>
                <a:cs typeface="Arial" panose="020B0604020202020204" pitchFamily="34" charset="0"/>
              </a:rPr>
              <a:t>bicación </a:t>
            </a:r>
            <a:endParaRPr lang="es-MX" sz="2800" b="1" dirty="0" smtClean="0">
              <a:latin typeface="Agency FB" panose="020B0503020202020204" pitchFamily="34" charset="0"/>
              <a:cs typeface="Arial" panose="020B0604020202020204" pitchFamily="34" charset="0"/>
            </a:endParaRPr>
          </a:p>
          <a:p>
            <a:r>
              <a:rPr lang="es-MX" sz="2800" b="1" dirty="0" smtClean="0">
                <a:latin typeface="Agency FB" panose="020B0503020202020204" pitchFamily="34" charset="0"/>
                <a:cs typeface="Arial" panose="020B0604020202020204" pitchFamily="34" charset="0"/>
              </a:rPr>
              <a:t>L</a:t>
            </a:r>
            <a:r>
              <a:rPr lang="es-MX" sz="2800" dirty="0" smtClean="0">
                <a:latin typeface="Agency FB" panose="020B0503020202020204" pitchFamily="34" charset="0"/>
                <a:cs typeface="Arial" panose="020B0604020202020204" pitchFamily="34" charset="0"/>
              </a:rPr>
              <a:t>enguaje </a:t>
            </a:r>
            <a:endParaRPr lang="es-MX" sz="2800" b="1" dirty="0" smtClean="0">
              <a:latin typeface="Agency FB" panose="020B0503020202020204" pitchFamily="34" charset="0"/>
              <a:cs typeface="Arial" panose="020B0604020202020204" pitchFamily="34" charset="0"/>
            </a:endParaRPr>
          </a:p>
          <a:p>
            <a:r>
              <a:rPr lang="es-MX" sz="2800" b="1" dirty="0" smtClean="0">
                <a:latin typeface="Agency FB" panose="020B0503020202020204" pitchFamily="34" charset="0"/>
                <a:cs typeface="Arial" panose="020B0604020202020204" pitchFamily="34" charset="0"/>
              </a:rPr>
              <a:t>A</a:t>
            </a:r>
            <a:r>
              <a:rPr lang="es-MX" sz="2800" dirty="0" smtClean="0">
                <a:latin typeface="Agency FB" panose="020B0503020202020204" pitchFamily="34" charset="0"/>
                <a:cs typeface="Arial" panose="020B0604020202020204" pitchFamily="34" charset="0"/>
              </a:rPr>
              <a:t>paratos </a:t>
            </a:r>
          </a:p>
          <a:p>
            <a:r>
              <a:rPr lang="es-MX" sz="2800" b="1" dirty="0" smtClean="0">
                <a:latin typeface="Agency FB" panose="020B0503020202020204" pitchFamily="34" charset="0"/>
                <a:cs typeface="Arial" panose="020B0604020202020204" pitchFamily="34" charset="0"/>
              </a:rPr>
              <a:t>R</a:t>
            </a:r>
            <a:r>
              <a:rPr lang="es-MX" sz="2800" dirty="0" smtClean="0">
                <a:latin typeface="Agency FB" panose="020B0503020202020204" pitchFamily="34" charset="0"/>
                <a:cs typeface="Arial" panose="020B0604020202020204" pitchFamily="34" charset="0"/>
              </a:rPr>
              <a:t>adio </a:t>
            </a:r>
            <a:endParaRPr lang="es-MX" sz="2800" b="1" dirty="0" smtClean="0">
              <a:latin typeface="Agency FB" panose="020B0503020202020204" pitchFamily="34" charset="0"/>
              <a:cs typeface="Arial" panose="020B0604020202020204" pitchFamily="34" charset="0"/>
            </a:endParaRPr>
          </a:p>
          <a:p>
            <a:r>
              <a:rPr lang="es-MX" sz="2800" b="1" dirty="0" smtClean="0">
                <a:latin typeface="Agency FB" panose="020B0503020202020204" pitchFamily="34" charset="0"/>
                <a:cs typeface="Arial" panose="020B0604020202020204" pitchFamily="34" charset="0"/>
              </a:rPr>
              <a:t>E</a:t>
            </a:r>
            <a:r>
              <a:rPr lang="es-MX" sz="2800" dirty="0" smtClean="0">
                <a:latin typeface="Agency FB" panose="020B0503020202020204" pitchFamily="34" charset="0"/>
                <a:cs typeface="Arial" panose="020B0604020202020204" pitchFamily="34" charset="0"/>
              </a:rPr>
              <a:t>nfoques</a:t>
            </a:r>
            <a:endParaRPr lang="es-MX" sz="2800" b="1" dirty="0" smtClean="0">
              <a:latin typeface="Agency FB" panose="020B0503020202020204" pitchFamily="34" charset="0"/>
              <a:cs typeface="Arial" panose="020B0604020202020204" pitchFamily="34" charset="0"/>
            </a:endParaRPr>
          </a:p>
          <a:p>
            <a:r>
              <a:rPr lang="es-MX" sz="2800" b="1" dirty="0" smtClean="0">
                <a:latin typeface="Agency FB" panose="020B0503020202020204" pitchFamily="34" charset="0"/>
                <a:cs typeface="Arial" panose="020B0604020202020204" pitchFamily="34" charset="0"/>
              </a:rPr>
              <a:t>S</a:t>
            </a:r>
            <a:r>
              <a:rPr lang="es-MX" sz="2800" dirty="0" smtClean="0">
                <a:latin typeface="Agency FB" panose="020B0503020202020204" pitchFamily="34" charset="0"/>
                <a:cs typeface="Arial" panose="020B0604020202020204" pitchFamily="34" charset="0"/>
              </a:rPr>
              <a:t>ociedad </a:t>
            </a:r>
            <a:endParaRPr lang="es-MX" sz="2800" b="1" dirty="0">
              <a:latin typeface="Agency FB" panose="020B05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42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105</Words>
  <Application>Microsoft Office PowerPoint</Application>
  <PresentationFormat>Panorámica</PresentationFormat>
  <Paragraphs>30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Agency FB</vt:lpstr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Dora Alicia</dc:creator>
  <cp:lastModifiedBy>Dora Alicia</cp:lastModifiedBy>
  <cp:revision>6</cp:revision>
  <dcterms:created xsi:type="dcterms:W3CDTF">2021-05-03T04:04:06Z</dcterms:created>
  <dcterms:modified xsi:type="dcterms:W3CDTF">2021-05-03T04:58:21Z</dcterms:modified>
</cp:coreProperties>
</file>