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07BFD1-DC33-419C-8ED8-523BC6F19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E4792A-7614-4B30-99F5-DF45F4813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2112C3-76CF-475C-AFBD-A7A71AB4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CD694C-1D04-4095-8857-FE8D30B2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E783BE-0AD7-4AFF-9F18-1F3682EF1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346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181BF9-A76A-4E5C-95D1-25BC2EF9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DBAC03-BE9C-4E30-BD80-0CB306ECC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67236C-B919-4368-AC97-05D47715B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410290-8C3C-462D-AE3E-97DBD4E8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8F8218-C293-428B-8C75-02F1BCE6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486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88582A-8BA6-4713-9A46-FA131742C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6969E3-B1CC-45FD-BC63-41070029D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EE05DE-8F4A-4974-9F26-CDB06C988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6BC914-13D0-4A74-8602-92D1E1E0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882C02-0286-4750-A8CC-1B0346E2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974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2F909-AA70-4855-BD21-E465FEEE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20AC8B-46CA-4A08-AA88-3FB358E44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32AC96-B5AF-4719-A0D7-846006E30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E89F9F-531F-49B5-BF16-4EE13E9FC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2A7E8-5063-4A8E-AF96-241148E06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672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98491-3E5E-452E-B658-0D1D376A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949C87-CE61-4BD3-990C-416090CC7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EDF1-85C7-4024-B6DE-46FA5DD6D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D6FB24-DCB3-4DF0-A192-03B6C4AC5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513DC-CD0D-47B6-AF64-313D2B739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015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A0185-4D43-47E9-9EB5-1E0D941F2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F400A9-6304-445E-8873-4522AEB3E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69E20A-419A-4BBF-8E96-3FA4B04EF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EEAD88-96D8-4AD0-8A2B-CBF653EE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FC4E9C-D120-46D0-875D-FED585673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AD62C9-9D25-4682-B932-AEE6E262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538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6D539-31E8-451C-8C4C-CC5B4052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566FB5-5240-4907-8912-CDAFBAF03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C67721-5DE3-460A-B5D0-579A492A7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021188-17B6-452A-B91B-D0796D0A3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04C6FA-5743-4323-9CB9-CEC8F11235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95C7CC-281D-4077-872B-B2E57C5F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F65B55C-2396-4DB2-9998-8E988F0E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43A649-A4E7-41CA-BAC3-E22C90A7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959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F8D7C-90F8-4625-8586-390CDBCF2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1C2D0B-2338-4DBC-A0D5-4D5D1022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A276DA-F977-489B-91B7-E43B4E96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43E20B3-6D7D-4511-9AAB-86ACB4371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65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76D1CA2-C6D8-426C-86E1-8A81D5E7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479BE54-77A3-4219-8C90-85E8AF789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32BD94-FC56-455B-A7EB-4DBF29B2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053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A6BF8-C0CF-4B2F-8E9A-85840D628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513CF5-AAC8-4397-84CE-9AA478B5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1616EB-48CA-4941-8862-CC2F3CC3A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199E15-EBF8-4A07-97CC-5BFE17378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71299A-3BDE-4C17-91A4-DFF3F1D3E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D670DE-9E3A-4C5A-9CC9-746279933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200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BE140-2694-4CE4-B339-B90FBCCA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0AA058-0B60-4621-BD46-59A722CDF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A5184F-77F3-4FCE-8688-2D5147B14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E04334-754C-41AF-AD61-F1E04370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8857FB-30A0-49CC-A0B4-C7D8C0105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AF249F-F0FF-439A-8D6D-043FAC97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525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DDD4E6-3F7B-4BF1-834A-80CE6138B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EE2BB6-C7D7-471E-92C6-61C27241F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628FEE-94FF-4348-82A0-67BD3FAAD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995A4-F168-480B-A652-A01A9AD6E486}" type="datetimeFigureOut">
              <a:rPr lang="es-MX" smtClean="0"/>
              <a:t>02/05/2021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57754D-AC35-4DBB-BD57-A67174F63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BEE613-1B1E-452A-A537-D2FDB32BA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BB87-4BC6-42FE-9F9E-90E24F47EC67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30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829EAC8-82BA-4BBB-931A-6D870323E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7000" y="-2667000"/>
            <a:ext cx="6858000" cy="12192000"/>
          </a:xfrm>
          <a:prstGeom prst="rect">
            <a:avLst/>
          </a:prstGeom>
        </p:spPr>
      </p:pic>
      <p:pic>
        <p:nvPicPr>
          <p:cNvPr id="6" name="Imagen 5" descr="Un dibujo de una persona&#10;&#10;Descripción generada automáticamente con confianza media">
            <a:extLst>
              <a:ext uri="{FF2B5EF4-FFF2-40B4-BE49-F238E27FC236}">
                <a16:creationId xmlns:a16="http://schemas.microsoft.com/office/drawing/2014/main" id="{015C0704-5735-4501-BC4D-DAD7934A8F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87" b="97638" l="3000" r="95000">
                        <a14:foregroundMark x1="4000" y1="7874" x2="7957" y2="79536"/>
                        <a14:foregroundMark x1="29618" y1="90828" x2="42000" y2="96850"/>
                        <a14:foregroundMark x1="42000" y1="96850" x2="45000" y2="96850"/>
                        <a14:foregroundMark x1="34000" y1="85827" x2="19000" y2="40157"/>
                        <a14:foregroundMark x1="47000" y1="84252" x2="53000" y2="10236"/>
                        <a14:foregroundMark x1="56000" y1="97638" x2="85000" y2="64567"/>
                        <a14:foregroundMark x1="85000" y1="64567" x2="86000" y2="52756"/>
                        <a14:foregroundMark x1="95000" y1="78740" x2="82000" y2="25197"/>
                        <a14:foregroundMark x1="94000" y1="9449" x2="8000" y2="8661"/>
                        <a14:foregroundMark x1="8000" y1="53543" x2="9000" y2="15748"/>
                        <a14:foregroundMark x1="5000" y1="52756" x2="8000" y2="21260"/>
                        <a14:foregroundMark x1="8000" y1="21260" x2="3000" y2="11024"/>
                        <a14:foregroundMark x1="4000" y1="5512" x2="87000" y2="787"/>
                        <a14:foregroundMark x1="87000" y1="787" x2="87000" y2="787"/>
                        <a14:backgroundMark x1="0" y1="85827" x2="22000" y2="96850"/>
                        <a14:backgroundMark x1="83000" y1="99213" x2="97000" y2="9133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94" y="448446"/>
            <a:ext cx="1284632" cy="163148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0862D90-8110-4B47-9E09-82D61F70AE43}"/>
              </a:ext>
            </a:extLst>
          </p:cNvPr>
          <p:cNvSpPr txBox="1"/>
          <p:nvPr/>
        </p:nvSpPr>
        <p:spPr>
          <a:xfrm>
            <a:off x="2504661" y="689113"/>
            <a:ext cx="78187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Century Gothic" panose="020B0502020202020204" pitchFamily="34" charset="0"/>
              </a:rPr>
              <a:t>Escuela Normal de Educación Preescolar del Estado.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2EADB82-87A6-46D5-9D98-2421B0DF05E5}"/>
              </a:ext>
            </a:extLst>
          </p:cNvPr>
          <p:cNvSpPr txBox="1"/>
          <p:nvPr/>
        </p:nvSpPr>
        <p:spPr>
          <a:xfrm>
            <a:off x="1497496" y="3600581"/>
            <a:ext cx="576469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Curso: Tutoría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Miss Tania López Lerma </a:t>
            </a:r>
          </a:p>
          <a:p>
            <a:endParaRPr lang="es-MX" sz="2000" b="1" dirty="0">
              <a:latin typeface="Century Gothic" panose="020B0502020202020204" pitchFamily="34" charset="0"/>
            </a:endParaRPr>
          </a:p>
          <a:p>
            <a:r>
              <a:rPr lang="es-MX" sz="2000" b="1" dirty="0">
                <a:latin typeface="Century Gothic" panose="020B0502020202020204" pitchFamily="34" charset="0"/>
              </a:rPr>
              <a:t>Alumna 9. Mariana Martinez Marin 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2do Semestre Sección B </a:t>
            </a:r>
          </a:p>
          <a:p>
            <a:endParaRPr lang="es-MX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8EC1162-B35E-47B3-BC38-986E0F7F1583}"/>
              </a:ext>
            </a:extLst>
          </p:cNvPr>
          <p:cNvSpPr txBox="1"/>
          <p:nvPr/>
        </p:nvSpPr>
        <p:spPr>
          <a:xfrm>
            <a:off x="4253948" y="2528376"/>
            <a:ext cx="545989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Acróstico, Acrónimo, Rima o Canción. </a:t>
            </a:r>
          </a:p>
          <a:p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9622C85-FCA6-41E7-82BC-0C3FD0B96A2B}"/>
              </a:ext>
            </a:extLst>
          </p:cNvPr>
          <p:cNvSpPr txBox="1"/>
          <p:nvPr/>
        </p:nvSpPr>
        <p:spPr>
          <a:xfrm>
            <a:off x="1007994" y="5903893"/>
            <a:ext cx="10945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 02 de Mayo del 2021</a:t>
            </a:r>
          </a:p>
          <a:p>
            <a:pPr algn="r"/>
            <a:r>
              <a:rPr lang="es-MX" sz="2000" b="1" dirty="0">
                <a:latin typeface="Century Gothic" panose="020B0502020202020204" pitchFamily="34" charset="0"/>
              </a:rPr>
              <a:t>Saltillo, Coahuila </a:t>
            </a:r>
          </a:p>
        </p:txBody>
      </p:sp>
    </p:spTree>
    <p:extLst>
      <p:ext uri="{BB962C8B-B14F-4D97-AF65-F5344CB8AC3E}">
        <p14:creationId xmlns:p14="http://schemas.microsoft.com/office/powerpoint/2010/main" val="1048946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74A5FF6-84DD-4AE6-814C-D3C2C1C64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09060D8-876C-4142-A4B4-A4B2E3C55149}"/>
              </a:ext>
            </a:extLst>
          </p:cNvPr>
          <p:cNvSpPr txBox="1"/>
          <p:nvPr/>
        </p:nvSpPr>
        <p:spPr>
          <a:xfrm>
            <a:off x="1311965" y="730172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Century Gothic" panose="020B0502020202020204" pitchFamily="34" charset="0"/>
              </a:rPr>
              <a:t>Materia: Planeación y Evaluación de Contextos Escolares. </a:t>
            </a:r>
          </a:p>
          <a:p>
            <a:pPr algn="ctr"/>
            <a:r>
              <a:rPr lang="es-MX" sz="2000" b="1" dirty="0">
                <a:latin typeface="Century Gothic" panose="020B0502020202020204" pitchFamily="34" charset="0"/>
              </a:rPr>
              <a:t>ORGANIZACIÓN DE UNA PLANEACION ESCOLAR.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3B4F942-1CE5-422F-8768-6D010E135E3A}"/>
              </a:ext>
            </a:extLst>
          </p:cNvPr>
          <p:cNvSpPr txBox="1"/>
          <p:nvPr/>
        </p:nvSpPr>
        <p:spPr>
          <a:xfrm>
            <a:off x="3286539" y="202203"/>
            <a:ext cx="4704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Century Gothic" panose="020B0502020202020204" pitchFamily="34" charset="0"/>
              </a:rPr>
              <a:t>ACROSTICO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4B18FE4-66ED-4267-B7C7-F8622A208913}"/>
              </a:ext>
            </a:extLst>
          </p:cNvPr>
          <p:cNvSpPr txBox="1"/>
          <p:nvPr/>
        </p:nvSpPr>
        <p:spPr>
          <a:xfrm>
            <a:off x="139146" y="1440218"/>
            <a:ext cx="1191370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Century Gothic" panose="020B0502020202020204" pitchFamily="34" charset="0"/>
              </a:rPr>
              <a:t>P</a:t>
            </a:r>
            <a:r>
              <a:rPr lang="es-MX" sz="2000" dirty="0">
                <a:latin typeface="Century Gothic" panose="020B0502020202020204" pitchFamily="34" charset="0"/>
              </a:rPr>
              <a:t> ara empezar, ver contenidos para el semestre.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L </a:t>
            </a:r>
            <a:r>
              <a:rPr lang="es-MX" sz="2000" dirty="0" err="1">
                <a:latin typeface="Century Gothic" panose="020B0502020202020204" pitchFamily="34" charset="0"/>
              </a:rPr>
              <a:t>uego</a:t>
            </a:r>
            <a:r>
              <a:rPr lang="es-MX" sz="2000" dirty="0">
                <a:latin typeface="Century Gothic" panose="020B0502020202020204" pitchFamily="34" charset="0"/>
              </a:rPr>
              <a:t> viene el diagnostico. 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A</a:t>
            </a:r>
            <a:r>
              <a:rPr lang="es-MX" sz="2000" dirty="0">
                <a:latin typeface="Century Gothic" panose="020B0502020202020204" pitchFamily="34" charset="0"/>
              </a:rPr>
              <a:t> si veras como vienen los alumnos. Seleccionaras algún tema para enseñar. 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N</a:t>
            </a:r>
            <a:r>
              <a:rPr lang="es-MX" sz="2000" dirty="0">
                <a:latin typeface="Century Gothic" panose="020B0502020202020204" pitchFamily="34" charset="0"/>
              </a:rPr>
              <a:t> o olvides tomar en cuenta </a:t>
            </a:r>
            <a:r>
              <a:rPr lang="es-MX" sz="2000" dirty="0">
                <a:latin typeface="Century Gothic" panose="020B0502020202020204" pitchFamily="34" charset="0"/>
                <a:ea typeface="Hynings Handwriting V2" panose="02000503000000000000" pitchFamily="2" charset="0"/>
              </a:rPr>
              <a:t>Tiempo, Espacio, Características y necesidades del grupo, recursos materiales disponibles,   principios pedagógicos, Evaluación </a:t>
            </a:r>
          </a:p>
          <a:p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b="1" dirty="0">
                <a:latin typeface="Century Gothic" panose="020B0502020202020204" pitchFamily="34" charset="0"/>
              </a:rPr>
              <a:t>E</a:t>
            </a:r>
            <a:r>
              <a:rPr lang="es-MX" sz="2000" dirty="0">
                <a:latin typeface="Century Gothic" panose="020B0502020202020204" pitchFamily="34" charset="0"/>
              </a:rPr>
              <a:t> ntonces es momento de plantear la actividad, procura tomar en cuenta el nombre de la act. 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A </a:t>
            </a:r>
            <a:r>
              <a:rPr lang="es-MX" sz="2000" dirty="0">
                <a:latin typeface="Century Gothic" panose="020B0502020202020204" pitchFamily="34" charset="0"/>
              </a:rPr>
              <a:t>prendizajes esperados, campo formativo, organizadores, grado, tiempo, materiales, lugar y organización. 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C </a:t>
            </a:r>
            <a:r>
              <a:rPr lang="es-MX" sz="2000" dirty="0">
                <a:latin typeface="Century Gothic" panose="020B0502020202020204" pitchFamily="34" charset="0"/>
              </a:rPr>
              <a:t>on esto podrás ver como se van desarrollando al hacer la actividad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I </a:t>
            </a:r>
            <a:r>
              <a:rPr lang="es-MX" sz="2000" dirty="0">
                <a:latin typeface="Century Gothic" panose="020B0502020202020204" pitchFamily="34" charset="0"/>
              </a:rPr>
              <a:t>mportante al llevar acabo la actividad o al terminar, tener a la mano el instrumento de evaluación para llevarlo a cabo por medio de la 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O </a:t>
            </a:r>
            <a:r>
              <a:rPr lang="es-MX" sz="2000" dirty="0">
                <a:latin typeface="Century Gothic" panose="020B0502020202020204" pitchFamily="34" charset="0"/>
              </a:rPr>
              <a:t>bservacion</a:t>
            </a:r>
          </a:p>
          <a:p>
            <a:r>
              <a:rPr lang="es-MX" sz="2000" b="1" dirty="0">
                <a:latin typeface="Century Gothic" panose="020B0502020202020204" pitchFamily="34" charset="0"/>
              </a:rPr>
              <a:t>N </a:t>
            </a:r>
            <a:r>
              <a:rPr lang="es-MX" sz="2000" dirty="0">
                <a:latin typeface="Century Gothic" panose="020B0502020202020204" pitchFamily="34" charset="0"/>
              </a:rPr>
              <a:t>o puedes olvidar tomar actividades que les llamen la atención y sean divertidas pero con un fin. </a:t>
            </a:r>
          </a:p>
        </p:txBody>
      </p:sp>
    </p:spTree>
    <p:extLst>
      <p:ext uri="{BB962C8B-B14F-4D97-AF65-F5344CB8AC3E}">
        <p14:creationId xmlns:p14="http://schemas.microsoft.com/office/powerpoint/2010/main" val="1574335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211</Words>
  <Application>Microsoft Office PowerPoint</Application>
  <PresentationFormat>Panorámica</PresentationFormat>
  <Paragraphs>23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</dc:creator>
  <cp:lastModifiedBy>Mariana</cp:lastModifiedBy>
  <cp:revision>6</cp:revision>
  <dcterms:created xsi:type="dcterms:W3CDTF">2021-05-02T17:42:01Z</dcterms:created>
  <dcterms:modified xsi:type="dcterms:W3CDTF">2021-05-02T18:44:15Z</dcterms:modified>
</cp:coreProperties>
</file>