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7"/>
  </p:notesMasterIdLst>
  <p:sldIdLst>
    <p:sldId id="256" r:id="rId2"/>
    <p:sldId id="257" r:id="rId3"/>
    <p:sldId id="258" r:id="rId4"/>
    <p:sldId id="284" r:id="rId5"/>
    <p:sldId id="265" r:id="rId6"/>
  </p:sldIdLst>
  <p:sldSz cx="9144000" cy="5143500" type="screen16x9"/>
  <p:notesSz cx="6858000" cy="9144000"/>
  <p:embeddedFontLst>
    <p:embeddedFont>
      <p:font typeface="Abadi Extra Light" panose="020B0204020104020204" pitchFamily="34" charset="0"/>
      <p:regular r:id="rId8"/>
    </p:embeddedFont>
    <p:embeddedFont>
      <p:font typeface="Amatic SC" panose="00000500000000000000" pitchFamily="2" charset="-79"/>
      <p:regular r:id="rId9"/>
      <p:bold r:id="rId10"/>
    </p:embeddedFont>
    <p:embeddedFont>
      <p:font typeface="Patrick Hand" panose="020B0604020202020204" charset="0"/>
      <p:regular r:id="rId11"/>
    </p:embeddedFont>
    <p:embeddedFont>
      <p:font typeface="Patrick Hand SC" panose="020B0604020202020204" charset="0"/>
      <p:regular r:id="rId12"/>
    </p:embeddedFont>
    <p:embeddedFont>
      <p:font typeface="Verdana" panose="020B060403050404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65A90D-497E-466E-8EBB-480877578EFF}">
  <a:tblStyle styleId="{6E65A90D-497E-466E-8EBB-480877578EF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ab5bfae178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ab5bfae178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acae539fd4_4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acae539fd4_4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gac839c9b35_0_1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1" name="Google Shape;1581;gac839c9b35_0_1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a24d75da4c_1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a24d75da4c_1_4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238249" y="1008538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200400" y="3239750"/>
            <a:ext cx="2743200" cy="8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96225" y="1285875"/>
            <a:ext cx="7151400" cy="331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3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996225" y="1487350"/>
            <a:ext cx="3213900" cy="278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992625" y="1305975"/>
            <a:ext cx="2950800" cy="10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ubTitle" idx="1"/>
          </p:nvPr>
        </p:nvSpPr>
        <p:spPr>
          <a:xfrm>
            <a:off x="992625" y="2449425"/>
            <a:ext cx="2950800" cy="138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8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title" idx="2"/>
          </p:nvPr>
        </p:nvSpPr>
        <p:spPr>
          <a:xfrm>
            <a:off x="1962150" y="1385052"/>
            <a:ext cx="5219700" cy="4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5" r:id="rId4"/>
    <p:sldLayoutId id="2147483658" r:id="rId5"/>
    <p:sldLayoutId id="2147483669" r:id="rId6"/>
    <p:sldLayoutId id="214748367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3"/>
          <p:cNvSpPr txBox="1">
            <a:spLocks noGrp="1"/>
          </p:cNvSpPr>
          <p:nvPr>
            <p:ph type="ctrTitle"/>
          </p:nvPr>
        </p:nvSpPr>
        <p:spPr>
          <a:xfrm>
            <a:off x="1294619" y="351576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s-MX" dirty="0"/>
              <a:t>Tutoría </a:t>
            </a:r>
            <a:endParaRPr dirty="0"/>
          </a:p>
        </p:txBody>
      </p:sp>
      <p:sp>
        <p:nvSpPr>
          <p:cNvPr id="150" name="Google Shape;150;p33"/>
          <p:cNvSpPr txBox="1">
            <a:spLocks noGrp="1"/>
          </p:cNvSpPr>
          <p:nvPr>
            <p:ph type="subTitle" idx="1"/>
          </p:nvPr>
        </p:nvSpPr>
        <p:spPr>
          <a:xfrm>
            <a:off x="3200399" y="3239749"/>
            <a:ext cx="3172725" cy="1428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es-MX" dirty="0"/>
              <a:t>Profesora: Tania Tamara López Lerma</a:t>
            </a:r>
          </a:p>
          <a:p>
            <a:pPr marL="0" lvl="0" indent="0">
              <a:buClr>
                <a:schemeClr val="dk1"/>
              </a:buClr>
              <a:buSzPts val="1100"/>
            </a:pPr>
            <a:r>
              <a:rPr lang="es-MX" dirty="0"/>
              <a:t>Alumna: Karen Marisol Martínez Reyes </a:t>
            </a:r>
            <a:endParaRPr dirty="0"/>
          </a:p>
        </p:txBody>
      </p:sp>
      <p:sp>
        <p:nvSpPr>
          <p:cNvPr id="151" name="Google Shape;151;p33"/>
          <p:cNvSpPr/>
          <p:nvPr/>
        </p:nvSpPr>
        <p:spPr>
          <a:xfrm>
            <a:off x="8267600" y="2675650"/>
            <a:ext cx="313875" cy="324875"/>
          </a:xfrm>
          <a:custGeom>
            <a:avLst/>
            <a:gdLst/>
            <a:ahLst/>
            <a:cxnLst/>
            <a:rect l="l" t="t" r="r" b="b"/>
            <a:pathLst>
              <a:path w="12555" h="12995" extrusionOk="0">
                <a:moveTo>
                  <a:pt x="2742" y="11634"/>
                </a:moveTo>
                <a:cubicBezTo>
                  <a:pt x="2909" y="11321"/>
                  <a:pt x="3160" y="11467"/>
                  <a:pt x="3369" y="11509"/>
                </a:cubicBezTo>
                <a:cubicBezTo>
                  <a:pt x="3872" y="11676"/>
                  <a:pt x="4374" y="11739"/>
                  <a:pt x="4897" y="11593"/>
                </a:cubicBezTo>
                <a:cubicBezTo>
                  <a:pt x="5002" y="11572"/>
                  <a:pt x="5085" y="11509"/>
                  <a:pt x="5148" y="11467"/>
                </a:cubicBezTo>
                <a:cubicBezTo>
                  <a:pt x="4562" y="10253"/>
                  <a:pt x="3976" y="9061"/>
                  <a:pt x="3369" y="7826"/>
                </a:cubicBezTo>
                <a:lnTo>
                  <a:pt x="2784" y="7826"/>
                </a:lnTo>
                <a:cubicBezTo>
                  <a:pt x="2512" y="7826"/>
                  <a:pt x="2323" y="7701"/>
                  <a:pt x="2261" y="7429"/>
                </a:cubicBezTo>
                <a:cubicBezTo>
                  <a:pt x="2177" y="7178"/>
                  <a:pt x="2261" y="6968"/>
                  <a:pt x="2470" y="6801"/>
                </a:cubicBezTo>
                <a:cubicBezTo>
                  <a:pt x="2595" y="6696"/>
                  <a:pt x="2742" y="6613"/>
                  <a:pt x="2888" y="6508"/>
                </a:cubicBezTo>
                <a:cubicBezTo>
                  <a:pt x="2805" y="4918"/>
                  <a:pt x="2637" y="4395"/>
                  <a:pt x="1968" y="3328"/>
                </a:cubicBezTo>
                <a:cubicBezTo>
                  <a:pt x="1842" y="3411"/>
                  <a:pt x="1675" y="3453"/>
                  <a:pt x="1570" y="3558"/>
                </a:cubicBezTo>
                <a:cubicBezTo>
                  <a:pt x="1340" y="3788"/>
                  <a:pt x="1131" y="4081"/>
                  <a:pt x="900" y="4311"/>
                </a:cubicBezTo>
                <a:cubicBezTo>
                  <a:pt x="796" y="4416"/>
                  <a:pt x="587" y="4479"/>
                  <a:pt x="419" y="4499"/>
                </a:cubicBezTo>
                <a:cubicBezTo>
                  <a:pt x="315" y="4499"/>
                  <a:pt x="189" y="4395"/>
                  <a:pt x="1" y="4311"/>
                </a:cubicBezTo>
                <a:cubicBezTo>
                  <a:pt x="294" y="3935"/>
                  <a:pt x="545" y="3558"/>
                  <a:pt x="817" y="3223"/>
                </a:cubicBezTo>
                <a:cubicBezTo>
                  <a:pt x="1068" y="2909"/>
                  <a:pt x="1340" y="2595"/>
                  <a:pt x="1633" y="2282"/>
                </a:cubicBezTo>
                <a:cubicBezTo>
                  <a:pt x="1591" y="2051"/>
                  <a:pt x="1549" y="1779"/>
                  <a:pt x="1570" y="1486"/>
                </a:cubicBezTo>
                <a:cubicBezTo>
                  <a:pt x="1591" y="1340"/>
                  <a:pt x="1696" y="1173"/>
                  <a:pt x="1842" y="1068"/>
                </a:cubicBezTo>
                <a:cubicBezTo>
                  <a:pt x="2009" y="942"/>
                  <a:pt x="2219" y="1026"/>
                  <a:pt x="2386" y="1173"/>
                </a:cubicBezTo>
                <a:lnTo>
                  <a:pt x="2616" y="1486"/>
                </a:lnTo>
                <a:cubicBezTo>
                  <a:pt x="2721" y="1486"/>
                  <a:pt x="2805" y="1507"/>
                  <a:pt x="2846" y="1466"/>
                </a:cubicBezTo>
                <a:cubicBezTo>
                  <a:pt x="3453" y="942"/>
                  <a:pt x="4165" y="754"/>
                  <a:pt x="4918" y="649"/>
                </a:cubicBezTo>
                <a:cubicBezTo>
                  <a:pt x="5838" y="524"/>
                  <a:pt x="6759" y="336"/>
                  <a:pt x="7659" y="189"/>
                </a:cubicBezTo>
                <a:cubicBezTo>
                  <a:pt x="8538" y="1"/>
                  <a:pt x="9207" y="419"/>
                  <a:pt x="9835" y="922"/>
                </a:cubicBezTo>
                <a:cubicBezTo>
                  <a:pt x="10253" y="1256"/>
                  <a:pt x="10358" y="2282"/>
                  <a:pt x="10065" y="2742"/>
                </a:cubicBezTo>
                <a:cubicBezTo>
                  <a:pt x="9709" y="3286"/>
                  <a:pt x="9312" y="3809"/>
                  <a:pt x="8914" y="4332"/>
                </a:cubicBezTo>
                <a:cubicBezTo>
                  <a:pt x="8789" y="4499"/>
                  <a:pt x="8663" y="4646"/>
                  <a:pt x="8475" y="4897"/>
                </a:cubicBezTo>
                <a:cubicBezTo>
                  <a:pt x="8705" y="4939"/>
                  <a:pt x="8872" y="5002"/>
                  <a:pt x="9019" y="5023"/>
                </a:cubicBezTo>
                <a:cubicBezTo>
                  <a:pt x="9709" y="5127"/>
                  <a:pt x="10379" y="5211"/>
                  <a:pt x="11069" y="5357"/>
                </a:cubicBezTo>
                <a:cubicBezTo>
                  <a:pt x="12011" y="5587"/>
                  <a:pt x="12555" y="6466"/>
                  <a:pt x="12408" y="7408"/>
                </a:cubicBezTo>
                <a:cubicBezTo>
                  <a:pt x="12262" y="8287"/>
                  <a:pt x="11927" y="9124"/>
                  <a:pt x="11279" y="9793"/>
                </a:cubicBezTo>
                <a:cubicBezTo>
                  <a:pt x="10484" y="10567"/>
                  <a:pt x="9647" y="11279"/>
                  <a:pt x="8642" y="11718"/>
                </a:cubicBezTo>
                <a:cubicBezTo>
                  <a:pt x="8600" y="11739"/>
                  <a:pt x="8579" y="11739"/>
                  <a:pt x="8559" y="11760"/>
                </a:cubicBezTo>
                <a:cubicBezTo>
                  <a:pt x="7408" y="12471"/>
                  <a:pt x="6131" y="12681"/>
                  <a:pt x="4813" y="12869"/>
                </a:cubicBezTo>
                <a:cubicBezTo>
                  <a:pt x="3767" y="12994"/>
                  <a:pt x="3223" y="12681"/>
                  <a:pt x="2742" y="11634"/>
                </a:cubicBezTo>
                <a:close/>
                <a:moveTo>
                  <a:pt x="6759" y="11258"/>
                </a:moveTo>
                <a:cubicBezTo>
                  <a:pt x="7178" y="11049"/>
                  <a:pt x="7596" y="10839"/>
                  <a:pt x="8035" y="10651"/>
                </a:cubicBezTo>
                <a:cubicBezTo>
                  <a:pt x="8956" y="10274"/>
                  <a:pt x="9688" y="9647"/>
                  <a:pt x="10358" y="8998"/>
                </a:cubicBezTo>
                <a:cubicBezTo>
                  <a:pt x="10860" y="8538"/>
                  <a:pt x="11069" y="7931"/>
                  <a:pt x="11195" y="7261"/>
                </a:cubicBezTo>
                <a:cubicBezTo>
                  <a:pt x="11279" y="6927"/>
                  <a:pt x="11111" y="6675"/>
                  <a:pt x="10776" y="6529"/>
                </a:cubicBezTo>
                <a:cubicBezTo>
                  <a:pt x="10672" y="6508"/>
                  <a:pt x="10588" y="6466"/>
                  <a:pt x="10484" y="6466"/>
                </a:cubicBezTo>
                <a:cubicBezTo>
                  <a:pt x="9521" y="6278"/>
                  <a:pt x="8517" y="6090"/>
                  <a:pt x="7533" y="6383"/>
                </a:cubicBezTo>
                <a:cubicBezTo>
                  <a:pt x="7240" y="6466"/>
                  <a:pt x="6926" y="6508"/>
                  <a:pt x="6613" y="6529"/>
                </a:cubicBezTo>
                <a:cubicBezTo>
                  <a:pt x="5880" y="6613"/>
                  <a:pt x="5274" y="7010"/>
                  <a:pt x="4646" y="7345"/>
                </a:cubicBezTo>
                <a:cubicBezTo>
                  <a:pt x="5106" y="8831"/>
                  <a:pt x="5922" y="10379"/>
                  <a:pt x="6759" y="11258"/>
                </a:cubicBezTo>
                <a:close/>
                <a:moveTo>
                  <a:pt x="4144" y="6090"/>
                </a:moveTo>
                <a:cubicBezTo>
                  <a:pt x="4604" y="5859"/>
                  <a:pt x="4939" y="5650"/>
                  <a:pt x="5294" y="5525"/>
                </a:cubicBezTo>
                <a:cubicBezTo>
                  <a:pt x="6801" y="4939"/>
                  <a:pt x="7847" y="3872"/>
                  <a:pt x="8747" y="2595"/>
                </a:cubicBezTo>
                <a:cubicBezTo>
                  <a:pt x="9228" y="1863"/>
                  <a:pt x="9123" y="1507"/>
                  <a:pt x="8266" y="1277"/>
                </a:cubicBezTo>
                <a:cubicBezTo>
                  <a:pt x="8056" y="1235"/>
                  <a:pt x="7805" y="1256"/>
                  <a:pt x="7554" y="1277"/>
                </a:cubicBezTo>
                <a:cubicBezTo>
                  <a:pt x="6675" y="1424"/>
                  <a:pt x="5818" y="1633"/>
                  <a:pt x="4918" y="1738"/>
                </a:cubicBezTo>
                <a:cubicBezTo>
                  <a:pt x="4206" y="1800"/>
                  <a:pt x="3641" y="2114"/>
                  <a:pt x="3097" y="2700"/>
                </a:cubicBezTo>
                <a:cubicBezTo>
                  <a:pt x="3307" y="3223"/>
                  <a:pt x="3537" y="3746"/>
                  <a:pt x="3704" y="4290"/>
                </a:cubicBezTo>
                <a:cubicBezTo>
                  <a:pt x="3934" y="4834"/>
                  <a:pt x="3997" y="5420"/>
                  <a:pt x="4144" y="60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33"/>
          <p:cNvSpPr/>
          <p:nvPr/>
        </p:nvSpPr>
        <p:spPr>
          <a:xfrm>
            <a:off x="557800" y="4070913"/>
            <a:ext cx="283550" cy="431575"/>
          </a:xfrm>
          <a:custGeom>
            <a:avLst/>
            <a:gdLst/>
            <a:ahLst/>
            <a:cxnLst/>
            <a:rect l="l" t="t" r="r" b="b"/>
            <a:pathLst>
              <a:path w="11342" h="17263" extrusionOk="0">
                <a:moveTo>
                  <a:pt x="7826" y="9709"/>
                </a:moveTo>
                <a:cubicBezTo>
                  <a:pt x="7324" y="10316"/>
                  <a:pt x="6738" y="10420"/>
                  <a:pt x="6110" y="10399"/>
                </a:cubicBezTo>
                <a:cubicBezTo>
                  <a:pt x="5797" y="10399"/>
                  <a:pt x="5483" y="10504"/>
                  <a:pt x="5169" y="10630"/>
                </a:cubicBezTo>
                <a:cubicBezTo>
                  <a:pt x="4750" y="10776"/>
                  <a:pt x="4353" y="10985"/>
                  <a:pt x="3976" y="11195"/>
                </a:cubicBezTo>
                <a:cubicBezTo>
                  <a:pt x="3411" y="11487"/>
                  <a:pt x="2867" y="11739"/>
                  <a:pt x="2261" y="11822"/>
                </a:cubicBezTo>
                <a:cubicBezTo>
                  <a:pt x="2030" y="11843"/>
                  <a:pt x="1821" y="12011"/>
                  <a:pt x="1549" y="12136"/>
                </a:cubicBezTo>
                <a:cubicBezTo>
                  <a:pt x="1486" y="12868"/>
                  <a:pt x="1403" y="13580"/>
                  <a:pt x="1382" y="14312"/>
                </a:cubicBezTo>
                <a:cubicBezTo>
                  <a:pt x="1361" y="14919"/>
                  <a:pt x="1361" y="15547"/>
                  <a:pt x="1319" y="16153"/>
                </a:cubicBezTo>
                <a:cubicBezTo>
                  <a:pt x="1319" y="16384"/>
                  <a:pt x="1298" y="16635"/>
                  <a:pt x="1193" y="16844"/>
                </a:cubicBezTo>
                <a:cubicBezTo>
                  <a:pt x="1131" y="17011"/>
                  <a:pt x="942" y="17158"/>
                  <a:pt x="775" y="17221"/>
                </a:cubicBezTo>
                <a:cubicBezTo>
                  <a:pt x="566" y="17262"/>
                  <a:pt x="377" y="17116"/>
                  <a:pt x="336" y="16907"/>
                </a:cubicBezTo>
                <a:cubicBezTo>
                  <a:pt x="252" y="16551"/>
                  <a:pt x="168" y="16195"/>
                  <a:pt x="147" y="15840"/>
                </a:cubicBezTo>
                <a:cubicBezTo>
                  <a:pt x="1" y="13454"/>
                  <a:pt x="231" y="11132"/>
                  <a:pt x="629" y="8788"/>
                </a:cubicBezTo>
                <a:cubicBezTo>
                  <a:pt x="942" y="7073"/>
                  <a:pt x="1382" y="5399"/>
                  <a:pt x="1737" y="3662"/>
                </a:cubicBezTo>
                <a:cubicBezTo>
                  <a:pt x="1905" y="2888"/>
                  <a:pt x="2302" y="2156"/>
                  <a:pt x="2365" y="1319"/>
                </a:cubicBezTo>
                <a:cubicBezTo>
                  <a:pt x="2407" y="1026"/>
                  <a:pt x="2616" y="712"/>
                  <a:pt x="2825" y="461"/>
                </a:cubicBezTo>
                <a:cubicBezTo>
                  <a:pt x="3160" y="42"/>
                  <a:pt x="3830" y="0"/>
                  <a:pt x="4227" y="419"/>
                </a:cubicBezTo>
                <a:cubicBezTo>
                  <a:pt x="4395" y="607"/>
                  <a:pt x="4520" y="816"/>
                  <a:pt x="4646" y="1005"/>
                </a:cubicBezTo>
                <a:cubicBezTo>
                  <a:pt x="6215" y="3432"/>
                  <a:pt x="7701" y="5901"/>
                  <a:pt x="8935" y="8516"/>
                </a:cubicBezTo>
                <a:cubicBezTo>
                  <a:pt x="9312" y="9290"/>
                  <a:pt x="9772" y="10002"/>
                  <a:pt x="10170" y="10755"/>
                </a:cubicBezTo>
                <a:cubicBezTo>
                  <a:pt x="10504" y="11404"/>
                  <a:pt x="10818" y="12073"/>
                  <a:pt x="11132" y="12722"/>
                </a:cubicBezTo>
                <a:cubicBezTo>
                  <a:pt x="11216" y="12848"/>
                  <a:pt x="11258" y="13036"/>
                  <a:pt x="11300" y="13182"/>
                </a:cubicBezTo>
                <a:cubicBezTo>
                  <a:pt x="11341" y="13705"/>
                  <a:pt x="10797" y="14103"/>
                  <a:pt x="10295" y="13894"/>
                </a:cubicBezTo>
                <a:cubicBezTo>
                  <a:pt x="9940" y="13747"/>
                  <a:pt x="9668" y="13496"/>
                  <a:pt x="9563" y="13140"/>
                </a:cubicBezTo>
                <a:cubicBezTo>
                  <a:pt x="9228" y="11906"/>
                  <a:pt x="8370" y="10964"/>
                  <a:pt x="7826" y="9709"/>
                </a:cubicBezTo>
                <a:close/>
                <a:moveTo>
                  <a:pt x="3600" y="2386"/>
                </a:moveTo>
                <a:cubicBezTo>
                  <a:pt x="2637" y="4813"/>
                  <a:pt x="2323" y="7156"/>
                  <a:pt x="1821" y="9416"/>
                </a:cubicBezTo>
                <a:cubicBezTo>
                  <a:pt x="1779" y="9709"/>
                  <a:pt x="1821" y="10044"/>
                  <a:pt x="1821" y="10420"/>
                </a:cubicBezTo>
                <a:cubicBezTo>
                  <a:pt x="2114" y="10399"/>
                  <a:pt x="2344" y="10399"/>
                  <a:pt x="2553" y="10316"/>
                </a:cubicBezTo>
                <a:cubicBezTo>
                  <a:pt x="2930" y="10148"/>
                  <a:pt x="3286" y="9981"/>
                  <a:pt x="3662" y="9772"/>
                </a:cubicBezTo>
                <a:cubicBezTo>
                  <a:pt x="4709" y="9165"/>
                  <a:pt x="5776" y="8746"/>
                  <a:pt x="7010" y="8935"/>
                </a:cubicBezTo>
                <a:cubicBezTo>
                  <a:pt x="7094" y="8935"/>
                  <a:pt x="7136" y="8872"/>
                  <a:pt x="7324" y="8830"/>
                </a:cubicBezTo>
                <a:cubicBezTo>
                  <a:pt x="6320" y="6633"/>
                  <a:pt x="5169" y="4541"/>
                  <a:pt x="3600" y="23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3" name="Google Shape;153;p33"/>
          <p:cNvSpPr/>
          <p:nvPr/>
        </p:nvSpPr>
        <p:spPr>
          <a:xfrm>
            <a:off x="8596463" y="4578063"/>
            <a:ext cx="297150" cy="326950"/>
          </a:xfrm>
          <a:custGeom>
            <a:avLst/>
            <a:gdLst/>
            <a:ahLst/>
            <a:cxnLst/>
            <a:rect l="l" t="t" r="r" b="b"/>
            <a:pathLst>
              <a:path w="11886" h="13078" extrusionOk="0">
                <a:moveTo>
                  <a:pt x="11195" y="8181"/>
                </a:moveTo>
                <a:cubicBezTo>
                  <a:pt x="11864" y="8997"/>
                  <a:pt x="11885" y="9102"/>
                  <a:pt x="11509" y="9772"/>
                </a:cubicBezTo>
                <a:cubicBezTo>
                  <a:pt x="11027" y="10650"/>
                  <a:pt x="10483" y="11425"/>
                  <a:pt x="9521" y="11843"/>
                </a:cubicBezTo>
                <a:cubicBezTo>
                  <a:pt x="8956" y="12073"/>
                  <a:pt x="8496" y="12450"/>
                  <a:pt x="7952" y="12680"/>
                </a:cubicBezTo>
                <a:cubicBezTo>
                  <a:pt x="7052" y="13057"/>
                  <a:pt x="6131" y="13078"/>
                  <a:pt x="5190" y="12806"/>
                </a:cubicBezTo>
                <a:cubicBezTo>
                  <a:pt x="4813" y="12701"/>
                  <a:pt x="4353" y="12638"/>
                  <a:pt x="3934" y="12596"/>
                </a:cubicBezTo>
                <a:cubicBezTo>
                  <a:pt x="3349" y="12575"/>
                  <a:pt x="2888" y="12345"/>
                  <a:pt x="2512" y="11906"/>
                </a:cubicBezTo>
                <a:cubicBezTo>
                  <a:pt x="2030" y="11404"/>
                  <a:pt x="1570" y="10922"/>
                  <a:pt x="1068" y="10462"/>
                </a:cubicBezTo>
                <a:cubicBezTo>
                  <a:pt x="419" y="9834"/>
                  <a:pt x="147" y="9039"/>
                  <a:pt x="105" y="8181"/>
                </a:cubicBezTo>
                <a:cubicBezTo>
                  <a:pt x="43" y="7428"/>
                  <a:pt x="1" y="6633"/>
                  <a:pt x="126" y="5880"/>
                </a:cubicBezTo>
                <a:cubicBezTo>
                  <a:pt x="377" y="4185"/>
                  <a:pt x="984" y="2616"/>
                  <a:pt x="2240" y="1360"/>
                </a:cubicBezTo>
                <a:cubicBezTo>
                  <a:pt x="2574" y="1026"/>
                  <a:pt x="2993" y="858"/>
                  <a:pt x="3411" y="649"/>
                </a:cubicBezTo>
                <a:cubicBezTo>
                  <a:pt x="4750" y="0"/>
                  <a:pt x="6131" y="42"/>
                  <a:pt x="7533" y="210"/>
                </a:cubicBezTo>
                <a:cubicBezTo>
                  <a:pt x="8203" y="293"/>
                  <a:pt x="8642" y="1067"/>
                  <a:pt x="8391" y="1716"/>
                </a:cubicBezTo>
                <a:cubicBezTo>
                  <a:pt x="8370" y="1821"/>
                  <a:pt x="8203" y="1883"/>
                  <a:pt x="8077" y="1967"/>
                </a:cubicBezTo>
                <a:cubicBezTo>
                  <a:pt x="7805" y="1716"/>
                  <a:pt x="7575" y="1486"/>
                  <a:pt x="7324" y="1256"/>
                </a:cubicBezTo>
                <a:cubicBezTo>
                  <a:pt x="6299" y="1256"/>
                  <a:pt x="5336" y="1298"/>
                  <a:pt x="4332" y="1695"/>
                </a:cubicBezTo>
                <a:cubicBezTo>
                  <a:pt x="3244" y="2135"/>
                  <a:pt x="2658" y="2951"/>
                  <a:pt x="2219" y="3913"/>
                </a:cubicBezTo>
                <a:cubicBezTo>
                  <a:pt x="1612" y="5231"/>
                  <a:pt x="1528" y="6612"/>
                  <a:pt x="1675" y="8035"/>
                </a:cubicBezTo>
                <a:cubicBezTo>
                  <a:pt x="1696" y="8391"/>
                  <a:pt x="1821" y="8809"/>
                  <a:pt x="2051" y="9081"/>
                </a:cubicBezTo>
                <a:cubicBezTo>
                  <a:pt x="2553" y="9646"/>
                  <a:pt x="3097" y="10169"/>
                  <a:pt x="3683" y="10692"/>
                </a:cubicBezTo>
                <a:cubicBezTo>
                  <a:pt x="3809" y="10818"/>
                  <a:pt x="4039" y="10860"/>
                  <a:pt x="4248" y="10902"/>
                </a:cubicBezTo>
                <a:cubicBezTo>
                  <a:pt x="4667" y="11006"/>
                  <a:pt x="5085" y="11006"/>
                  <a:pt x="5483" y="11174"/>
                </a:cubicBezTo>
                <a:cubicBezTo>
                  <a:pt x="6403" y="11508"/>
                  <a:pt x="7240" y="11278"/>
                  <a:pt x="8056" y="10818"/>
                </a:cubicBezTo>
                <a:cubicBezTo>
                  <a:pt x="9123" y="10232"/>
                  <a:pt x="10149" y="9521"/>
                  <a:pt x="10818" y="8453"/>
                </a:cubicBezTo>
                <a:cubicBezTo>
                  <a:pt x="10902" y="8412"/>
                  <a:pt x="11027" y="8349"/>
                  <a:pt x="11195" y="818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4" name="Google Shape;154;p33"/>
          <p:cNvGrpSpPr/>
          <p:nvPr/>
        </p:nvGrpSpPr>
        <p:grpSpPr>
          <a:xfrm>
            <a:off x="7840225" y="325325"/>
            <a:ext cx="741250" cy="792000"/>
            <a:chOff x="-3118700" y="2365900"/>
            <a:chExt cx="741250" cy="792000"/>
          </a:xfrm>
        </p:grpSpPr>
        <p:sp>
          <p:nvSpPr>
            <p:cNvPr id="155" name="Google Shape;155;p33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156;p33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157;p33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158;p33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159;p33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160;p33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161;p33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162;p33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163;p33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164;p33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5" name="Google Shape;165;p33"/>
          <p:cNvGrpSpPr/>
          <p:nvPr/>
        </p:nvGrpSpPr>
        <p:grpSpPr>
          <a:xfrm>
            <a:off x="2291875" y="4237100"/>
            <a:ext cx="956750" cy="553975"/>
            <a:chOff x="-1199475" y="2658325"/>
            <a:chExt cx="956750" cy="553975"/>
          </a:xfrm>
        </p:grpSpPr>
        <p:sp>
          <p:nvSpPr>
            <p:cNvPr id="166" name="Google Shape;166;p33"/>
            <p:cNvSpPr/>
            <p:nvPr/>
          </p:nvSpPr>
          <p:spPr>
            <a:xfrm>
              <a:off x="-1137750" y="2679225"/>
              <a:ext cx="873050" cy="389225"/>
            </a:xfrm>
            <a:custGeom>
              <a:avLst/>
              <a:gdLst/>
              <a:ahLst/>
              <a:cxnLst/>
              <a:rect l="l" t="t" r="r" b="b"/>
              <a:pathLst>
                <a:path w="34922" h="15569" extrusionOk="0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167;p33"/>
            <p:cNvSpPr/>
            <p:nvPr/>
          </p:nvSpPr>
          <p:spPr>
            <a:xfrm>
              <a:off x="-1173850" y="2814725"/>
              <a:ext cx="870975" cy="335325"/>
            </a:xfrm>
            <a:custGeom>
              <a:avLst/>
              <a:gdLst/>
              <a:ahLst/>
              <a:cxnLst/>
              <a:rect l="l" t="t" r="r" b="b"/>
              <a:pathLst>
                <a:path w="34839" h="13413" extrusionOk="0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168;p33"/>
            <p:cNvSpPr/>
            <p:nvPr/>
          </p:nvSpPr>
          <p:spPr>
            <a:xfrm>
              <a:off x="-831225" y="3061100"/>
              <a:ext cx="516325" cy="128175"/>
            </a:xfrm>
            <a:custGeom>
              <a:avLst/>
              <a:gdLst/>
              <a:ahLst/>
              <a:cxnLst/>
              <a:rect l="l" t="t" r="r" b="b"/>
              <a:pathLst>
                <a:path w="20653" h="5127" extrusionOk="0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169;p33"/>
            <p:cNvSpPr/>
            <p:nvPr/>
          </p:nvSpPr>
          <p:spPr>
            <a:xfrm>
              <a:off x="-1156575" y="2763450"/>
              <a:ext cx="254225" cy="244825"/>
            </a:xfrm>
            <a:custGeom>
              <a:avLst/>
              <a:gdLst/>
              <a:ahLst/>
              <a:cxnLst/>
              <a:rect l="l" t="t" r="r" b="b"/>
              <a:pathLst>
                <a:path w="10169" h="9793" extrusionOk="0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170;p33"/>
            <p:cNvSpPr/>
            <p:nvPr/>
          </p:nvSpPr>
          <p:spPr>
            <a:xfrm>
              <a:off x="-1171750" y="2927700"/>
              <a:ext cx="148050" cy="129750"/>
            </a:xfrm>
            <a:custGeom>
              <a:avLst/>
              <a:gdLst/>
              <a:ahLst/>
              <a:cxnLst/>
              <a:rect l="l" t="t" r="r" b="b"/>
              <a:pathLst>
                <a:path w="5922" h="5190" extrusionOk="0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171;p33"/>
            <p:cNvSpPr/>
            <p:nvPr/>
          </p:nvSpPr>
          <p:spPr>
            <a:xfrm>
              <a:off x="-572300" y="3140075"/>
              <a:ext cx="156950" cy="27225"/>
            </a:xfrm>
            <a:custGeom>
              <a:avLst/>
              <a:gdLst/>
              <a:ahLst/>
              <a:cxnLst/>
              <a:rect l="l" t="t" r="r" b="b"/>
              <a:pathLst>
                <a:path w="6278" h="1089" extrusionOk="0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172;p33"/>
            <p:cNvSpPr/>
            <p:nvPr/>
          </p:nvSpPr>
          <p:spPr>
            <a:xfrm>
              <a:off x="-1012725" y="3059000"/>
              <a:ext cx="52850" cy="46575"/>
            </a:xfrm>
            <a:custGeom>
              <a:avLst/>
              <a:gdLst/>
              <a:ahLst/>
              <a:cxnLst/>
              <a:rect l="l" t="t" r="r" b="b"/>
              <a:pathLst>
                <a:path w="2114" h="1863" extrusionOk="0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173;p33"/>
            <p:cNvSpPr/>
            <p:nvPr/>
          </p:nvSpPr>
          <p:spPr>
            <a:xfrm>
              <a:off x="-1025825" y="3053775"/>
              <a:ext cx="13625" cy="5250"/>
            </a:xfrm>
            <a:custGeom>
              <a:avLst/>
              <a:gdLst/>
              <a:ahLst/>
              <a:cxnLst/>
              <a:rect l="l" t="t" r="r" b="b"/>
              <a:pathLst>
                <a:path w="545" h="210" extrusionOk="0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174;p33"/>
            <p:cNvSpPr/>
            <p:nvPr/>
          </p:nvSpPr>
          <p:spPr>
            <a:xfrm>
              <a:off x="-922775" y="2765025"/>
              <a:ext cx="278850" cy="100450"/>
            </a:xfrm>
            <a:custGeom>
              <a:avLst/>
              <a:gdLst/>
              <a:ahLst/>
              <a:cxnLst/>
              <a:rect l="l" t="t" r="r" b="b"/>
              <a:pathLst>
                <a:path w="11154" h="4018" extrusionOk="0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175;p33"/>
            <p:cNvSpPr/>
            <p:nvPr/>
          </p:nvSpPr>
          <p:spPr>
            <a:xfrm>
              <a:off x="-1199475" y="2658325"/>
              <a:ext cx="956750" cy="553975"/>
            </a:xfrm>
            <a:custGeom>
              <a:avLst/>
              <a:gdLst/>
              <a:ahLst/>
              <a:cxnLst/>
              <a:rect l="l" t="t" r="r" b="b"/>
              <a:pathLst>
                <a:path w="38270" h="22159" extrusionOk="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176;p33"/>
            <p:cNvSpPr/>
            <p:nvPr/>
          </p:nvSpPr>
          <p:spPr>
            <a:xfrm>
              <a:off x="-956775" y="2745150"/>
              <a:ext cx="339000" cy="142825"/>
            </a:xfrm>
            <a:custGeom>
              <a:avLst/>
              <a:gdLst/>
              <a:ahLst/>
              <a:cxnLst/>
              <a:rect l="l" t="t" r="r" b="b"/>
              <a:pathLst>
                <a:path w="13560" h="5713" extrusionOk="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177;p33"/>
            <p:cNvSpPr/>
            <p:nvPr/>
          </p:nvSpPr>
          <p:spPr>
            <a:xfrm>
              <a:off x="-604200" y="2736250"/>
              <a:ext cx="263125" cy="239075"/>
            </a:xfrm>
            <a:custGeom>
              <a:avLst/>
              <a:gdLst/>
              <a:ahLst/>
              <a:cxnLst/>
              <a:rect l="l" t="t" r="r" b="b"/>
              <a:pathLst>
                <a:path w="10525" h="9563" extrusionOk="0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78" name="Google Shape;178;p33"/>
          <p:cNvGrpSpPr/>
          <p:nvPr/>
        </p:nvGrpSpPr>
        <p:grpSpPr>
          <a:xfrm>
            <a:off x="575600" y="2571750"/>
            <a:ext cx="1767550" cy="2473200"/>
            <a:chOff x="347000" y="2571750"/>
            <a:chExt cx="1767550" cy="2473200"/>
          </a:xfrm>
        </p:grpSpPr>
        <p:sp>
          <p:nvSpPr>
            <p:cNvPr id="179" name="Google Shape;179;p33"/>
            <p:cNvSpPr/>
            <p:nvPr/>
          </p:nvSpPr>
          <p:spPr>
            <a:xfrm>
              <a:off x="824075" y="3416025"/>
              <a:ext cx="940525" cy="719275"/>
            </a:xfrm>
            <a:custGeom>
              <a:avLst/>
              <a:gdLst/>
              <a:ahLst/>
              <a:cxnLst/>
              <a:rect l="l" t="t" r="r" b="b"/>
              <a:pathLst>
                <a:path w="37621" h="28771" extrusionOk="0">
                  <a:moveTo>
                    <a:pt x="36512" y="15107"/>
                  </a:moveTo>
                  <a:cubicBezTo>
                    <a:pt x="36345" y="14961"/>
                    <a:pt x="36240" y="14856"/>
                    <a:pt x="36135" y="14731"/>
                  </a:cubicBezTo>
                  <a:cubicBezTo>
                    <a:pt x="35947" y="14501"/>
                    <a:pt x="35780" y="14270"/>
                    <a:pt x="35591" y="14061"/>
                  </a:cubicBezTo>
                  <a:cubicBezTo>
                    <a:pt x="34273" y="12450"/>
                    <a:pt x="34148" y="12325"/>
                    <a:pt x="32432" y="11237"/>
                  </a:cubicBezTo>
                  <a:cubicBezTo>
                    <a:pt x="31930" y="10923"/>
                    <a:pt x="31344" y="10734"/>
                    <a:pt x="30779" y="10546"/>
                  </a:cubicBezTo>
                  <a:cubicBezTo>
                    <a:pt x="30570" y="10462"/>
                    <a:pt x="30339" y="10504"/>
                    <a:pt x="30088" y="10504"/>
                  </a:cubicBezTo>
                  <a:cubicBezTo>
                    <a:pt x="29837" y="10504"/>
                    <a:pt x="29670" y="10651"/>
                    <a:pt x="29649" y="10818"/>
                  </a:cubicBezTo>
                  <a:cubicBezTo>
                    <a:pt x="29607" y="11027"/>
                    <a:pt x="29775" y="11195"/>
                    <a:pt x="30088" y="11216"/>
                  </a:cubicBezTo>
                  <a:cubicBezTo>
                    <a:pt x="30967" y="11320"/>
                    <a:pt x="31720" y="11697"/>
                    <a:pt x="32432" y="12220"/>
                  </a:cubicBezTo>
                  <a:cubicBezTo>
                    <a:pt x="33478" y="12994"/>
                    <a:pt x="34273" y="13957"/>
                    <a:pt x="35068" y="14982"/>
                  </a:cubicBezTo>
                  <a:cubicBezTo>
                    <a:pt x="35277" y="15254"/>
                    <a:pt x="35298" y="15484"/>
                    <a:pt x="35215" y="15777"/>
                  </a:cubicBezTo>
                  <a:cubicBezTo>
                    <a:pt x="35173" y="15986"/>
                    <a:pt x="35005" y="16070"/>
                    <a:pt x="34838" y="16154"/>
                  </a:cubicBezTo>
                  <a:cubicBezTo>
                    <a:pt x="34524" y="16300"/>
                    <a:pt x="34231" y="16300"/>
                    <a:pt x="33917" y="16300"/>
                  </a:cubicBezTo>
                  <a:cubicBezTo>
                    <a:pt x="33520" y="16258"/>
                    <a:pt x="33206" y="16405"/>
                    <a:pt x="32997" y="16760"/>
                  </a:cubicBezTo>
                  <a:cubicBezTo>
                    <a:pt x="32871" y="16991"/>
                    <a:pt x="32641" y="17200"/>
                    <a:pt x="32453" y="17388"/>
                  </a:cubicBezTo>
                  <a:cubicBezTo>
                    <a:pt x="32013" y="17807"/>
                    <a:pt x="31448" y="17932"/>
                    <a:pt x="30863" y="17723"/>
                  </a:cubicBezTo>
                  <a:cubicBezTo>
                    <a:pt x="30339" y="17555"/>
                    <a:pt x="29754" y="17388"/>
                    <a:pt x="29251" y="17095"/>
                  </a:cubicBezTo>
                  <a:cubicBezTo>
                    <a:pt x="28833" y="16865"/>
                    <a:pt x="28477" y="16551"/>
                    <a:pt x="28352" y="16028"/>
                  </a:cubicBezTo>
                  <a:cubicBezTo>
                    <a:pt x="28163" y="15359"/>
                    <a:pt x="27682" y="14856"/>
                    <a:pt x="27138" y="14417"/>
                  </a:cubicBezTo>
                  <a:cubicBezTo>
                    <a:pt x="27013" y="14312"/>
                    <a:pt x="26824" y="14270"/>
                    <a:pt x="26678" y="14270"/>
                  </a:cubicBezTo>
                  <a:cubicBezTo>
                    <a:pt x="26364" y="14270"/>
                    <a:pt x="26155" y="14626"/>
                    <a:pt x="26280" y="14877"/>
                  </a:cubicBezTo>
                  <a:cubicBezTo>
                    <a:pt x="26510" y="15379"/>
                    <a:pt x="26782" y="15882"/>
                    <a:pt x="27054" y="16447"/>
                  </a:cubicBezTo>
                  <a:cubicBezTo>
                    <a:pt x="26908" y="16467"/>
                    <a:pt x="26782" y="16530"/>
                    <a:pt x="26678" y="16509"/>
                  </a:cubicBezTo>
                  <a:cubicBezTo>
                    <a:pt x="25862" y="16426"/>
                    <a:pt x="25025" y="16342"/>
                    <a:pt x="24209" y="16237"/>
                  </a:cubicBezTo>
                  <a:cubicBezTo>
                    <a:pt x="23749" y="16154"/>
                    <a:pt x="23267" y="16049"/>
                    <a:pt x="22807" y="15903"/>
                  </a:cubicBezTo>
                  <a:cubicBezTo>
                    <a:pt x="22389" y="15777"/>
                    <a:pt x="21991" y="15610"/>
                    <a:pt x="21614" y="15400"/>
                  </a:cubicBezTo>
                  <a:cubicBezTo>
                    <a:pt x="20736" y="14877"/>
                    <a:pt x="19836" y="14375"/>
                    <a:pt x="19250" y="13496"/>
                  </a:cubicBezTo>
                  <a:cubicBezTo>
                    <a:pt x="19083" y="13224"/>
                    <a:pt x="18371" y="11948"/>
                    <a:pt x="18308" y="11613"/>
                  </a:cubicBezTo>
                  <a:cubicBezTo>
                    <a:pt x="18308" y="11550"/>
                    <a:pt x="18225" y="11529"/>
                    <a:pt x="18162" y="11529"/>
                  </a:cubicBezTo>
                  <a:lnTo>
                    <a:pt x="18036" y="11529"/>
                  </a:lnTo>
                  <a:cubicBezTo>
                    <a:pt x="18015" y="11697"/>
                    <a:pt x="17953" y="11843"/>
                    <a:pt x="17932" y="12011"/>
                  </a:cubicBezTo>
                  <a:cubicBezTo>
                    <a:pt x="17890" y="12994"/>
                    <a:pt x="17785" y="13998"/>
                    <a:pt x="17785" y="14982"/>
                  </a:cubicBezTo>
                  <a:cubicBezTo>
                    <a:pt x="17785" y="15819"/>
                    <a:pt x="17513" y="16551"/>
                    <a:pt x="17095" y="17242"/>
                  </a:cubicBezTo>
                  <a:cubicBezTo>
                    <a:pt x="16551" y="18100"/>
                    <a:pt x="16007" y="18957"/>
                    <a:pt x="15337" y="19773"/>
                  </a:cubicBezTo>
                  <a:cubicBezTo>
                    <a:pt x="14877" y="20380"/>
                    <a:pt x="14249" y="20841"/>
                    <a:pt x="13705" y="21364"/>
                  </a:cubicBezTo>
                  <a:cubicBezTo>
                    <a:pt x="13538" y="21531"/>
                    <a:pt x="13329" y="21636"/>
                    <a:pt x="13119" y="21761"/>
                  </a:cubicBezTo>
                  <a:cubicBezTo>
                    <a:pt x="10839" y="23268"/>
                    <a:pt x="10839" y="23268"/>
                    <a:pt x="8328" y="24146"/>
                  </a:cubicBezTo>
                  <a:cubicBezTo>
                    <a:pt x="7993" y="24272"/>
                    <a:pt x="7637" y="24314"/>
                    <a:pt x="7261" y="24398"/>
                  </a:cubicBezTo>
                  <a:cubicBezTo>
                    <a:pt x="7156" y="24418"/>
                    <a:pt x="7052" y="24398"/>
                    <a:pt x="6926" y="24398"/>
                  </a:cubicBezTo>
                  <a:cubicBezTo>
                    <a:pt x="6696" y="24084"/>
                    <a:pt x="6738" y="23707"/>
                    <a:pt x="6696" y="23372"/>
                  </a:cubicBezTo>
                  <a:cubicBezTo>
                    <a:pt x="6654" y="23205"/>
                    <a:pt x="6633" y="22996"/>
                    <a:pt x="6549" y="22807"/>
                  </a:cubicBezTo>
                  <a:cubicBezTo>
                    <a:pt x="6528" y="22724"/>
                    <a:pt x="6382" y="22682"/>
                    <a:pt x="6277" y="22640"/>
                  </a:cubicBezTo>
                  <a:cubicBezTo>
                    <a:pt x="6215" y="22640"/>
                    <a:pt x="6089" y="22724"/>
                    <a:pt x="6068" y="22786"/>
                  </a:cubicBezTo>
                  <a:cubicBezTo>
                    <a:pt x="6005" y="22933"/>
                    <a:pt x="6005" y="23121"/>
                    <a:pt x="5963" y="23268"/>
                  </a:cubicBezTo>
                  <a:cubicBezTo>
                    <a:pt x="5901" y="23456"/>
                    <a:pt x="5817" y="23623"/>
                    <a:pt x="5712" y="23874"/>
                  </a:cubicBezTo>
                  <a:cubicBezTo>
                    <a:pt x="5984" y="24398"/>
                    <a:pt x="6215" y="25025"/>
                    <a:pt x="6194" y="25758"/>
                  </a:cubicBezTo>
                  <a:cubicBezTo>
                    <a:pt x="5817" y="25862"/>
                    <a:pt x="5461" y="25778"/>
                    <a:pt x="5085" y="25799"/>
                  </a:cubicBezTo>
                  <a:cubicBezTo>
                    <a:pt x="4311" y="25841"/>
                    <a:pt x="3578" y="26532"/>
                    <a:pt x="3557" y="27327"/>
                  </a:cubicBezTo>
                  <a:lnTo>
                    <a:pt x="3557" y="28582"/>
                  </a:lnTo>
                  <a:cubicBezTo>
                    <a:pt x="3285" y="28771"/>
                    <a:pt x="3097" y="28666"/>
                    <a:pt x="2971" y="28499"/>
                  </a:cubicBezTo>
                  <a:cubicBezTo>
                    <a:pt x="2344" y="27745"/>
                    <a:pt x="1904" y="26929"/>
                    <a:pt x="1883" y="25883"/>
                  </a:cubicBezTo>
                  <a:cubicBezTo>
                    <a:pt x="1842" y="24670"/>
                    <a:pt x="1988" y="23456"/>
                    <a:pt x="2302" y="22242"/>
                  </a:cubicBezTo>
                  <a:cubicBezTo>
                    <a:pt x="2365" y="21908"/>
                    <a:pt x="2511" y="21594"/>
                    <a:pt x="2678" y="21301"/>
                  </a:cubicBezTo>
                  <a:cubicBezTo>
                    <a:pt x="2888" y="21008"/>
                    <a:pt x="3097" y="20673"/>
                    <a:pt x="3285" y="20401"/>
                  </a:cubicBezTo>
                  <a:cubicBezTo>
                    <a:pt x="3369" y="20234"/>
                    <a:pt x="3474" y="20108"/>
                    <a:pt x="3515" y="19962"/>
                  </a:cubicBezTo>
                  <a:cubicBezTo>
                    <a:pt x="3725" y="19439"/>
                    <a:pt x="3557" y="19083"/>
                    <a:pt x="2992" y="19062"/>
                  </a:cubicBezTo>
                  <a:cubicBezTo>
                    <a:pt x="2678" y="19041"/>
                    <a:pt x="2365" y="19041"/>
                    <a:pt x="2051" y="19041"/>
                  </a:cubicBezTo>
                  <a:cubicBezTo>
                    <a:pt x="1360" y="19083"/>
                    <a:pt x="733" y="18853"/>
                    <a:pt x="126" y="18434"/>
                  </a:cubicBezTo>
                  <a:cubicBezTo>
                    <a:pt x="0" y="17388"/>
                    <a:pt x="168" y="16384"/>
                    <a:pt x="879" y="15547"/>
                  </a:cubicBezTo>
                  <a:cubicBezTo>
                    <a:pt x="1256" y="15107"/>
                    <a:pt x="1611" y="14689"/>
                    <a:pt x="1988" y="14250"/>
                  </a:cubicBezTo>
                  <a:cubicBezTo>
                    <a:pt x="2093" y="14124"/>
                    <a:pt x="2218" y="14019"/>
                    <a:pt x="2323" y="13852"/>
                  </a:cubicBezTo>
                  <a:cubicBezTo>
                    <a:pt x="2888" y="12973"/>
                    <a:pt x="3704" y="12366"/>
                    <a:pt x="4562" y="11822"/>
                  </a:cubicBezTo>
                  <a:cubicBezTo>
                    <a:pt x="4855" y="11634"/>
                    <a:pt x="5147" y="11446"/>
                    <a:pt x="5399" y="11237"/>
                  </a:cubicBezTo>
                  <a:cubicBezTo>
                    <a:pt x="5671" y="11069"/>
                    <a:pt x="5754" y="10776"/>
                    <a:pt x="5671" y="10483"/>
                  </a:cubicBezTo>
                  <a:cubicBezTo>
                    <a:pt x="5566" y="10211"/>
                    <a:pt x="5357" y="10065"/>
                    <a:pt x="5064" y="10086"/>
                  </a:cubicBezTo>
                  <a:cubicBezTo>
                    <a:pt x="4562" y="10107"/>
                    <a:pt x="4122" y="9939"/>
                    <a:pt x="3662" y="9751"/>
                  </a:cubicBezTo>
                  <a:cubicBezTo>
                    <a:pt x="3453" y="9667"/>
                    <a:pt x="3202" y="9625"/>
                    <a:pt x="2992" y="9563"/>
                  </a:cubicBezTo>
                  <a:cubicBezTo>
                    <a:pt x="2678" y="9479"/>
                    <a:pt x="2532" y="9249"/>
                    <a:pt x="2658" y="8998"/>
                  </a:cubicBezTo>
                  <a:cubicBezTo>
                    <a:pt x="2971" y="8391"/>
                    <a:pt x="3202" y="7742"/>
                    <a:pt x="3871" y="7408"/>
                  </a:cubicBezTo>
                  <a:cubicBezTo>
                    <a:pt x="4248" y="7177"/>
                    <a:pt x="4603" y="6843"/>
                    <a:pt x="4938" y="6571"/>
                  </a:cubicBezTo>
                  <a:cubicBezTo>
                    <a:pt x="5210" y="6320"/>
                    <a:pt x="5524" y="6152"/>
                    <a:pt x="5963" y="6173"/>
                  </a:cubicBezTo>
                  <a:cubicBezTo>
                    <a:pt x="6194" y="6173"/>
                    <a:pt x="6403" y="6152"/>
                    <a:pt x="6633" y="6089"/>
                  </a:cubicBezTo>
                  <a:cubicBezTo>
                    <a:pt x="7428" y="5880"/>
                    <a:pt x="8202" y="5859"/>
                    <a:pt x="9018" y="5859"/>
                  </a:cubicBezTo>
                  <a:cubicBezTo>
                    <a:pt x="9562" y="5859"/>
                    <a:pt x="10065" y="6027"/>
                    <a:pt x="10588" y="6173"/>
                  </a:cubicBezTo>
                  <a:cubicBezTo>
                    <a:pt x="10692" y="6194"/>
                    <a:pt x="10797" y="6278"/>
                    <a:pt x="10901" y="6299"/>
                  </a:cubicBezTo>
                  <a:cubicBezTo>
                    <a:pt x="11153" y="6340"/>
                    <a:pt x="11425" y="6110"/>
                    <a:pt x="11341" y="5859"/>
                  </a:cubicBezTo>
                  <a:cubicBezTo>
                    <a:pt x="11278" y="5650"/>
                    <a:pt x="11215" y="5441"/>
                    <a:pt x="11153" y="5211"/>
                  </a:cubicBezTo>
                  <a:cubicBezTo>
                    <a:pt x="11759" y="4520"/>
                    <a:pt x="12199" y="3746"/>
                    <a:pt x="12994" y="3286"/>
                  </a:cubicBezTo>
                  <a:cubicBezTo>
                    <a:pt x="13119" y="3202"/>
                    <a:pt x="13224" y="3139"/>
                    <a:pt x="13308" y="2993"/>
                  </a:cubicBezTo>
                  <a:cubicBezTo>
                    <a:pt x="13852" y="2323"/>
                    <a:pt x="14605" y="1905"/>
                    <a:pt x="15400" y="1570"/>
                  </a:cubicBezTo>
                  <a:cubicBezTo>
                    <a:pt x="16237" y="1193"/>
                    <a:pt x="17011" y="733"/>
                    <a:pt x="17911" y="461"/>
                  </a:cubicBezTo>
                  <a:cubicBezTo>
                    <a:pt x="18790" y="189"/>
                    <a:pt x="19689" y="42"/>
                    <a:pt x="20610" y="22"/>
                  </a:cubicBezTo>
                  <a:cubicBezTo>
                    <a:pt x="21468" y="1"/>
                    <a:pt x="22305" y="1"/>
                    <a:pt x="23163" y="22"/>
                  </a:cubicBezTo>
                  <a:cubicBezTo>
                    <a:pt x="23456" y="22"/>
                    <a:pt x="23749" y="105"/>
                    <a:pt x="24000" y="189"/>
                  </a:cubicBezTo>
                  <a:cubicBezTo>
                    <a:pt x="24565" y="398"/>
                    <a:pt x="25130" y="628"/>
                    <a:pt x="25674" y="838"/>
                  </a:cubicBezTo>
                  <a:cubicBezTo>
                    <a:pt x="25715" y="858"/>
                    <a:pt x="25778" y="858"/>
                    <a:pt x="25841" y="879"/>
                  </a:cubicBezTo>
                  <a:cubicBezTo>
                    <a:pt x="26364" y="1130"/>
                    <a:pt x="26762" y="1423"/>
                    <a:pt x="26657" y="2198"/>
                  </a:cubicBezTo>
                  <a:cubicBezTo>
                    <a:pt x="26510" y="2302"/>
                    <a:pt x="26322" y="2449"/>
                    <a:pt x="26113" y="2616"/>
                  </a:cubicBezTo>
                  <a:cubicBezTo>
                    <a:pt x="25841" y="2825"/>
                    <a:pt x="25653" y="3118"/>
                    <a:pt x="25569" y="3453"/>
                  </a:cubicBezTo>
                  <a:cubicBezTo>
                    <a:pt x="25485" y="3830"/>
                    <a:pt x="25715" y="4143"/>
                    <a:pt x="26113" y="4123"/>
                  </a:cubicBezTo>
                  <a:cubicBezTo>
                    <a:pt x="26301" y="4123"/>
                    <a:pt x="26510" y="4039"/>
                    <a:pt x="26657" y="3934"/>
                  </a:cubicBezTo>
                  <a:cubicBezTo>
                    <a:pt x="26908" y="3788"/>
                    <a:pt x="27075" y="3579"/>
                    <a:pt x="27264" y="3348"/>
                  </a:cubicBezTo>
                  <a:cubicBezTo>
                    <a:pt x="28080" y="2344"/>
                    <a:pt x="29147" y="1926"/>
                    <a:pt x="30402" y="1884"/>
                  </a:cubicBezTo>
                  <a:cubicBezTo>
                    <a:pt x="31009" y="1842"/>
                    <a:pt x="31595" y="1926"/>
                    <a:pt x="32160" y="2218"/>
                  </a:cubicBezTo>
                  <a:cubicBezTo>
                    <a:pt x="32892" y="2595"/>
                    <a:pt x="33625" y="2972"/>
                    <a:pt x="34210" y="3599"/>
                  </a:cubicBezTo>
                  <a:cubicBezTo>
                    <a:pt x="34482" y="3913"/>
                    <a:pt x="34838" y="4206"/>
                    <a:pt x="35173" y="4436"/>
                  </a:cubicBezTo>
                  <a:cubicBezTo>
                    <a:pt x="35863" y="4959"/>
                    <a:pt x="36303" y="5587"/>
                    <a:pt x="36533" y="6445"/>
                  </a:cubicBezTo>
                  <a:cubicBezTo>
                    <a:pt x="36679" y="7115"/>
                    <a:pt x="36784" y="7742"/>
                    <a:pt x="36784" y="8391"/>
                  </a:cubicBezTo>
                  <a:cubicBezTo>
                    <a:pt x="36763" y="8914"/>
                    <a:pt x="36805" y="9416"/>
                    <a:pt x="36784" y="9939"/>
                  </a:cubicBezTo>
                  <a:cubicBezTo>
                    <a:pt x="36763" y="10462"/>
                    <a:pt x="36889" y="10965"/>
                    <a:pt x="37119" y="11404"/>
                  </a:cubicBezTo>
                  <a:cubicBezTo>
                    <a:pt x="37412" y="11885"/>
                    <a:pt x="37579" y="12450"/>
                    <a:pt x="37600" y="13015"/>
                  </a:cubicBezTo>
                  <a:cubicBezTo>
                    <a:pt x="37621" y="13706"/>
                    <a:pt x="37454" y="14250"/>
                    <a:pt x="36930" y="14689"/>
                  </a:cubicBezTo>
                  <a:cubicBezTo>
                    <a:pt x="36847" y="14835"/>
                    <a:pt x="36679" y="14961"/>
                    <a:pt x="36512" y="15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180;p33"/>
            <p:cNvSpPr/>
            <p:nvPr/>
          </p:nvSpPr>
          <p:spPr>
            <a:xfrm>
              <a:off x="1109675" y="4396300"/>
              <a:ext cx="471850" cy="398625"/>
            </a:xfrm>
            <a:custGeom>
              <a:avLst/>
              <a:gdLst/>
              <a:ahLst/>
              <a:cxnLst/>
              <a:rect l="l" t="t" r="r" b="b"/>
              <a:pathLst>
                <a:path w="18874" h="15945" extrusionOk="0">
                  <a:moveTo>
                    <a:pt x="126" y="8747"/>
                  </a:moveTo>
                  <a:cubicBezTo>
                    <a:pt x="84" y="8621"/>
                    <a:pt x="42" y="8600"/>
                    <a:pt x="84" y="8579"/>
                  </a:cubicBezTo>
                  <a:cubicBezTo>
                    <a:pt x="356" y="7177"/>
                    <a:pt x="231" y="5775"/>
                    <a:pt x="210" y="4394"/>
                  </a:cubicBezTo>
                  <a:cubicBezTo>
                    <a:pt x="189" y="3160"/>
                    <a:pt x="335" y="1946"/>
                    <a:pt x="461" y="754"/>
                  </a:cubicBezTo>
                  <a:cubicBezTo>
                    <a:pt x="733" y="524"/>
                    <a:pt x="1026" y="461"/>
                    <a:pt x="1340" y="419"/>
                  </a:cubicBezTo>
                  <a:cubicBezTo>
                    <a:pt x="1800" y="356"/>
                    <a:pt x="2302" y="314"/>
                    <a:pt x="2762" y="168"/>
                  </a:cubicBezTo>
                  <a:cubicBezTo>
                    <a:pt x="3265" y="21"/>
                    <a:pt x="3767" y="0"/>
                    <a:pt x="4290" y="0"/>
                  </a:cubicBezTo>
                  <a:cubicBezTo>
                    <a:pt x="5566" y="42"/>
                    <a:pt x="6843" y="63"/>
                    <a:pt x="8140" y="126"/>
                  </a:cubicBezTo>
                  <a:cubicBezTo>
                    <a:pt x="9604" y="147"/>
                    <a:pt x="11027" y="210"/>
                    <a:pt x="12492" y="231"/>
                  </a:cubicBezTo>
                  <a:cubicBezTo>
                    <a:pt x="12994" y="231"/>
                    <a:pt x="13434" y="314"/>
                    <a:pt x="13915" y="482"/>
                  </a:cubicBezTo>
                  <a:cubicBezTo>
                    <a:pt x="14480" y="733"/>
                    <a:pt x="15107" y="837"/>
                    <a:pt x="15714" y="1005"/>
                  </a:cubicBezTo>
                  <a:cubicBezTo>
                    <a:pt x="15882" y="1068"/>
                    <a:pt x="16049" y="1088"/>
                    <a:pt x="16195" y="1172"/>
                  </a:cubicBezTo>
                  <a:cubicBezTo>
                    <a:pt x="16760" y="1465"/>
                    <a:pt x="17346" y="1779"/>
                    <a:pt x="17911" y="2093"/>
                  </a:cubicBezTo>
                  <a:cubicBezTo>
                    <a:pt x="18183" y="2239"/>
                    <a:pt x="18455" y="2365"/>
                    <a:pt x="18727" y="2511"/>
                  </a:cubicBezTo>
                  <a:cubicBezTo>
                    <a:pt x="18874" y="2888"/>
                    <a:pt x="18853" y="3265"/>
                    <a:pt x="18727" y="3620"/>
                  </a:cubicBezTo>
                  <a:cubicBezTo>
                    <a:pt x="18560" y="4081"/>
                    <a:pt x="18560" y="4520"/>
                    <a:pt x="18560" y="4980"/>
                  </a:cubicBezTo>
                  <a:lnTo>
                    <a:pt x="18560" y="5336"/>
                  </a:lnTo>
                  <a:cubicBezTo>
                    <a:pt x="18664" y="6403"/>
                    <a:pt x="18539" y="7449"/>
                    <a:pt x="18351" y="8474"/>
                  </a:cubicBezTo>
                  <a:cubicBezTo>
                    <a:pt x="18099" y="9876"/>
                    <a:pt x="17807" y="11257"/>
                    <a:pt x="17514" y="12659"/>
                  </a:cubicBezTo>
                  <a:cubicBezTo>
                    <a:pt x="17451" y="13015"/>
                    <a:pt x="17304" y="13350"/>
                    <a:pt x="17158" y="13705"/>
                  </a:cubicBezTo>
                  <a:cubicBezTo>
                    <a:pt x="16844" y="14396"/>
                    <a:pt x="16551" y="15107"/>
                    <a:pt x="16509" y="15923"/>
                  </a:cubicBezTo>
                  <a:cubicBezTo>
                    <a:pt x="15923" y="15944"/>
                    <a:pt x="15421" y="15756"/>
                    <a:pt x="15003" y="15421"/>
                  </a:cubicBezTo>
                  <a:cubicBezTo>
                    <a:pt x="14731" y="15191"/>
                    <a:pt x="14438" y="15086"/>
                    <a:pt x="14103" y="15065"/>
                  </a:cubicBezTo>
                  <a:cubicBezTo>
                    <a:pt x="13789" y="15024"/>
                    <a:pt x="13496" y="14898"/>
                    <a:pt x="13203" y="14773"/>
                  </a:cubicBezTo>
                  <a:cubicBezTo>
                    <a:pt x="12241" y="14354"/>
                    <a:pt x="11237" y="14019"/>
                    <a:pt x="10149" y="14040"/>
                  </a:cubicBezTo>
                  <a:cubicBezTo>
                    <a:pt x="9751" y="14040"/>
                    <a:pt x="9353" y="13915"/>
                    <a:pt x="8977" y="13810"/>
                  </a:cubicBezTo>
                  <a:cubicBezTo>
                    <a:pt x="8244" y="13601"/>
                    <a:pt x="7533" y="13517"/>
                    <a:pt x="6780" y="13538"/>
                  </a:cubicBezTo>
                  <a:cubicBezTo>
                    <a:pt x="5880" y="13559"/>
                    <a:pt x="5001" y="13601"/>
                    <a:pt x="4123" y="13538"/>
                  </a:cubicBezTo>
                  <a:cubicBezTo>
                    <a:pt x="3034" y="13496"/>
                    <a:pt x="1988" y="13726"/>
                    <a:pt x="921" y="13936"/>
                  </a:cubicBezTo>
                  <a:cubicBezTo>
                    <a:pt x="754" y="13956"/>
                    <a:pt x="607" y="14082"/>
                    <a:pt x="440" y="14145"/>
                  </a:cubicBezTo>
                  <a:cubicBezTo>
                    <a:pt x="314" y="14187"/>
                    <a:pt x="42" y="14061"/>
                    <a:pt x="42" y="13915"/>
                  </a:cubicBezTo>
                  <a:cubicBezTo>
                    <a:pt x="21" y="13726"/>
                    <a:pt x="1" y="13433"/>
                    <a:pt x="105" y="13329"/>
                  </a:cubicBezTo>
                  <a:cubicBezTo>
                    <a:pt x="419" y="12994"/>
                    <a:pt x="231" y="12680"/>
                    <a:pt x="147" y="12366"/>
                  </a:cubicBezTo>
                  <a:cubicBezTo>
                    <a:pt x="1" y="11885"/>
                    <a:pt x="1" y="11425"/>
                    <a:pt x="105" y="10902"/>
                  </a:cubicBezTo>
                  <a:cubicBezTo>
                    <a:pt x="712" y="11090"/>
                    <a:pt x="1277" y="11257"/>
                    <a:pt x="1821" y="11446"/>
                  </a:cubicBezTo>
                  <a:cubicBezTo>
                    <a:pt x="1926" y="11467"/>
                    <a:pt x="2030" y="11529"/>
                    <a:pt x="2177" y="11529"/>
                  </a:cubicBezTo>
                  <a:cubicBezTo>
                    <a:pt x="2344" y="11529"/>
                    <a:pt x="2511" y="11467"/>
                    <a:pt x="2595" y="11299"/>
                  </a:cubicBezTo>
                  <a:cubicBezTo>
                    <a:pt x="2700" y="11111"/>
                    <a:pt x="2616" y="10943"/>
                    <a:pt x="2470" y="10839"/>
                  </a:cubicBezTo>
                  <a:cubicBezTo>
                    <a:pt x="2302" y="10671"/>
                    <a:pt x="2114" y="10525"/>
                    <a:pt x="1821" y="10462"/>
                  </a:cubicBezTo>
                  <a:cubicBezTo>
                    <a:pt x="1256" y="10295"/>
                    <a:pt x="691" y="10086"/>
                    <a:pt x="126" y="9897"/>
                  </a:cubicBezTo>
                  <a:cubicBezTo>
                    <a:pt x="377" y="9667"/>
                    <a:pt x="1026" y="9353"/>
                    <a:pt x="1298" y="9311"/>
                  </a:cubicBezTo>
                  <a:cubicBezTo>
                    <a:pt x="1465" y="9270"/>
                    <a:pt x="1654" y="9270"/>
                    <a:pt x="1800" y="9228"/>
                  </a:cubicBezTo>
                  <a:cubicBezTo>
                    <a:pt x="1946" y="9165"/>
                    <a:pt x="2114" y="9019"/>
                    <a:pt x="2093" y="8830"/>
                  </a:cubicBezTo>
                  <a:cubicBezTo>
                    <a:pt x="2072" y="8705"/>
                    <a:pt x="1905" y="8516"/>
                    <a:pt x="1779" y="8474"/>
                  </a:cubicBezTo>
                  <a:cubicBezTo>
                    <a:pt x="1340" y="8328"/>
                    <a:pt x="879" y="8286"/>
                    <a:pt x="461" y="8579"/>
                  </a:cubicBezTo>
                  <a:cubicBezTo>
                    <a:pt x="335" y="8621"/>
                    <a:pt x="231" y="8684"/>
                    <a:pt x="126" y="87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181;p33"/>
            <p:cNvSpPr/>
            <p:nvPr/>
          </p:nvSpPr>
          <p:spPr>
            <a:xfrm>
              <a:off x="1008200" y="4033275"/>
              <a:ext cx="744900" cy="288250"/>
            </a:xfrm>
            <a:custGeom>
              <a:avLst/>
              <a:gdLst/>
              <a:ahLst/>
              <a:cxnLst/>
              <a:rect l="l" t="t" r="r" b="b"/>
              <a:pathLst>
                <a:path w="29796" h="11530" extrusionOk="0">
                  <a:moveTo>
                    <a:pt x="18183" y="942"/>
                  </a:moveTo>
                  <a:cubicBezTo>
                    <a:pt x="18413" y="670"/>
                    <a:pt x="18643" y="649"/>
                    <a:pt x="18915" y="670"/>
                  </a:cubicBezTo>
                  <a:cubicBezTo>
                    <a:pt x="19376" y="712"/>
                    <a:pt x="19794" y="565"/>
                    <a:pt x="20213" y="356"/>
                  </a:cubicBezTo>
                  <a:cubicBezTo>
                    <a:pt x="20610" y="189"/>
                    <a:pt x="21029" y="126"/>
                    <a:pt x="21447" y="0"/>
                  </a:cubicBezTo>
                  <a:cubicBezTo>
                    <a:pt x="21656" y="252"/>
                    <a:pt x="21656" y="607"/>
                    <a:pt x="21719" y="879"/>
                  </a:cubicBezTo>
                  <a:cubicBezTo>
                    <a:pt x="21782" y="1256"/>
                    <a:pt x="21928" y="1591"/>
                    <a:pt x="22138" y="1904"/>
                  </a:cubicBezTo>
                  <a:cubicBezTo>
                    <a:pt x="22514" y="2469"/>
                    <a:pt x="22870" y="3118"/>
                    <a:pt x="23414" y="3641"/>
                  </a:cubicBezTo>
                  <a:cubicBezTo>
                    <a:pt x="23749" y="3934"/>
                    <a:pt x="24063" y="4164"/>
                    <a:pt x="24544" y="4101"/>
                  </a:cubicBezTo>
                  <a:cubicBezTo>
                    <a:pt x="24669" y="4081"/>
                    <a:pt x="24816" y="4101"/>
                    <a:pt x="24962" y="4101"/>
                  </a:cubicBezTo>
                  <a:cubicBezTo>
                    <a:pt x="25695" y="4101"/>
                    <a:pt x="26448" y="4206"/>
                    <a:pt x="27180" y="4081"/>
                  </a:cubicBezTo>
                  <a:cubicBezTo>
                    <a:pt x="27892" y="3934"/>
                    <a:pt x="28561" y="3578"/>
                    <a:pt x="29273" y="3327"/>
                  </a:cubicBezTo>
                  <a:cubicBezTo>
                    <a:pt x="29398" y="3265"/>
                    <a:pt x="29524" y="3244"/>
                    <a:pt x="29628" y="3223"/>
                  </a:cubicBezTo>
                  <a:cubicBezTo>
                    <a:pt x="29796" y="3348"/>
                    <a:pt x="29691" y="3453"/>
                    <a:pt x="29628" y="3537"/>
                  </a:cubicBezTo>
                  <a:cubicBezTo>
                    <a:pt x="28959" y="4729"/>
                    <a:pt x="28164" y="5859"/>
                    <a:pt x="27201" y="6822"/>
                  </a:cubicBezTo>
                  <a:cubicBezTo>
                    <a:pt x="26322" y="7721"/>
                    <a:pt x="25402" y="8558"/>
                    <a:pt x="24293" y="9228"/>
                  </a:cubicBezTo>
                  <a:cubicBezTo>
                    <a:pt x="23079" y="9981"/>
                    <a:pt x="21824" y="10609"/>
                    <a:pt x="20464" y="11090"/>
                  </a:cubicBezTo>
                  <a:cubicBezTo>
                    <a:pt x="20108" y="11216"/>
                    <a:pt x="19752" y="11320"/>
                    <a:pt x="19417" y="11425"/>
                  </a:cubicBezTo>
                  <a:cubicBezTo>
                    <a:pt x="19062" y="11529"/>
                    <a:pt x="18748" y="11529"/>
                    <a:pt x="18413" y="11341"/>
                  </a:cubicBezTo>
                  <a:cubicBezTo>
                    <a:pt x="18120" y="11195"/>
                    <a:pt x="17848" y="11111"/>
                    <a:pt x="17534" y="11132"/>
                  </a:cubicBezTo>
                  <a:cubicBezTo>
                    <a:pt x="17158" y="11174"/>
                    <a:pt x="16865" y="10985"/>
                    <a:pt x="16551" y="10797"/>
                  </a:cubicBezTo>
                  <a:cubicBezTo>
                    <a:pt x="16028" y="10483"/>
                    <a:pt x="15463" y="10379"/>
                    <a:pt x="14835" y="10379"/>
                  </a:cubicBezTo>
                  <a:cubicBezTo>
                    <a:pt x="13475" y="10399"/>
                    <a:pt x="12094" y="10399"/>
                    <a:pt x="10734" y="10379"/>
                  </a:cubicBezTo>
                  <a:cubicBezTo>
                    <a:pt x="10127" y="10379"/>
                    <a:pt x="9542" y="10462"/>
                    <a:pt x="8977" y="10671"/>
                  </a:cubicBezTo>
                  <a:cubicBezTo>
                    <a:pt x="8537" y="10818"/>
                    <a:pt x="8056" y="11069"/>
                    <a:pt x="7596" y="11027"/>
                  </a:cubicBezTo>
                  <a:cubicBezTo>
                    <a:pt x="7177" y="11006"/>
                    <a:pt x="6759" y="10692"/>
                    <a:pt x="6340" y="10546"/>
                  </a:cubicBezTo>
                  <a:cubicBezTo>
                    <a:pt x="5880" y="10358"/>
                    <a:pt x="5545" y="10086"/>
                    <a:pt x="5210" y="9772"/>
                  </a:cubicBezTo>
                  <a:cubicBezTo>
                    <a:pt x="4143" y="8684"/>
                    <a:pt x="3034" y="7575"/>
                    <a:pt x="1946" y="6508"/>
                  </a:cubicBezTo>
                  <a:cubicBezTo>
                    <a:pt x="1591" y="6173"/>
                    <a:pt x="1360" y="5796"/>
                    <a:pt x="1172" y="5378"/>
                  </a:cubicBezTo>
                  <a:cubicBezTo>
                    <a:pt x="921" y="4792"/>
                    <a:pt x="649" y="4185"/>
                    <a:pt x="377" y="3578"/>
                  </a:cubicBezTo>
                  <a:cubicBezTo>
                    <a:pt x="105" y="3055"/>
                    <a:pt x="0" y="2511"/>
                    <a:pt x="189" y="1904"/>
                  </a:cubicBezTo>
                  <a:cubicBezTo>
                    <a:pt x="607" y="1653"/>
                    <a:pt x="1047" y="1591"/>
                    <a:pt x="1549" y="1591"/>
                  </a:cubicBezTo>
                  <a:cubicBezTo>
                    <a:pt x="2072" y="1591"/>
                    <a:pt x="2532" y="1570"/>
                    <a:pt x="3055" y="1381"/>
                  </a:cubicBezTo>
                  <a:cubicBezTo>
                    <a:pt x="3516" y="1235"/>
                    <a:pt x="3997" y="1256"/>
                    <a:pt x="4520" y="1172"/>
                  </a:cubicBezTo>
                  <a:lnTo>
                    <a:pt x="4604" y="1486"/>
                  </a:lnTo>
                  <a:cubicBezTo>
                    <a:pt x="4708" y="1884"/>
                    <a:pt x="4729" y="2302"/>
                    <a:pt x="4917" y="2637"/>
                  </a:cubicBezTo>
                  <a:cubicBezTo>
                    <a:pt x="5357" y="3495"/>
                    <a:pt x="5859" y="4332"/>
                    <a:pt x="6382" y="5148"/>
                  </a:cubicBezTo>
                  <a:cubicBezTo>
                    <a:pt x="6717" y="5692"/>
                    <a:pt x="7303" y="6006"/>
                    <a:pt x="7826" y="6319"/>
                  </a:cubicBezTo>
                  <a:cubicBezTo>
                    <a:pt x="8391" y="6675"/>
                    <a:pt x="8977" y="6947"/>
                    <a:pt x="9562" y="7219"/>
                  </a:cubicBezTo>
                  <a:cubicBezTo>
                    <a:pt x="10546" y="7638"/>
                    <a:pt x="11529" y="7763"/>
                    <a:pt x="12575" y="7470"/>
                  </a:cubicBezTo>
                  <a:cubicBezTo>
                    <a:pt x="14291" y="7052"/>
                    <a:pt x="14249" y="7031"/>
                    <a:pt x="15777" y="5943"/>
                  </a:cubicBezTo>
                  <a:cubicBezTo>
                    <a:pt x="16530" y="5378"/>
                    <a:pt x="17074" y="4687"/>
                    <a:pt x="17513" y="3871"/>
                  </a:cubicBezTo>
                  <a:cubicBezTo>
                    <a:pt x="17932" y="3139"/>
                    <a:pt x="18078" y="2323"/>
                    <a:pt x="18120" y="1486"/>
                  </a:cubicBezTo>
                  <a:cubicBezTo>
                    <a:pt x="18162" y="1360"/>
                    <a:pt x="18162" y="1130"/>
                    <a:pt x="18183" y="942"/>
                  </a:cubicBezTo>
                  <a:close/>
                  <a:moveTo>
                    <a:pt x="18811" y="10776"/>
                  </a:moveTo>
                  <a:cubicBezTo>
                    <a:pt x="19564" y="10797"/>
                    <a:pt x="20296" y="10797"/>
                    <a:pt x="20924" y="10295"/>
                  </a:cubicBezTo>
                  <a:cubicBezTo>
                    <a:pt x="20966" y="10253"/>
                    <a:pt x="21091" y="10253"/>
                    <a:pt x="21154" y="10211"/>
                  </a:cubicBezTo>
                  <a:cubicBezTo>
                    <a:pt x="21531" y="10169"/>
                    <a:pt x="21761" y="9939"/>
                    <a:pt x="21970" y="9646"/>
                  </a:cubicBezTo>
                  <a:cubicBezTo>
                    <a:pt x="22138" y="9437"/>
                    <a:pt x="22263" y="9207"/>
                    <a:pt x="22410" y="9019"/>
                  </a:cubicBezTo>
                  <a:cubicBezTo>
                    <a:pt x="22702" y="8684"/>
                    <a:pt x="22849" y="8307"/>
                    <a:pt x="23016" y="7889"/>
                  </a:cubicBezTo>
                  <a:cubicBezTo>
                    <a:pt x="23205" y="7407"/>
                    <a:pt x="23309" y="6884"/>
                    <a:pt x="23644" y="6403"/>
                  </a:cubicBezTo>
                  <a:cubicBezTo>
                    <a:pt x="23853" y="6110"/>
                    <a:pt x="23979" y="5754"/>
                    <a:pt x="23958" y="5357"/>
                  </a:cubicBezTo>
                  <a:cubicBezTo>
                    <a:pt x="23937" y="4897"/>
                    <a:pt x="23623" y="4687"/>
                    <a:pt x="23205" y="4855"/>
                  </a:cubicBezTo>
                  <a:cubicBezTo>
                    <a:pt x="22912" y="5001"/>
                    <a:pt x="22661" y="5169"/>
                    <a:pt x="22389" y="5336"/>
                  </a:cubicBezTo>
                  <a:cubicBezTo>
                    <a:pt x="21970" y="5629"/>
                    <a:pt x="21531" y="5859"/>
                    <a:pt x="20966" y="5838"/>
                  </a:cubicBezTo>
                  <a:cubicBezTo>
                    <a:pt x="20798" y="5838"/>
                    <a:pt x="20589" y="5880"/>
                    <a:pt x="20401" y="5901"/>
                  </a:cubicBezTo>
                  <a:cubicBezTo>
                    <a:pt x="20066" y="5964"/>
                    <a:pt x="19731" y="6047"/>
                    <a:pt x="19376" y="6047"/>
                  </a:cubicBezTo>
                  <a:cubicBezTo>
                    <a:pt x="18936" y="6068"/>
                    <a:pt x="18476" y="6047"/>
                    <a:pt x="18016" y="6047"/>
                  </a:cubicBezTo>
                  <a:cubicBezTo>
                    <a:pt x="17702" y="6047"/>
                    <a:pt x="17388" y="6089"/>
                    <a:pt x="17137" y="5859"/>
                  </a:cubicBezTo>
                  <a:cubicBezTo>
                    <a:pt x="16969" y="5754"/>
                    <a:pt x="16781" y="5796"/>
                    <a:pt x="16656" y="5901"/>
                  </a:cubicBezTo>
                  <a:cubicBezTo>
                    <a:pt x="16384" y="6173"/>
                    <a:pt x="16049" y="6424"/>
                    <a:pt x="15798" y="6717"/>
                  </a:cubicBezTo>
                  <a:cubicBezTo>
                    <a:pt x="15568" y="7031"/>
                    <a:pt x="15379" y="7407"/>
                    <a:pt x="15400" y="7826"/>
                  </a:cubicBezTo>
                  <a:cubicBezTo>
                    <a:pt x="15421" y="8140"/>
                    <a:pt x="15400" y="8454"/>
                    <a:pt x="15400" y="8767"/>
                  </a:cubicBezTo>
                  <a:cubicBezTo>
                    <a:pt x="15400" y="8998"/>
                    <a:pt x="15484" y="9207"/>
                    <a:pt x="15630" y="9395"/>
                  </a:cubicBezTo>
                  <a:cubicBezTo>
                    <a:pt x="16404" y="10190"/>
                    <a:pt x="17262" y="10818"/>
                    <a:pt x="18476" y="10713"/>
                  </a:cubicBezTo>
                  <a:cubicBezTo>
                    <a:pt x="18601" y="10734"/>
                    <a:pt x="18706" y="10776"/>
                    <a:pt x="18811" y="10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182;p33"/>
            <p:cNvSpPr/>
            <p:nvPr/>
          </p:nvSpPr>
          <p:spPr>
            <a:xfrm>
              <a:off x="1571050" y="4252975"/>
              <a:ext cx="268350" cy="490675"/>
            </a:xfrm>
            <a:custGeom>
              <a:avLst/>
              <a:gdLst/>
              <a:ahLst/>
              <a:cxnLst/>
              <a:rect l="l" t="t" r="r" b="b"/>
              <a:pathLst>
                <a:path w="10734" h="19627" extrusionOk="0">
                  <a:moveTo>
                    <a:pt x="7805" y="9730"/>
                  </a:moveTo>
                  <a:cubicBezTo>
                    <a:pt x="7386" y="10065"/>
                    <a:pt x="6968" y="10399"/>
                    <a:pt x="6445" y="10567"/>
                  </a:cubicBezTo>
                  <a:cubicBezTo>
                    <a:pt x="6173" y="10650"/>
                    <a:pt x="6047" y="10860"/>
                    <a:pt x="6110" y="11090"/>
                  </a:cubicBezTo>
                  <a:cubicBezTo>
                    <a:pt x="6152" y="11299"/>
                    <a:pt x="6319" y="11404"/>
                    <a:pt x="6528" y="11446"/>
                  </a:cubicBezTo>
                  <a:cubicBezTo>
                    <a:pt x="6989" y="11550"/>
                    <a:pt x="7344" y="11341"/>
                    <a:pt x="7679" y="11069"/>
                  </a:cubicBezTo>
                  <a:cubicBezTo>
                    <a:pt x="7847" y="11194"/>
                    <a:pt x="7784" y="11320"/>
                    <a:pt x="7721" y="11446"/>
                  </a:cubicBezTo>
                  <a:cubicBezTo>
                    <a:pt x="7616" y="11739"/>
                    <a:pt x="7323" y="11864"/>
                    <a:pt x="7156" y="12073"/>
                  </a:cubicBezTo>
                  <a:cubicBezTo>
                    <a:pt x="6779" y="12471"/>
                    <a:pt x="6863" y="12764"/>
                    <a:pt x="7365" y="12973"/>
                  </a:cubicBezTo>
                  <a:cubicBezTo>
                    <a:pt x="7428" y="12994"/>
                    <a:pt x="7512" y="13015"/>
                    <a:pt x="7616" y="13078"/>
                  </a:cubicBezTo>
                  <a:cubicBezTo>
                    <a:pt x="7595" y="13433"/>
                    <a:pt x="7575" y="13810"/>
                    <a:pt x="7512" y="14166"/>
                  </a:cubicBezTo>
                  <a:cubicBezTo>
                    <a:pt x="7470" y="14500"/>
                    <a:pt x="7365" y="14814"/>
                    <a:pt x="7303" y="15170"/>
                  </a:cubicBezTo>
                  <a:cubicBezTo>
                    <a:pt x="7261" y="15484"/>
                    <a:pt x="7261" y="15798"/>
                    <a:pt x="7261" y="16132"/>
                  </a:cubicBezTo>
                  <a:cubicBezTo>
                    <a:pt x="7093" y="16153"/>
                    <a:pt x="6968" y="16216"/>
                    <a:pt x="6842" y="16216"/>
                  </a:cubicBezTo>
                  <a:cubicBezTo>
                    <a:pt x="6110" y="16216"/>
                    <a:pt x="5419" y="16384"/>
                    <a:pt x="4750" y="16593"/>
                  </a:cubicBezTo>
                  <a:cubicBezTo>
                    <a:pt x="4541" y="16656"/>
                    <a:pt x="4290" y="16760"/>
                    <a:pt x="4122" y="16865"/>
                  </a:cubicBezTo>
                  <a:cubicBezTo>
                    <a:pt x="3285" y="17367"/>
                    <a:pt x="2469" y="17890"/>
                    <a:pt x="1653" y="18413"/>
                  </a:cubicBezTo>
                  <a:cubicBezTo>
                    <a:pt x="1423" y="18560"/>
                    <a:pt x="1214" y="18769"/>
                    <a:pt x="1005" y="18957"/>
                  </a:cubicBezTo>
                  <a:cubicBezTo>
                    <a:pt x="795" y="19104"/>
                    <a:pt x="607" y="19271"/>
                    <a:pt x="398" y="19417"/>
                  </a:cubicBezTo>
                  <a:cubicBezTo>
                    <a:pt x="293" y="19501"/>
                    <a:pt x="168" y="19564"/>
                    <a:pt x="0" y="19627"/>
                  </a:cubicBezTo>
                  <a:cubicBezTo>
                    <a:pt x="0" y="18622"/>
                    <a:pt x="209" y="17681"/>
                    <a:pt x="440" y="16739"/>
                  </a:cubicBezTo>
                  <a:cubicBezTo>
                    <a:pt x="858" y="15024"/>
                    <a:pt x="963" y="13308"/>
                    <a:pt x="1277" y="11571"/>
                  </a:cubicBezTo>
                  <a:lnTo>
                    <a:pt x="1674" y="9311"/>
                  </a:lnTo>
                  <a:cubicBezTo>
                    <a:pt x="1737" y="8935"/>
                    <a:pt x="1758" y="8579"/>
                    <a:pt x="1862" y="8202"/>
                  </a:cubicBezTo>
                  <a:cubicBezTo>
                    <a:pt x="1967" y="7868"/>
                    <a:pt x="2155" y="7533"/>
                    <a:pt x="2218" y="7177"/>
                  </a:cubicBezTo>
                  <a:cubicBezTo>
                    <a:pt x="2302" y="6842"/>
                    <a:pt x="2302" y="6508"/>
                    <a:pt x="2365" y="6173"/>
                  </a:cubicBezTo>
                  <a:cubicBezTo>
                    <a:pt x="2385" y="6047"/>
                    <a:pt x="2427" y="5880"/>
                    <a:pt x="2532" y="5775"/>
                  </a:cubicBezTo>
                  <a:cubicBezTo>
                    <a:pt x="2929" y="5420"/>
                    <a:pt x="3118" y="4938"/>
                    <a:pt x="3327" y="4478"/>
                  </a:cubicBezTo>
                  <a:cubicBezTo>
                    <a:pt x="3369" y="4311"/>
                    <a:pt x="3473" y="4164"/>
                    <a:pt x="3578" y="4018"/>
                  </a:cubicBezTo>
                  <a:cubicBezTo>
                    <a:pt x="4499" y="2930"/>
                    <a:pt x="5503" y="1883"/>
                    <a:pt x="6905" y="1444"/>
                  </a:cubicBezTo>
                  <a:cubicBezTo>
                    <a:pt x="7093" y="1381"/>
                    <a:pt x="7282" y="1277"/>
                    <a:pt x="7428" y="1172"/>
                  </a:cubicBezTo>
                  <a:cubicBezTo>
                    <a:pt x="8244" y="607"/>
                    <a:pt x="9207" y="440"/>
                    <a:pt x="10106" y="84"/>
                  </a:cubicBezTo>
                  <a:cubicBezTo>
                    <a:pt x="10253" y="21"/>
                    <a:pt x="10420" y="21"/>
                    <a:pt x="10567" y="0"/>
                  </a:cubicBezTo>
                  <a:cubicBezTo>
                    <a:pt x="10734" y="189"/>
                    <a:pt x="10692" y="356"/>
                    <a:pt x="10629" y="523"/>
                  </a:cubicBezTo>
                  <a:cubicBezTo>
                    <a:pt x="10211" y="1486"/>
                    <a:pt x="9834" y="2490"/>
                    <a:pt x="9646" y="3536"/>
                  </a:cubicBezTo>
                  <a:cubicBezTo>
                    <a:pt x="9646" y="3578"/>
                    <a:pt x="9625" y="3641"/>
                    <a:pt x="9604" y="3683"/>
                  </a:cubicBezTo>
                  <a:cubicBezTo>
                    <a:pt x="9018" y="4792"/>
                    <a:pt x="8872" y="6005"/>
                    <a:pt x="8704" y="7240"/>
                  </a:cubicBezTo>
                  <a:cubicBezTo>
                    <a:pt x="8600" y="7993"/>
                    <a:pt x="8056" y="8265"/>
                    <a:pt x="7595" y="8663"/>
                  </a:cubicBezTo>
                  <a:cubicBezTo>
                    <a:pt x="7491" y="8726"/>
                    <a:pt x="7240" y="8705"/>
                    <a:pt x="7093" y="8705"/>
                  </a:cubicBezTo>
                  <a:cubicBezTo>
                    <a:pt x="6884" y="8705"/>
                    <a:pt x="6696" y="8684"/>
                    <a:pt x="6487" y="8684"/>
                  </a:cubicBezTo>
                  <a:cubicBezTo>
                    <a:pt x="6277" y="8684"/>
                    <a:pt x="6173" y="8809"/>
                    <a:pt x="6131" y="8977"/>
                  </a:cubicBezTo>
                  <a:cubicBezTo>
                    <a:pt x="6047" y="9144"/>
                    <a:pt x="6152" y="9416"/>
                    <a:pt x="6298" y="9500"/>
                  </a:cubicBezTo>
                  <a:cubicBezTo>
                    <a:pt x="6507" y="9562"/>
                    <a:pt x="6759" y="9604"/>
                    <a:pt x="6968" y="9625"/>
                  </a:cubicBezTo>
                  <a:cubicBezTo>
                    <a:pt x="7282" y="9667"/>
                    <a:pt x="7533" y="9730"/>
                    <a:pt x="7805" y="97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183;p33"/>
            <p:cNvSpPr/>
            <p:nvPr/>
          </p:nvSpPr>
          <p:spPr>
            <a:xfrm>
              <a:off x="1147350" y="3938600"/>
              <a:ext cx="297650" cy="264175"/>
            </a:xfrm>
            <a:custGeom>
              <a:avLst/>
              <a:gdLst/>
              <a:ahLst/>
              <a:cxnLst/>
              <a:rect l="l" t="t" r="r" b="b"/>
              <a:pathLst>
                <a:path w="11906" h="10567" extrusionOk="0">
                  <a:moveTo>
                    <a:pt x="105" y="4122"/>
                  </a:moveTo>
                  <a:cubicBezTo>
                    <a:pt x="691" y="3076"/>
                    <a:pt x="1360" y="2239"/>
                    <a:pt x="2281" y="1611"/>
                  </a:cubicBezTo>
                  <a:cubicBezTo>
                    <a:pt x="2448" y="1507"/>
                    <a:pt x="2574" y="1360"/>
                    <a:pt x="2720" y="1214"/>
                  </a:cubicBezTo>
                  <a:cubicBezTo>
                    <a:pt x="2971" y="1005"/>
                    <a:pt x="3076" y="774"/>
                    <a:pt x="3034" y="461"/>
                  </a:cubicBezTo>
                  <a:cubicBezTo>
                    <a:pt x="3662" y="147"/>
                    <a:pt x="4331" y="0"/>
                    <a:pt x="5022" y="42"/>
                  </a:cubicBezTo>
                  <a:cubicBezTo>
                    <a:pt x="5649" y="105"/>
                    <a:pt x="6277" y="63"/>
                    <a:pt x="6905" y="63"/>
                  </a:cubicBezTo>
                  <a:cubicBezTo>
                    <a:pt x="8139" y="105"/>
                    <a:pt x="9269" y="461"/>
                    <a:pt x="10211" y="1277"/>
                  </a:cubicBezTo>
                  <a:cubicBezTo>
                    <a:pt x="10336" y="1381"/>
                    <a:pt x="10483" y="1486"/>
                    <a:pt x="10546" y="1632"/>
                  </a:cubicBezTo>
                  <a:cubicBezTo>
                    <a:pt x="10943" y="2427"/>
                    <a:pt x="11466" y="3160"/>
                    <a:pt x="11592" y="4080"/>
                  </a:cubicBezTo>
                  <a:cubicBezTo>
                    <a:pt x="11906" y="6026"/>
                    <a:pt x="11341" y="7679"/>
                    <a:pt x="9771" y="8935"/>
                  </a:cubicBezTo>
                  <a:cubicBezTo>
                    <a:pt x="9646" y="9018"/>
                    <a:pt x="9520" y="9123"/>
                    <a:pt x="9416" y="9207"/>
                  </a:cubicBezTo>
                  <a:cubicBezTo>
                    <a:pt x="8160" y="10148"/>
                    <a:pt x="8160" y="10148"/>
                    <a:pt x="6654" y="10420"/>
                  </a:cubicBezTo>
                  <a:cubicBezTo>
                    <a:pt x="5963" y="10567"/>
                    <a:pt x="5252" y="10525"/>
                    <a:pt x="4624" y="10253"/>
                  </a:cubicBezTo>
                  <a:cubicBezTo>
                    <a:pt x="3745" y="9855"/>
                    <a:pt x="2846" y="9479"/>
                    <a:pt x="2071" y="8851"/>
                  </a:cubicBezTo>
                  <a:cubicBezTo>
                    <a:pt x="1841" y="8684"/>
                    <a:pt x="1590" y="8432"/>
                    <a:pt x="1423" y="8181"/>
                  </a:cubicBezTo>
                  <a:cubicBezTo>
                    <a:pt x="1025" y="7554"/>
                    <a:pt x="628" y="6926"/>
                    <a:pt x="293" y="6277"/>
                  </a:cubicBezTo>
                  <a:cubicBezTo>
                    <a:pt x="167" y="6026"/>
                    <a:pt x="84" y="5754"/>
                    <a:pt x="21" y="5461"/>
                  </a:cubicBezTo>
                  <a:cubicBezTo>
                    <a:pt x="0" y="5273"/>
                    <a:pt x="0" y="5022"/>
                    <a:pt x="105" y="4875"/>
                  </a:cubicBezTo>
                  <a:cubicBezTo>
                    <a:pt x="398" y="4624"/>
                    <a:pt x="251" y="4394"/>
                    <a:pt x="105" y="4122"/>
                  </a:cubicBezTo>
                  <a:close/>
                  <a:moveTo>
                    <a:pt x="6214" y="4980"/>
                  </a:moveTo>
                  <a:cubicBezTo>
                    <a:pt x="6152" y="5252"/>
                    <a:pt x="6110" y="5503"/>
                    <a:pt x="6047" y="5733"/>
                  </a:cubicBezTo>
                  <a:cubicBezTo>
                    <a:pt x="6026" y="5922"/>
                    <a:pt x="6110" y="6089"/>
                    <a:pt x="6256" y="6194"/>
                  </a:cubicBezTo>
                  <a:cubicBezTo>
                    <a:pt x="6696" y="6466"/>
                    <a:pt x="7365" y="6256"/>
                    <a:pt x="7533" y="5796"/>
                  </a:cubicBezTo>
                  <a:cubicBezTo>
                    <a:pt x="7637" y="5503"/>
                    <a:pt x="7616" y="5252"/>
                    <a:pt x="7470" y="4980"/>
                  </a:cubicBezTo>
                  <a:cubicBezTo>
                    <a:pt x="7302" y="4750"/>
                    <a:pt x="7072" y="4792"/>
                    <a:pt x="6863" y="4834"/>
                  </a:cubicBezTo>
                  <a:cubicBezTo>
                    <a:pt x="6654" y="4855"/>
                    <a:pt x="6445" y="4938"/>
                    <a:pt x="6214" y="49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184;p33"/>
            <p:cNvSpPr/>
            <p:nvPr/>
          </p:nvSpPr>
          <p:spPr>
            <a:xfrm>
              <a:off x="1018125" y="4731600"/>
              <a:ext cx="379800" cy="176300"/>
            </a:xfrm>
            <a:custGeom>
              <a:avLst/>
              <a:gdLst/>
              <a:ahLst/>
              <a:cxnLst/>
              <a:rect l="l" t="t" r="r" b="b"/>
              <a:pathLst>
                <a:path w="15192" h="7052" extrusionOk="0">
                  <a:moveTo>
                    <a:pt x="4374" y="1779"/>
                  </a:moveTo>
                  <a:cubicBezTo>
                    <a:pt x="4583" y="1277"/>
                    <a:pt x="5023" y="1130"/>
                    <a:pt x="5525" y="1088"/>
                  </a:cubicBezTo>
                  <a:cubicBezTo>
                    <a:pt x="5880" y="1068"/>
                    <a:pt x="6257" y="1005"/>
                    <a:pt x="6613" y="1005"/>
                  </a:cubicBezTo>
                  <a:cubicBezTo>
                    <a:pt x="7847" y="1005"/>
                    <a:pt x="9082" y="1047"/>
                    <a:pt x="10295" y="1005"/>
                  </a:cubicBezTo>
                  <a:cubicBezTo>
                    <a:pt x="11028" y="1005"/>
                    <a:pt x="11718" y="1068"/>
                    <a:pt x="12430" y="1277"/>
                  </a:cubicBezTo>
                  <a:cubicBezTo>
                    <a:pt x="12994" y="1465"/>
                    <a:pt x="13580" y="1570"/>
                    <a:pt x="14208" y="1528"/>
                  </a:cubicBezTo>
                  <a:cubicBezTo>
                    <a:pt x="14543" y="1507"/>
                    <a:pt x="14878" y="1591"/>
                    <a:pt x="15191" y="1821"/>
                  </a:cubicBezTo>
                  <a:cubicBezTo>
                    <a:pt x="15087" y="1967"/>
                    <a:pt x="15045" y="2051"/>
                    <a:pt x="14940" y="2177"/>
                  </a:cubicBezTo>
                  <a:cubicBezTo>
                    <a:pt x="14543" y="2490"/>
                    <a:pt x="14564" y="3055"/>
                    <a:pt x="14208" y="3369"/>
                  </a:cubicBezTo>
                  <a:cubicBezTo>
                    <a:pt x="14208" y="3662"/>
                    <a:pt x="14166" y="3955"/>
                    <a:pt x="14166" y="4227"/>
                  </a:cubicBezTo>
                  <a:lnTo>
                    <a:pt x="14166" y="5001"/>
                  </a:lnTo>
                  <a:cubicBezTo>
                    <a:pt x="14208" y="5524"/>
                    <a:pt x="13957" y="5880"/>
                    <a:pt x="13538" y="6110"/>
                  </a:cubicBezTo>
                  <a:cubicBezTo>
                    <a:pt x="12660" y="6612"/>
                    <a:pt x="11739" y="7052"/>
                    <a:pt x="10672" y="7052"/>
                  </a:cubicBezTo>
                  <a:cubicBezTo>
                    <a:pt x="10065" y="7052"/>
                    <a:pt x="9458" y="7052"/>
                    <a:pt x="8873" y="7031"/>
                  </a:cubicBezTo>
                  <a:cubicBezTo>
                    <a:pt x="8475" y="7031"/>
                    <a:pt x="8077" y="7031"/>
                    <a:pt x="7680" y="6884"/>
                  </a:cubicBezTo>
                  <a:cubicBezTo>
                    <a:pt x="7533" y="6822"/>
                    <a:pt x="7345" y="6801"/>
                    <a:pt x="7178" y="6801"/>
                  </a:cubicBezTo>
                  <a:cubicBezTo>
                    <a:pt x="6194" y="6842"/>
                    <a:pt x="5357" y="6382"/>
                    <a:pt x="4541" y="5922"/>
                  </a:cubicBezTo>
                  <a:cubicBezTo>
                    <a:pt x="3893" y="5587"/>
                    <a:pt x="3265" y="5169"/>
                    <a:pt x="2700" y="4708"/>
                  </a:cubicBezTo>
                  <a:cubicBezTo>
                    <a:pt x="2072" y="4185"/>
                    <a:pt x="1486" y="3578"/>
                    <a:pt x="880" y="3013"/>
                  </a:cubicBezTo>
                  <a:cubicBezTo>
                    <a:pt x="817" y="2930"/>
                    <a:pt x="754" y="2825"/>
                    <a:pt x="712" y="2721"/>
                  </a:cubicBezTo>
                  <a:cubicBezTo>
                    <a:pt x="378" y="1905"/>
                    <a:pt x="126" y="1088"/>
                    <a:pt x="1" y="252"/>
                  </a:cubicBezTo>
                  <a:cubicBezTo>
                    <a:pt x="1" y="210"/>
                    <a:pt x="22" y="147"/>
                    <a:pt x="43" y="105"/>
                  </a:cubicBezTo>
                  <a:cubicBezTo>
                    <a:pt x="733" y="0"/>
                    <a:pt x="1842" y="0"/>
                    <a:pt x="2637" y="105"/>
                  </a:cubicBezTo>
                  <a:cubicBezTo>
                    <a:pt x="2658" y="356"/>
                    <a:pt x="2658" y="649"/>
                    <a:pt x="2679" y="921"/>
                  </a:cubicBezTo>
                  <a:cubicBezTo>
                    <a:pt x="2721" y="1193"/>
                    <a:pt x="2826" y="1381"/>
                    <a:pt x="3077" y="1507"/>
                  </a:cubicBezTo>
                  <a:cubicBezTo>
                    <a:pt x="3558" y="1716"/>
                    <a:pt x="3642" y="1779"/>
                    <a:pt x="4374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185;p33"/>
            <p:cNvSpPr/>
            <p:nvPr/>
          </p:nvSpPr>
          <p:spPr>
            <a:xfrm>
              <a:off x="1573125" y="3836600"/>
              <a:ext cx="210850" cy="275675"/>
            </a:xfrm>
            <a:custGeom>
              <a:avLst/>
              <a:gdLst/>
              <a:ahLst/>
              <a:cxnLst/>
              <a:rect l="l" t="t" r="r" b="b"/>
              <a:pathLst>
                <a:path w="8434" h="11027" extrusionOk="0">
                  <a:moveTo>
                    <a:pt x="126" y="7072"/>
                  </a:moveTo>
                  <a:cubicBezTo>
                    <a:pt x="1" y="6068"/>
                    <a:pt x="315" y="5168"/>
                    <a:pt x="817" y="4310"/>
                  </a:cubicBezTo>
                  <a:lnTo>
                    <a:pt x="1047" y="3829"/>
                  </a:lnTo>
                  <a:cubicBezTo>
                    <a:pt x="1528" y="2574"/>
                    <a:pt x="2512" y="1737"/>
                    <a:pt x="3537" y="963"/>
                  </a:cubicBezTo>
                  <a:cubicBezTo>
                    <a:pt x="3997" y="586"/>
                    <a:pt x="4520" y="335"/>
                    <a:pt x="5190" y="335"/>
                  </a:cubicBezTo>
                  <a:cubicBezTo>
                    <a:pt x="5420" y="335"/>
                    <a:pt x="5650" y="209"/>
                    <a:pt x="5922" y="126"/>
                  </a:cubicBezTo>
                  <a:cubicBezTo>
                    <a:pt x="6299" y="0"/>
                    <a:pt x="6571" y="105"/>
                    <a:pt x="6759" y="460"/>
                  </a:cubicBezTo>
                  <a:cubicBezTo>
                    <a:pt x="7345" y="1716"/>
                    <a:pt x="7847" y="3034"/>
                    <a:pt x="8056" y="4436"/>
                  </a:cubicBezTo>
                  <a:cubicBezTo>
                    <a:pt x="8182" y="5252"/>
                    <a:pt x="8287" y="6089"/>
                    <a:pt x="8370" y="6884"/>
                  </a:cubicBezTo>
                  <a:cubicBezTo>
                    <a:pt x="8433" y="7282"/>
                    <a:pt x="8391" y="7679"/>
                    <a:pt x="8391" y="8098"/>
                  </a:cubicBezTo>
                  <a:cubicBezTo>
                    <a:pt x="8391" y="8579"/>
                    <a:pt x="8182" y="8976"/>
                    <a:pt x="7826" y="9311"/>
                  </a:cubicBezTo>
                  <a:cubicBezTo>
                    <a:pt x="7429" y="9646"/>
                    <a:pt x="7031" y="9960"/>
                    <a:pt x="6550" y="10148"/>
                  </a:cubicBezTo>
                  <a:cubicBezTo>
                    <a:pt x="4458" y="11027"/>
                    <a:pt x="4416" y="11027"/>
                    <a:pt x="2156" y="10943"/>
                  </a:cubicBezTo>
                  <a:cubicBezTo>
                    <a:pt x="1842" y="10943"/>
                    <a:pt x="1591" y="10839"/>
                    <a:pt x="1403" y="10608"/>
                  </a:cubicBezTo>
                  <a:cubicBezTo>
                    <a:pt x="1047" y="10106"/>
                    <a:pt x="650" y="9625"/>
                    <a:pt x="336" y="9060"/>
                  </a:cubicBezTo>
                  <a:cubicBezTo>
                    <a:pt x="210" y="8830"/>
                    <a:pt x="168" y="8516"/>
                    <a:pt x="168" y="8265"/>
                  </a:cubicBezTo>
                  <a:cubicBezTo>
                    <a:pt x="105" y="7867"/>
                    <a:pt x="126" y="7470"/>
                    <a:pt x="126" y="7072"/>
                  </a:cubicBezTo>
                  <a:close/>
                  <a:moveTo>
                    <a:pt x="5023" y="6235"/>
                  </a:moveTo>
                  <a:cubicBezTo>
                    <a:pt x="5002" y="6089"/>
                    <a:pt x="5002" y="5859"/>
                    <a:pt x="4939" y="5650"/>
                  </a:cubicBezTo>
                  <a:cubicBezTo>
                    <a:pt x="4918" y="5461"/>
                    <a:pt x="4813" y="5336"/>
                    <a:pt x="4625" y="5294"/>
                  </a:cubicBezTo>
                  <a:cubicBezTo>
                    <a:pt x="4458" y="5273"/>
                    <a:pt x="4290" y="5357"/>
                    <a:pt x="4186" y="5482"/>
                  </a:cubicBezTo>
                  <a:cubicBezTo>
                    <a:pt x="4081" y="5629"/>
                    <a:pt x="3976" y="5817"/>
                    <a:pt x="3872" y="5984"/>
                  </a:cubicBezTo>
                  <a:cubicBezTo>
                    <a:pt x="3663" y="6340"/>
                    <a:pt x="3746" y="6675"/>
                    <a:pt x="4102" y="6926"/>
                  </a:cubicBezTo>
                  <a:cubicBezTo>
                    <a:pt x="4520" y="7177"/>
                    <a:pt x="5002" y="6947"/>
                    <a:pt x="5023" y="64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186;p33"/>
            <p:cNvSpPr/>
            <p:nvPr/>
          </p:nvSpPr>
          <p:spPr>
            <a:xfrm>
              <a:off x="1225275" y="3765450"/>
              <a:ext cx="374050" cy="265225"/>
            </a:xfrm>
            <a:custGeom>
              <a:avLst/>
              <a:gdLst/>
              <a:ahLst/>
              <a:cxnLst/>
              <a:rect l="l" t="t" r="r" b="b"/>
              <a:pathLst>
                <a:path w="14962" h="10609" extrusionOk="0">
                  <a:moveTo>
                    <a:pt x="1" y="6633"/>
                  </a:moveTo>
                  <a:cubicBezTo>
                    <a:pt x="105" y="6403"/>
                    <a:pt x="168" y="6236"/>
                    <a:pt x="231" y="6110"/>
                  </a:cubicBezTo>
                  <a:cubicBezTo>
                    <a:pt x="691" y="5399"/>
                    <a:pt x="1131" y="4687"/>
                    <a:pt x="1591" y="4018"/>
                  </a:cubicBezTo>
                  <a:cubicBezTo>
                    <a:pt x="1967" y="3495"/>
                    <a:pt x="2177" y="2909"/>
                    <a:pt x="2386" y="2323"/>
                  </a:cubicBezTo>
                  <a:cubicBezTo>
                    <a:pt x="2470" y="2093"/>
                    <a:pt x="2470" y="1863"/>
                    <a:pt x="2470" y="1633"/>
                  </a:cubicBezTo>
                  <a:lnTo>
                    <a:pt x="2470" y="84"/>
                  </a:lnTo>
                  <a:cubicBezTo>
                    <a:pt x="2679" y="1"/>
                    <a:pt x="2721" y="168"/>
                    <a:pt x="2804" y="273"/>
                  </a:cubicBezTo>
                  <a:cubicBezTo>
                    <a:pt x="2993" y="607"/>
                    <a:pt x="3244" y="837"/>
                    <a:pt x="3558" y="1089"/>
                  </a:cubicBezTo>
                  <a:cubicBezTo>
                    <a:pt x="4081" y="1444"/>
                    <a:pt x="4583" y="1821"/>
                    <a:pt x="5106" y="2156"/>
                  </a:cubicBezTo>
                  <a:cubicBezTo>
                    <a:pt x="5859" y="2658"/>
                    <a:pt x="6717" y="2825"/>
                    <a:pt x="7596" y="3034"/>
                  </a:cubicBezTo>
                  <a:cubicBezTo>
                    <a:pt x="8705" y="3306"/>
                    <a:pt x="9814" y="3516"/>
                    <a:pt x="10965" y="3453"/>
                  </a:cubicBezTo>
                  <a:cubicBezTo>
                    <a:pt x="11299" y="3453"/>
                    <a:pt x="11634" y="3411"/>
                    <a:pt x="12053" y="3390"/>
                  </a:cubicBezTo>
                  <a:cubicBezTo>
                    <a:pt x="12785" y="4164"/>
                    <a:pt x="13936" y="4353"/>
                    <a:pt x="14961" y="4855"/>
                  </a:cubicBezTo>
                  <a:cubicBezTo>
                    <a:pt x="14522" y="5734"/>
                    <a:pt x="14103" y="6591"/>
                    <a:pt x="13664" y="7428"/>
                  </a:cubicBezTo>
                  <a:cubicBezTo>
                    <a:pt x="13371" y="7993"/>
                    <a:pt x="13183" y="8537"/>
                    <a:pt x="13245" y="9165"/>
                  </a:cubicBezTo>
                  <a:cubicBezTo>
                    <a:pt x="13266" y="9416"/>
                    <a:pt x="13203" y="9667"/>
                    <a:pt x="13203" y="10002"/>
                  </a:cubicBezTo>
                  <a:cubicBezTo>
                    <a:pt x="12367" y="9772"/>
                    <a:pt x="11697" y="10086"/>
                    <a:pt x="11006" y="10400"/>
                  </a:cubicBezTo>
                  <a:cubicBezTo>
                    <a:pt x="10839" y="10462"/>
                    <a:pt x="10651" y="10525"/>
                    <a:pt x="10442" y="10525"/>
                  </a:cubicBezTo>
                  <a:cubicBezTo>
                    <a:pt x="10107" y="10567"/>
                    <a:pt x="9751" y="10567"/>
                    <a:pt x="9416" y="10609"/>
                  </a:cubicBezTo>
                  <a:cubicBezTo>
                    <a:pt x="9061" y="9856"/>
                    <a:pt x="8663" y="9081"/>
                    <a:pt x="8286" y="8328"/>
                  </a:cubicBezTo>
                  <a:cubicBezTo>
                    <a:pt x="8140" y="8014"/>
                    <a:pt x="7931" y="7784"/>
                    <a:pt x="7638" y="7554"/>
                  </a:cubicBezTo>
                  <a:cubicBezTo>
                    <a:pt x="6487" y="6612"/>
                    <a:pt x="5190" y="6152"/>
                    <a:pt x="3683" y="6215"/>
                  </a:cubicBezTo>
                  <a:cubicBezTo>
                    <a:pt x="3056" y="6236"/>
                    <a:pt x="2428" y="6236"/>
                    <a:pt x="1800" y="6236"/>
                  </a:cubicBezTo>
                  <a:cubicBezTo>
                    <a:pt x="1319" y="6236"/>
                    <a:pt x="838" y="6257"/>
                    <a:pt x="398" y="6529"/>
                  </a:cubicBezTo>
                  <a:cubicBezTo>
                    <a:pt x="315" y="6612"/>
                    <a:pt x="189" y="6571"/>
                    <a:pt x="1" y="66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187;p33"/>
            <p:cNvSpPr/>
            <p:nvPr/>
          </p:nvSpPr>
          <p:spPr>
            <a:xfrm>
              <a:off x="1755700" y="4748350"/>
              <a:ext cx="91025" cy="154325"/>
            </a:xfrm>
            <a:custGeom>
              <a:avLst/>
              <a:gdLst/>
              <a:ahLst/>
              <a:cxnLst/>
              <a:rect l="l" t="t" r="r" b="b"/>
              <a:pathLst>
                <a:path w="3641" h="6173" extrusionOk="0">
                  <a:moveTo>
                    <a:pt x="126" y="6172"/>
                  </a:moveTo>
                  <a:cubicBezTo>
                    <a:pt x="105" y="5022"/>
                    <a:pt x="0" y="3913"/>
                    <a:pt x="628" y="2867"/>
                  </a:cubicBezTo>
                  <a:cubicBezTo>
                    <a:pt x="942" y="2364"/>
                    <a:pt x="1172" y="1779"/>
                    <a:pt x="1381" y="1235"/>
                  </a:cubicBezTo>
                  <a:cubicBezTo>
                    <a:pt x="1569" y="691"/>
                    <a:pt x="2030" y="481"/>
                    <a:pt x="2448" y="209"/>
                  </a:cubicBezTo>
                  <a:cubicBezTo>
                    <a:pt x="2804" y="0"/>
                    <a:pt x="3243" y="209"/>
                    <a:pt x="3327" y="607"/>
                  </a:cubicBezTo>
                  <a:cubicBezTo>
                    <a:pt x="3557" y="1653"/>
                    <a:pt x="3641" y="2678"/>
                    <a:pt x="3243" y="3704"/>
                  </a:cubicBezTo>
                  <a:cubicBezTo>
                    <a:pt x="3118" y="4059"/>
                    <a:pt x="2950" y="4352"/>
                    <a:pt x="2658" y="4603"/>
                  </a:cubicBezTo>
                  <a:cubicBezTo>
                    <a:pt x="2344" y="4896"/>
                    <a:pt x="2030" y="5189"/>
                    <a:pt x="1779" y="5524"/>
                  </a:cubicBezTo>
                  <a:cubicBezTo>
                    <a:pt x="1339" y="6026"/>
                    <a:pt x="774" y="6152"/>
                    <a:pt x="126" y="61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188;p33"/>
            <p:cNvSpPr/>
            <p:nvPr/>
          </p:nvSpPr>
          <p:spPr>
            <a:xfrm>
              <a:off x="1188675" y="4342425"/>
              <a:ext cx="319100" cy="60700"/>
            </a:xfrm>
            <a:custGeom>
              <a:avLst/>
              <a:gdLst/>
              <a:ahLst/>
              <a:cxnLst/>
              <a:rect l="l" t="t" r="r" b="b"/>
              <a:pathLst>
                <a:path w="12764" h="2428" extrusionOk="0">
                  <a:moveTo>
                    <a:pt x="0" y="1360"/>
                  </a:moveTo>
                  <a:cubicBezTo>
                    <a:pt x="84" y="1318"/>
                    <a:pt x="167" y="1214"/>
                    <a:pt x="230" y="1172"/>
                  </a:cubicBezTo>
                  <a:cubicBezTo>
                    <a:pt x="1130" y="963"/>
                    <a:pt x="1988" y="754"/>
                    <a:pt x="2825" y="377"/>
                  </a:cubicBezTo>
                  <a:cubicBezTo>
                    <a:pt x="3201" y="189"/>
                    <a:pt x="3662" y="168"/>
                    <a:pt x="4080" y="126"/>
                  </a:cubicBezTo>
                  <a:cubicBezTo>
                    <a:pt x="5126" y="84"/>
                    <a:pt x="6193" y="0"/>
                    <a:pt x="7240" y="63"/>
                  </a:cubicBezTo>
                  <a:cubicBezTo>
                    <a:pt x="8265" y="105"/>
                    <a:pt x="9290" y="230"/>
                    <a:pt x="10253" y="649"/>
                  </a:cubicBezTo>
                  <a:cubicBezTo>
                    <a:pt x="10148" y="754"/>
                    <a:pt x="10064" y="858"/>
                    <a:pt x="9939" y="1005"/>
                  </a:cubicBezTo>
                  <a:cubicBezTo>
                    <a:pt x="10064" y="1046"/>
                    <a:pt x="10169" y="1130"/>
                    <a:pt x="10253" y="1130"/>
                  </a:cubicBezTo>
                  <a:cubicBezTo>
                    <a:pt x="11152" y="1109"/>
                    <a:pt x="11822" y="1549"/>
                    <a:pt x="12470" y="2093"/>
                  </a:cubicBezTo>
                  <a:cubicBezTo>
                    <a:pt x="12533" y="2155"/>
                    <a:pt x="12638" y="2176"/>
                    <a:pt x="12763" y="2260"/>
                  </a:cubicBezTo>
                  <a:cubicBezTo>
                    <a:pt x="12408" y="2427"/>
                    <a:pt x="12157" y="2365"/>
                    <a:pt x="11926" y="2281"/>
                  </a:cubicBezTo>
                  <a:cubicBezTo>
                    <a:pt x="10880" y="1904"/>
                    <a:pt x="9750" y="1842"/>
                    <a:pt x="8683" y="1674"/>
                  </a:cubicBezTo>
                  <a:cubicBezTo>
                    <a:pt x="5921" y="1235"/>
                    <a:pt x="3118" y="1423"/>
                    <a:pt x="335" y="13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189;p33"/>
            <p:cNvSpPr/>
            <p:nvPr/>
          </p:nvSpPr>
          <p:spPr>
            <a:xfrm>
              <a:off x="1442350" y="4889050"/>
              <a:ext cx="108850" cy="128700"/>
            </a:xfrm>
            <a:custGeom>
              <a:avLst/>
              <a:gdLst/>
              <a:ahLst/>
              <a:cxnLst/>
              <a:rect l="l" t="t" r="r" b="b"/>
              <a:pathLst>
                <a:path w="4354" h="5148" extrusionOk="0">
                  <a:moveTo>
                    <a:pt x="106" y="4876"/>
                  </a:moveTo>
                  <a:cubicBezTo>
                    <a:pt x="1" y="4478"/>
                    <a:pt x="22" y="4039"/>
                    <a:pt x="64" y="3620"/>
                  </a:cubicBezTo>
                  <a:cubicBezTo>
                    <a:pt x="64" y="3453"/>
                    <a:pt x="168" y="3306"/>
                    <a:pt x="231" y="3139"/>
                  </a:cubicBezTo>
                  <a:cubicBezTo>
                    <a:pt x="482" y="2679"/>
                    <a:pt x="733" y="2197"/>
                    <a:pt x="963" y="1695"/>
                  </a:cubicBezTo>
                  <a:cubicBezTo>
                    <a:pt x="1215" y="1214"/>
                    <a:pt x="1549" y="796"/>
                    <a:pt x="2072" y="586"/>
                  </a:cubicBezTo>
                  <a:cubicBezTo>
                    <a:pt x="2177" y="524"/>
                    <a:pt x="2282" y="503"/>
                    <a:pt x="2386" y="419"/>
                  </a:cubicBezTo>
                  <a:cubicBezTo>
                    <a:pt x="2847" y="84"/>
                    <a:pt x="3370" y="0"/>
                    <a:pt x="3935" y="147"/>
                  </a:cubicBezTo>
                  <a:cubicBezTo>
                    <a:pt x="4353" y="586"/>
                    <a:pt x="4353" y="1047"/>
                    <a:pt x="4039" y="1549"/>
                  </a:cubicBezTo>
                  <a:cubicBezTo>
                    <a:pt x="3788" y="1905"/>
                    <a:pt x="3537" y="2239"/>
                    <a:pt x="3307" y="2595"/>
                  </a:cubicBezTo>
                  <a:cubicBezTo>
                    <a:pt x="3014" y="2993"/>
                    <a:pt x="2721" y="3327"/>
                    <a:pt x="2595" y="3809"/>
                  </a:cubicBezTo>
                  <a:cubicBezTo>
                    <a:pt x="2407" y="4499"/>
                    <a:pt x="1800" y="4834"/>
                    <a:pt x="1215" y="5106"/>
                  </a:cubicBezTo>
                  <a:cubicBezTo>
                    <a:pt x="1110" y="5148"/>
                    <a:pt x="922" y="5127"/>
                    <a:pt x="796" y="5064"/>
                  </a:cubicBezTo>
                  <a:cubicBezTo>
                    <a:pt x="545" y="5043"/>
                    <a:pt x="336" y="4938"/>
                    <a:pt x="106" y="48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190;p33"/>
            <p:cNvSpPr/>
            <p:nvPr/>
          </p:nvSpPr>
          <p:spPr>
            <a:xfrm>
              <a:off x="934975" y="4076700"/>
              <a:ext cx="94700" cy="113525"/>
            </a:xfrm>
            <a:custGeom>
              <a:avLst/>
              <a:gdLst/>
              <a:ahLst/>
              <a:cxnLst/>
              <a:rect l="l" t="t" r="r" b="b"/>
              <a:pathLst>
                <a:path w="3788" h="4541" extrusionOk="0">
                  <a:moveTo>
                    <a:pt x="3787" y="4478"/>
                  </a:moveTo>
                  <a:cubicBezTo>
                    <a:pt x="3034" y="4457"/>
                    <a:pt x="2302" y="4541"/>
                    <a:pt x="1632" y="4269"/>
                  </a:cubicBezTo>
                  <a:cubicBezTo>
                    <a:pt x="1423" y="4206"/>
                    <a:pt x="1214" y="4143"/>
                    <a:pt x="1025" y="3997"/>
                  </a:cubicBezTo>
                  <a:cubicBezTo>
                    <a:pt x="942" y="3913"/>
                    <a:pt x="858" y="3829"/>
                    <a:pt x="753" y="3766"/>
                  </a:cubicBezTo>
                  <a:cubicBezTo>
                    <a:pt x="167" y="3536"/>
                    <a:pt x="0" y="3034"/>
                    <a:pt x="21" y="2469"/>
                  </a:cubicBezTo>
                  <a:lnTo>
                    <a:pt x="21" y="1256"/>
                  </a:lnTo>
                  <a:cubicBezTo>
                    <a:pt x="63" y="356"/>
                    <a:pt x="544" y="0"/>
                    <a:pt x="1444" y="293"/>
                  </a:cubicBezTo>
                  <a:cubicBezTo>
                    <a:pt x="1632" y="356"/>
                    <a:pt x="1799" y="356"/>
                    <a:pt x="2051" y="377"/>
                  </a:cubicBezTo>
                  <a:cubicBezTo>
                    <a:pt x="2699" y="1674"/>
                    <a:pt x="2908" y="3201"/>
                    <a:pt x="3787" y="44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191;p33"/>
            <p:cNvSpPr/>
            <p:nvPr/>
          </p:nvSpPr>
          <p:spPr>
            <a:xfrm>
              <a:off x="1133750" y="4310500"/>
              <a:ext cx="408550" cy="83200"/>
            </a:xfrm>
            <a:custGeom>
              <a:avLst/>
              <a:gdLst/>
              <a:ahLst/>
              <a:cxnLst/>
              <a:rect l="l" t="t" r="r" b="b"/>
              <a:pathLst>
                <a:path w="16342" h="3328" extrusionOk="0">
                  <a:moveTo>
                    <a:pt x="2197" y="2637"/>
                  </a:moveTo>
                  <a:cubicBezTo>
                    <a:pt x="1548" y="3014"/>
                    <a:pt x="858" y="3328"/>
                    <a:pt x="0" y="3181"/>
                  </a:cubicBezTo>
                  <a:cubicBezTo>
                    <a:pt x="0" y="2930"/>
                    <a:pt x="335" y="2909"/>
                    <a:pt x="377" y="2700"/>
                  </a:cubicBezTo>
                  <a:cubicBezTo>
                    <a:pt x="398" y="2491"/>
                    <a:pt x="419" y="2240"/>
                    <a:pt x="439" y="2072"/>
                  </a:cubicBezTo>
                  <a:cubicBezTo>
                    <a:pt x="1235" y="1445"/>
                    <a:pt x="2092" y="1068"/>
                    <a:pt x="2992" y="754"/>
                  </a:cubicBezTo>
                  <a:cubicBezTo>
                    <a:pt x="4373" y="231"/>
                    <a:pt x="5775" y="1"/>
                    <a:pt x="7240" y="85"/>
                  </a:cubicBezTo>
                  <a:cubicBezTo>
                    <a:pt x="8160" y="127"/>
                    <a:pt x="9081" y="106"/>
                    <a:pt x="10002" y="85"/>
                  </a:cubicBezTo>
                  <a:cubicBezTo>
                    <a:pt x="10357" y="85"/>
                    <a:pt x="10671" y="147"/>
                    <a:pt x="10985" y="315"/>
                  </a:cubicBezTo>
                  <a:cubicBezTo>
                    <a:pt x="11571" y="629"/>
                    <a:pt x="12136" y="943"/>
                    <a:pt x="12847" y="922"/>
                  </a:cubicBezTo>
                  <a:cubicBezTo>
                    <a:pt x="13035" y="922"/>
                    <a:pt x="13203" y="1047"/>
                    <a:pt x="13391" y="1131"/>
                  </a:cubicBezTo>
                  <a:cubicBezTo>
                    <a:pt x="14228" y="1591"/>
                    <a:pt x="15086" y="2072"/>
                    <a:pt x="15923" y="2533"/>
                  </a:cubicBezTo>
                  <a:cubicBezTo>
                    <a:pt x="16028" y="2616"/>
                    <a:pt x="16132" y="2721"/>
                    <a:pt x="16341" y="2867"/>
                  </a:cubicBezTo>
                  <a:cubicBezTo>
                    <a:pt x="16174" y="2867"/>
                    <a:pt x="16090" y="2909"/>
                    <a:pt x="16007" y="2867"/>
                  </a:cubicBezTo>
                  <a:cubicBezTo>
                    <a:pt x="15651" y="2742"/>
                    <a:pt x="15253" y="2616"/>
                    <a:pt x="14877" y="2449"/>
                  </a:cubicBezTo>
                  <a:cubicBezTo>
                    <a:pt x="14667" y="2386"/>
                    <a:pt x="14500" y="2240"/>
                    <a:pt x="14270" y="2135"/>
                  </a:cubicBezTo>
                  <a:cubicBezTo>
                    <a:pt x="14061" y="2010"/>
                    <a:pt x="13851" y="1821"/>
                    <a:pt x="13621" y="1717"/>
                  </a:cubicBezTo>
                  <a:cubicBezTo>
                    <a:pt x="12157" y="1089"/>
                    <a:pt x="10650" y="629"/>
                    <a:pt x="8997" y="671"/>
                  </a:cubicBezTo>
                  <a:cubicBezTo>
                    <a:pt x="8097" y="712"/>
                    <a:pt x="7219" y="671"/>
                    <a:pt x="6361" y="671"/>
                  </a:cubicBezTo>
                  <a:cubicBezTo>
                    <a:pt x="5942" y="671"/>
                    <a:pt x="5524" y="733"/>
                    <a:pt x="5105" y="859"/>
                  </a:cubicBezTo>
                  <a:cubicBezTo>
                    <a:pt x="4185" y="1152"/>
                    <a:pt x="3222" y="1361"/>
                    <a:pt x="2343" y="1779"/>
                  </a:cubicBezTo>
                  <a:cubicBezTo>
                    <a:pt x="2134" y="1884"/>
                    <a:pt x="1904" y="1905"/>
                    <a:pt x="1695" y="1968"/>
                  </a:cubicBezTo>
                  <a:cubicBezTo>
                    <a:pt x="1360" y="2051"/>
                    <a:pt x="983" y="2177"/>
                    <a:pt x="816" y="2533"/>
                  </a:cubicBezTo>
                  <a:cubicBezTo>
                    <a:pt x="921" y="2784"/>
                    <a:pt x="1088" y="2847"/>
                    <a:pt x="1297" y="2763"/>
                  </a:cubicBezTo>
                  <a:cubicBezTo>
                    <a:pt x="1590" y="2658"/>
                    <a:pt x="1883" y="2533"/>
                    <a:pt x="2197" y="26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192;p33"/>
            <p:cNvSpPr/>
            <p:nvPr/>
          </p:nvSpPr>
          <p:spPr>
            <a:xfrm>
              <a:off x="1594050" y="4696025"/>
              <a:ext cx="104125" cy="91050"/>
            </a:xfrm>
            <a:custGeom>
              <a:avLst/>
              <a:gdLst/>
              <a:ahLst/>
              <a:cxnLst/>
              <a:rect l="l" t="t" r="r" b="b"/>
              <a:pathLst>
                <a:path w="4165" h="3642" extrusionOk="0">
                  <a:moveTo>
                    <a:pt x="1005" y="3641"/>
                  </a:moveTo>
                  <a:cubicBezTo>
                    <a:pt x="608" y="3181"/>
                    <a:pt x="315" y="2804"/>
                    <a:pt x="1" y="2407"/>
                  </a:cubicBezTo>
                  <a:cubicBezTo>
                    <a:pt x="1068" y="1444"/>
                    <a:pt x="2135" y="607"/>
                    <a:pt x="3474" y="1"/>
                  </a:cubicBezTo>
                  <a:cubicBezTo>
                    <a:pt x="3537" y="168"/>
                    <a:pt x="3579" y="252"/>
                    <a:pt x="3621" y="356"/>
                  </a:cubicBezTo>
                  <a:cubicBezTo>
                    <a:pt x="3746" y="900"/>
                    <a:pt x="3851" y="1444"/>
                    <a:pt x="3976" y="1988"/>
                  </a:cubicBezTo>
                  <a:cubicBezTo>
                    <a:pt x="3997" y="2135"/>
                    <a:pt x="4102" y="2260"/>
                    <a:pt x="4102" y="2386"/>
                  </a:cubicBezTo>
                  <a:cubicBezTo>
                    <a:pt x="4165" y="3139"/>
                    <a:pt x="4165" y="3348"/>
                    <a:pt x="3328" y="3328"/>
                  </a:cubicBezTo>
                  <a:cubicBezTo>
                    <a:pt x="3014" y="3307"/>
                    <a:pt x="2721" y="3411"/>
                    <a:pt x="2407" y="3495"/>
                  </a:cubicBezTo>
                  <a:cubicBezTo>
                    <a:pt x="1968" y="3600"/>
                    <a:pt x="1465" y="3600"/>
                    <a:pt x="1005" y="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193;p33"/>
            <p:cNvSpPr/>
            <p:nvPr/>
          </p:nvSpPr>
          <p:spPr>
            <a:xfrm>
              <a:off x="1647425" y="4220025"/>
              <a:ext cx="195125" cy="114050"/>
            </a:xfrm>
            <a:custGeom>
              <a:avLst/>
              <a:gdLst/>
              <a:ahLst/>
              <a:cxnLst/>
              <a:rect l="l" t="t" r="r" b="b"/>
              <a:pathLst>
                <a:path w="7805" h="4562" extrusionOk="0">
                  <a:moveTo>
                    <a:pt x="7449" y="63"/>
                  </a:moveTo>
                  <a:cubicBezTo>
                    <a:pt x="7595" y="293"/>
                    <a:pt x="7700" y="481"/>
                    <a:pt x="7805" y="670"/>
                  </a:cubicBezTo>
                  <a:cubicBezTo>
                    <a:pt x="7763" y="712"/>
                    <a:pt x="7700" y="774"/>
                    <a:pt x="7679" y="774"/>
                  </a:cubicBezTo>
                  <a:cubicBezTo>
                    <a:pt x="7135" y="565"/>
                    <a:pt x="6570" y="565"/>
                    <a:pt x="6026" y="879"/>
                  </a:cubicBezTo>
                  <a:cubicBezTo>
                    <a:pt x="5817" y="1005"/>
                    <a:pt x="5566" y="1025"/>
                    <a:pt x="5294" y="1109"/>
                  </a:cubicBezTo>
                  <a:cubicBezTo>
                    <a:pt x="5084" y="1172"/>
                    <a:pt x="4854" y="1235"/>
                    <a:pt x="4645" y="1339"/>
                  </a:cubicBezTo>
                  <a:cubicBezTo>
                    <a:pt x="3724" y="1800"/>
                    <a:pt x="2846" y="2281"/>
                    <a:pt x="1946" y="2783"/>
                  </a:cubicBezTo>
                  <a:cubicBezTo>
                    <a:pt x="1653" y="2929"/>
                    <a:pt x="1402" y="3201"/>
                    <a:pt x="1151" y="3411"/>
                  </a:cubicBezTo>
                  <a:cubicBezTo>
                    <a:pt x="795" y="3746"/>
                    <a:pt x="418" y="4101"/>
                    <a:pt x="0" y="4562"/>
                  </a:cubicBezTo>
                  <a:cubicBezTo>
                    <a:pt x="188" y="3976"/>
                    <a:pt x="586" y="3306"/>
                    <a:pt x="983" y="2888"/>
                  </a:cubicBezTo>
                  <a:cubicBezTo>
                    <a:pt x="1507" y="2323"/>
                    <a:pt x="2051" y="1779"/>
                    <a:pt x="2595" y="1256"/>
                  </a:cubicBezTo>
                  <a:cubicBezTo>
                    <a:pt x="2825" y="1046"/>
                    <a:pt x="3118" y="921"/>
                    <a:pt x="3390" y="753"/>
                  </a:cubicBezTo>
                  <a:cubicBezTo>
                    <a:pt x="3620" y="649"/>
                    <a:pt x="3871" y="628"/>
                    <a:pt x="4080" y="502"/>
                  </a:cubicBezTo>
                  <a:cubicBezTo>
                    <a:pt x="4750" y="84"/>
                    <a:pt x="5482" y="0"/>
                    <a:pt x="6214" y="63"/>
                  </a:cubicBezTo>
                  <a:cubicBezTo>
                    <a:pt x="6633" y="84"/>
                    <a:pt x="6989" y="63"/>
                    <a:pt x="7449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194;p33"/>
            <p:cNvSpPr/>
            <p:nvPr/>
          </p:nvSpPr>
          <p:spPr>
            <a:xfrm>
              <a:off x="994600" y="3994575"/>
              <a:ext cx="156425" cy="68025"/>
            </a:xfrm>
            <a:custGeom>
              <a:avLst/>
              <a:gdLst/>
              <a:ahLst/>
              <a:cxnLst/>
              <a:rect l="l" t="t" r="r" b="b"/>
              <a:pathLst>
                <a:path w="6257" h="2721" extrusionOk="0">
                  <a:moveTo>
                    <a:pt x="6257" y="0"/>
                  </a:moveTo>
                  <a:cubicBezTo>
                    <a:pt x="5775" y="732"/>
                    <a:pt x="5440" y="1297"/>
                    <a:pt x="5022" y="1967"/>
                  </a:cubicBezTo>
                  <a:cubicBezTo>
                    <a:pt x="4708" y="2092"/>
                    <a:pt x="4290" y="2134"/>
                    <a:pt x="3871" y="2218"/>
                  </a:cubicBezTo>
                  <a:cubicBezTo>
                    <a:pt x="3076" y="2385"/>
                    <a:pt x="2302" y="2427"/>
                    <a:pt x="1507" y="2490"/>
                  </a:cubicBezTo>
                  <a:cubicBezTo>
                    <a:pt x="1339" y="2511"/>
                    <a:pt x="1130" y="2595"/>
                    <a:pt x="942" y="2636"/>
                  </a:cubicBezTo>
                  <a:cubicBezTo>
                    <a:pt x="754" y="2678"/>
                    <a:pt x="544" y="2720"/>
                    <a:pt x="335" y="2720"/>
                  </a:cubicBezTo>
                  <a:cubicBezTo>
                    <a:pt x="231" y="2720"/>
                    <a:pt x="126" y="2636"/>
                    <a:pt x="84" y="2595"/>
                  </a:cubicBezTo>
                  <a:cubicBezTo>
                    <a:pt x="0" y="2511"/>
                    <a:pt x="126" y="2364"/>
                    <a:pt x="314" y="2323"/>
                  </a:cubicBezTo>
                  <a:cubicBezTo>
                    <a:pt x="1172" y="2218"/>
                    <a:pt x="1988" y="1967"/>
                    <a:pt x="2762" y="1632"/>
                  </a:cubicBezTo>
                  <a:cubicBezTo>
                    <a:pt x="2867" y="1569"/>
                    <a:pt x="2972" y="1548"/>
                    <a:pt x="3076" y="1528"/>
                  </a:cubicBezTo>
                  <a:cubicBezTo>
                    <a:pt x="4080" y="1235"/>
                    <a:pt x="5022" y="816"/>
                    <a:pt x="5838" y="188"/>
                  </a:cubicBezTo>
                  <a:cubicBezTo>
                    <a:pt x="5901" y="126"/>
                    <a:pt x="5985" y="105"/>
                    <a:pt x="6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195;p33"/>
            <p:cNvSpPr/>
            <p:nvPr/>
          </p:nvSpPr>
          <p:spPr>
            <a:xfrm>
              <a:off x="1588825" y="4246700"/>
              <a:ext cx="101500" cy="139150"/>
            </a:xfrm>
            <a:custGeom>
              <a:avLst/>
              <a:gdLst/>
              <a:ahLst/>
              <a:cxnLst/>
              <a:rect l="l" t="t" r="r" b="b"/>
              <a:pathLst>
                <a:path w="4060" h="5566" extrusionOk="0">
                  <a:moveTo>
                    <a:pt x="4060" y="84"/>
                  </a:moveTo>
                  <a:cubicBezTo>
                    <a:pt x="3830" y="440"/>
                    <a:pt x="3474" y="691"/>
                    <a:pt x="3202" y="1005"/>
                  </a:cubicBezTo>
                  <a:cubicBezTo>
                    <a:pt x="2428" y="1800"/>
                    <a:pt x="1800" y="2658"/>
                    <a:pt x="1444" y="3683"/>
                  </a:cubicBezTo>
                  <a:cubicBezTo>
                    <a:pt x="1382" y="3808"/>
                    <a:pt x="1340" y="3934"/>
                    <a:pt x="1256" y="4059"/>
                  </a:cubicBezTo>
                  <a:cubicBezTo>
                    <a:pt x="963" y="4457"/>
                    <a:pt x="796" y="4896"/>
                    <a:pt x="628" y="5336"/>
                  </a:cubicBezTo>
                  <a:cubicBezTo>
                    <a:pt x="607" y="5419"/>
                    <a:pt x="524" y="5482"/>
                    <a:pt x="440" y="5566"/>
                  </a:cubicBezTo>
                  <a:cubicBezTo>
                    <a:pt x="63" y="5127"/>
                    <a:pt x="1" y="4687"/>
                    <a:pt x="231" y="4227"/>
                  </a:cubicBezTo>
                  <a:cubicBezTo>
                    <a:pt x="607" y="3432"/>
                    <a:pt x="1130" y="2762"/>
                    <a:pt x="1654" y="2093"/>
                  </a:cubicBezTo>
                  <a:cubicBezTo>
                    <a:pt x="2260" y="1339"/>
                    <a:pt x="3014" y="712"/>
                    <a:pt x="3746" y="105"/>
                  </a:cubicBezTo>
                  <a:cubicBezTo>
                    <a:pt x="3788" y="63"/>
                    <a:pt x="3892" y="42"/>
                    <a:pt x="3976" y="0"/>
                  </a:cubicBezTo>
                  <a:cubicBezTo>
                    <a:pt x="3976" y="42"/>
                    <a:pt x="3997" y="63"/>
                    <a:pt x="406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196;p33"/>
            <p:cNvSpPr/>
            <p:nvPr/>
          </p:nvSpPr>
          <p:spPr>
            <a:xfrm>
              <a:off x="1000350" y="4304750"/>
              <a:ext cx="157475" cy="315450"/>
            </a:xfrm>
            <a:custGeom>
              <a:avLst/>
              <a:gdLst/>
              <a:ahLst/>
              <a:cxnLst/>
              <a:rect l="l" t="t" r="r" b="b"/>
              <a:pathLst>
                <a:path w="6299" h="12618" extrusionOk="0">
                  <a:moveTo>
                    <a:pt x="1" y="11362"/>
                  </a:moveTo>
                  <a:cubicBezTo>
                    <a:pt x="63" y="11132"/>
                    <a:pt x="105" y="10923"/>
                    <a:pt x="168" y="10714"/>
                  </a:cubicBezTo>
                  <a:cubicBezTo>
                    <a:pt x="440" y="9647"/>
                    <a:pt x="712" y="8579"/>
                    <a:pt x="1005" y="7491"/>
                  </a:cubicBezTo>
                  <a:cubicBezTo>
                    <a:pt x="1235" y="6675"/>
                    <a:pt x="1465" y="5859"/>
                    <a:pt x="1737" y="5043"/>
                  </a:cubicBezTo>
                  <a:cubicBezTo>
                    <a:pt x="1800" y="4750"/>
                    <a:pt x="1967" y="4437"/>
                    <a:pt x="2009" y="4144"/>
                  </a:cubicBezTo>
                  <a:cubicBezTo>
                    <a:pt x="2177" y="3370"/>
                    <a:pt x="2532" y="2658"/>
                    <a:pt x="2846" y="1926"/>
                  </a:cubicBezTo>
                  <a:cubicBezTo>
                    <a:pt x="2930" y="1737"/>
                    <a:pt x="3055" y="1591"/>
                    <a:pt x="3181" y="1465"/>
                  </a:cubicBezTo>
                  <a:cubicBezTo>
                    <a:pt x="3348" y="1277"/>
                    <a:pt x="3558" y="1152"/>
                    <a:pt x="3641" y="942"/>
                  </a:cubicBezTo>
                  <a:cubicBezTo>
                    <a:pt x="3871" y="419"/>
                    <a:pt x="4311" y="168"/>
                    <a:pt x="4729" y="1"/>
                  </a:cubicBezTo>
                  <a:cubicBezTo>
                    <a:pt x="5252" y="336"/>
                    <a:pt x="5755" y="649"/>
                    <a:pt x="6299" y="963"/>
                  </a:cubicBezTo>
                  <a:cubicBezTo>
                    <a:pt x="6068" y="1256"/>
                    <a:pt x="5775" y="1424"/>
                    <a:pt x="5462" y="1570"/>
                  </a:cubicBezTo>
                  <a:cubicBezTo>
                    <a:pt x="4729" y="1884"/>
                    <a:pt x="4269" y="2512"/>
                    <a:pt x="3578" y="2888"/>
                  </a:cubicBezTo>
                  <a:cubicBezTo>
                    <a:pt x="3495" y="2951"/>
                    <a:pt x="3453" y="3035"/>
                    <a:pt x="3411" y="3077"/>
                  </a:cubicBezTo>
                  <a:cubicBezTo>
                    <a:pt x="2951" y="3600"/>
                    <a:pt x="3097" y="4144"/>
                    <a:pt x="3746" y="4416"/>
                  </a:cubicBezTo>
                  <a:cubicBezTo>
                    <a:pt x="3788" y="4437"/>
                    <a:pt x="3850" y="4458"/>
                    <a:pt x="3934" y="4520"/>
                  </a:cubicBezTo>
                  <a:cubicBezTo>
                    <a:pt x="3997" y="4960"/>
                    <a:pt x="3830" y="5378"/>
                    <a:pt x="3788" y="5818"/>
                  </a:cubicBezTo>
                  <a:cubicBezTo>
                    <a:pt x="3767" y="6341"/>
                    <a:pt x="3683" y="6843"/>
                    <a:pt x="3662" y="7345"/>
                  </a:cubicBezTo>
                  <a:cubicBezTo>
                    <a:pt x="3641" y="8433"/>
                    <a:pt x="3662" y="9563"/>
                    <a:pt x="3641" y="10693"/>
                  </a:cubicBezTo>
                  <a:cubicBezTo>
                    <a:pt x="3641" y="11320"/>
                    <a:pt x="3516" y="11927"/>
                    <a:pt x="3306" y="12513"/>
                  </a:cubicBezTo>
                  <a:cubicBezTo>
                    <a:pt x="2951" y="12618"/>
                    <a:pt x="2637" y="12618"/>
                    <a:pt x="2365" y="12555"/>
                  </a:cubicBezTo>
                  <a:cubicBezTo>
                    <a:pt x="1570" y="12241"/>
                    <a:pt x="754" y="11927"/>
                    <a:pt x="1" y="1136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994600" y="4619650"/>
              <a:ext cx="86850" cy="93675"/>
            </a:xfrm>
            <a:custGeom>
              <a:avLst/>
              <a:gdLst/>
              <a:ahLst/>
              <a:cxnLst/>
              <a:rect l="l" t="t" r="r" b="b"/>
              <a:pathLst>
                <a:path w="3474" h="3747" extrusionOk="0">
                  <a:moveTo>
                    <a:pt x="335" y="1"/>
                  </a:moveTo>
                  <a:cubicBezTo>
                    <a:pt x="1151" y="315"/>
                    <a:pt x="1967" y="796"/>
                    <a:pt x="2867" y="921"/>
                  </a:cubicBezTo>
                  <a:cubicBezTo>
                    <a:pt x="3034" y="1277"/>
                    <a:pt x="2972" y="1654"/>
                    <a:pt x="2951" y="2009"/>
                  </a:cubicBezTo>
                  <a:cubicBezTo>
                    <a:pt x="2930" y="2491"/>
                    <a:pt x="2972" y="2930"/>
                    <a:pt x="3369" y="3265"/>
                  </a:cubicBezTo>
                  <a:cubicBezTo>
                    <a:pt x="3411" y="3328"/>
                    <a:pt x="3411" y="3432"/>
                    <a:pt x="3474" y="3558"/>
                  </a:cubicBezTo>
                  <a:cubicBezTo>
                    <a:pt x="2302" y="3621"/>
                    <a:pt x="1172" y="3746"/>
                    <a:pt x="105" y="3160"/>
                  </a:cubicBezTo>
                  <a:cubicBezTo>
                    <a:pt x="84" y="3098"/>
                    <a:pt x="21" y="2993"/>
                    <a:pt x="21" y="2888"/>
                  </a:cubicBezTo>
                  <a:lnTo>
                    <a:pt x="21" y="817"/>
                  </a:lnTo>
                  <a:cubicBezTo>
                    <a:pt x="0" y="524"/>
                    <a:pt x="42" y="231"/>
                    <a:pt x="3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1531275" y="4316800"/>
              <a:ext cx="59150" cy="36625"/>
            </a:xfrm>
            <a:custGeom>
              <a:avLst/>
              <a:gdLst/>
              <a:ahLst/>
              <a:cxnLst/>
              <a:rect l="l" t="t" r="r" b="b"/>
              <a:pathLst>
                <a:path w="2366" h="1465" extrusionOk="0">
                  <a:moveTo>
                    <a:pt x="2365" y="0"/>
                  </a:moveTo>
                  <a:cubicBezTo>
                    <a:pt x="2093" y="502"/>
                    <a:pt x="1863" y="942"/>
                    <a:pt x="1570" y="1465"/>
                  </a:cubicBezTo>
                  <a:cubicBezTo>
                    <a:pt x="1047" y="1297"/>
                    <a:pt x="545" y="1109"/>
                    <a:pt x="1" y="921"/>
                  </a:cubicBezTo>
                  <a:cubicBezTo>
                    <a:pt x="650" y="523"/>
                    <a:pt x="1675" y="105"/>
                    <a:pt x="23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1089800" y="4279650"/>
              <a:ext cx="18325" cy="19900"/>
            </a:xfrm>
            <a:custGeom>
              <a:avLst/>
              <a:gdLst/>
              <a:ahLst/>
              <a:cxnLst/>
              <a:rect l="l" t="t" r="r" b="b"/>
              <a:pathLst>
                <a:path w="733" h="796" extrusionOk="0">
                  <a:moveTo>
                    <a:pt x="314" y="0"/>
                  </a:moveTo>
                  <a:cubicBezTo>
                    <a:pt x="482" y="189"/>
                    <a:pt x="607" y="314"/>
                    <a:pt x="733" y="503"/>
                  </a:cubicBezTo>
                  <a:cubicBezTo>
                    <a:pt x="482" y="607"/>
                    <a:pt x="293" y="670"/>
                    <a:pt x="42" y="796"/>
                  </a:cubicBezTo>
                  <a:cubicBezTo>
                    <a:pt x="0" y="482"/>
                    <a:pt x="105" y="293"/>
                    <a:pt x="314" y="0"/>
                  </a:cubicBezTo>
                  <a:close/>
                </a:path>
              </a:pathLst>
            </a:custGeom>
            <a:solidFill>
              <a:srgbClr val="2F75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1766150" y="4493600"/>
              <a:ext cx="1075" cy="3150"/>
            </a:xfrm>
            <a:custGeom>
              <a:avLst/>
              <a:gdLst/>
              <a:ahLst/>
              <a:cxnLst/>
              <a:rect l="l" t="t" r="r" b="b"/>
              <a:pathLst>
                <a:path w="43" h="126" extrusionOk="0">
                  <a:moveTo>
                    <a:pt x="22" y="126"/>
                  </a:moveTo>
                  <a:cubicBezTo>
                    <a:pt x="22" y="84"/>
                    <a:pt x="43" y="42"/>
                    <a:pt x="43" y="0"/>
                  </a:cubicBezTo>
                  <a:cubicBezTo>
                    <a:pt x="22" y="21"/>
                    <a:pt x="22" y="84"/>
                    <a:pt x="22" y="126"/>
                  </a:cubicBezTo>
                  <a:cubicBezTo>
                    <a:pt x="1" y="105"/>
                    <a:pt x="22" y="126"/>
                    <a:pt x="22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1414125" y="4183925"/>
              <a:ext cx="168975" cy="95225"/>
            </a:xfrm>
            <a:custGeom>
              <a:avLst/>
              <a:gdLst/>
              <a:ahLst/>
              <a:cxnLst/>
              <a:rect l="l" t="t" r="r" b="b"/>
              <a:pathLst>
                <a:path w="6759" h="3809" extrusionOk="0">
                  <a:moveTo>
                    <a:pt x="5001" y="3118"/>
                  </a:moveTo>
                  <a:cubicBezTo>
                    <a:pt x="4645" y="3306"/>
                    <a:pt x="4331" y="3474"/>
                    <a:pt x="4017" y="3599"/>
                  </a:cubicBezTo>
                  <a:cubicBezTo>
                    <a:pt x="3808" y="3683"/>
                    <a:pt x="3599" y="3788"/>
                    <a:pt x="3348" y="3788"/>
                  </a:cubicBezTo>
                  <a:cubicBezTo>
                    <a:pt x="2825" y="3809"/>
                    <a:pt x="2344" y="3788"/>
                    <a:pt x="1820" y="3788"/>
                  </a:cubicBezTo>
                  <a:cubicBezTo>
                    <a:pt x="1569" y="3788"/>
                    <a:pt x="1360" y="3704"/>
                    <a:pt x="1193" y="3578"/>
                  </a:cubicBezTo>
                  <a:cubicBezTo>
                    <a:pt x="1109" y="3495"/>
                    <a:pt x="1004" y="3411"/>
                    <a:pt x="900" y="3390"/>
                  </a:cubicBezTo>
                  <a:cubicBezTo>
                    <a:pt x="0" y="3013"/>
                    <a:pt x="0" y="2428"/>
                    <a:pt x="209" y="1528"/>
                  </a:cubicBezTo>
                  <a:cubicBezTo>
                    <a:pt x="272" y="1298"/>
                    <a:pt x="419" y="1047"/>
                    <a:pt x="565" y="796"/>
                  </a:cubicBezTo>
                  <a:lnTo>
                    <a:pt x="2678" y="796"/>
                  </a:lnTo>
                  <a:cubicBezTo>
                    <a:pt x="3285" y="796"/>
                    <a:pt x="3871" y="816"/>
                    <a:pt x="4436" y="586"/>
                  </a:cubicBezTo>
                  <a:cubicBezTo>
                    <a:pt x="4499" y="565"/>
                    <a:pt x="4582" y="524"/>
                    <a:pt x="4687" y="524"/>
                  </a:cubicBezTo>
                  <a:cubicBezTo>
                    <a:pt x="5377" y="607"/>
                    <a:pt x="5963" y="377"/>
                    <a:pt x="6549" y="0"/>
                  </a:cubicBezTo>
                  <a:cubicBezTo>
                    <a:pt x="6758" y="252"/>
                    <a:pt x="6654" y="482"/>
                    <a:pt x="6486" y="607"/>
                  </a:cubicBezTo>
                  <a:cubicBezTo>
                    <a:pt x="6131" y="921"/>
                    <a:pt x="5963" y="1340"/>
                    <a:pt x="5838" y="1800"/>
                  </a:cubicBezTo>
                  <a:cubicBezTo>
                    <a:pt x="5796" y="1946"/>
                    <a:pt x="5712" y="2093"/>
                    <a:pt x="5608" y="2239"/>
                  </a:cubicBezTo>
                  <a:cubicBezTo>
                    <a:pt x="5419" y="2553"/>
                    <a:pt x="5189" y="2867"/>
                    <a:pt x="5001" y="311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1119625" y="4146250"/>
              <a:ext cx="181000" cy="166900"/>
            </a:xfrm>
            <a:custGeom>
              <a:avLst/>
              <a:gdLst/>
              <a:ahLst/>
              <a:cxnLst/>
              <a:rect l="l" t="t" r="r" b="b"/>
              <a:pathLst>
                <a:path w="7240" h="6676" extrusionOk="0">
                  <a:moveTo>
                    <a:pt x="6947" y="2700"/>
                  </a:moveTo>
                  <a:cubicBezTo>
                    <a:pt x="6947" y="2303"/>
                    <a:pt x="6821" y="1905"/>
                    <a:pt x="6549" y="1507"/>
                  </a:cubicBezTo>
                  <a:cubicBezTo>
                    <a:pt x="6214" y="1026"/>
                    <a:pt x="5712" y="775"/>
                    <a:pt x="5168" y="712"/>
                  </a:cubicBezTo>
                  <a:cubicBezTo>
                    <a:pt x="4143" y="210"/>
                    <a:pt x="2888" y="1"/>
                    <a:pt x="1841" y="398"/>
                  </a:cubicBezTo>
                  <a:cubicBezTo>
                    <a:pt x="481" y="922"/>
                    <a:pt x="0" y="2386"/>
                    <a:pt x="377" y="3663"/>
                  </a:cubicBezTo>
                  <a:cubicBezTo>
                    <a:pt x="753" y="5650"/>
                    <a:pt x="3055" y="6676"/>
                    <a:pt x="4917" y="6006"/>
                  </a:cubicBezTo>
                  <a:cubicBezTo>
                    <a:pt x="6340" y="5525"/>
                    <a:pt x="7240" y="4039"/>
                    <a:pt x="6947" y="2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1678275" y="4028050"/>
              <a:ext cx="114575" cy="144400"/>
            </a:xfrm>
            <a:custGeom>
              <a:avLst/>
              <a:gdLst/>
              <a:ahLst/>
              <a:cxnLst/>
              <a:rect l="l" t="t" r="r" b="b"/>
              <a:pathLst>
                <a:path w="4583" h="5776" extrusionOk="0">
                  <a:moveTo>
                    <a:pt x="4562" y="2051"/>
                  </a:moveTo>
                  <a:cubicBezTo>
                    <a:pt x="4562" y="984"/>
                    <a:pt x="3830" y="0"/>
                    <a:pt x="2658" y="0"/>
                  </a:cubicBezTo>
                  <a:cubicBezTo>
                    <a:pt x="1633" y="0"/>
                    <a:pt x="900" y="858"/>
                    <a:pt x="440" y="1695"/>
                  </a:cubicBezTo>
                  <a:cubicBezTo>
                    <a:pt x="168" y="2093"/>
                    <a:pt x="1" y="2574"/>
                    <a:pt x="63" y="3139"/>
                  </a:cubicBezTo>
                  <a:cubicBezTo>
                    <a:pt x="63" y="3243"/>
                    <a:pt x="84" y="3327"/>
                    <a:pt x="105" y="3432"/>
                  </a:cubicBezTo>
                  <a:cubicBezTo>
                    <a:pt x="189" y="3997"/>
                    <a:pt x="482" y="4541"/>
                    <a:pt x="963" y="4854"/>
                  </a:cubicBezTo>
                  <a:cubicBezTo>
                    <a:pt x="2407" y="5775"/>
                    <a:pt x="4060" y="4269"/>
                    <a:pt x="4457" y="2930"/>
                  </a:cubicBezTo>
                  <a:cubicBezTo>
                    <a:pt x="4562" y="2637"/>
                    <a:pt x="4583" y="2344"/>
                    <a:pt x="4562" y="20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802100" y="3392500"/>
              <a:ext cx="1071825" cy="1652450"/>
            </a:xfrm>
            <a:custGeom>
              <a:avLst/>
              <a:gdLst/>
              <a:ahLst/>
              <a:cxnLst/>
              <a:rect l="l" t="t" r="r" b="b"/>
              <a:pathLst>
                <a:path w="42873" h="66098" extrusionOk="0">
                  <a:moveTo>
                    <a:pt x="21029" y="61097"/>
                  </a:moveTo>
                  <a:cubicBezTo>
                    <a:pt x="20861" y="61118"/>
                    <a:pt x="20778" y="61097"/>
                    <a:pt x="20715" y="61118"/>
                  </a:cubicBezTo>
                  <a:cubicBezTo>
                    <a:pt x="20087" y="61495"/>
                    <a:pt x="19418" y="61515"/>
                    <a:pt x="18727" y="61515"/>
                  </a:cubicBezTo>
                  <a:cubicBezTo>
                    <a:pt x="18204" y="61536"/>
                    <a:pt x="17723" y="61515"/>
                    <a:pt x="17200" y="61515"/>
                  </a:cubicBezTo>
                  <a:cubicBezTo>
                    <a:pt x="16990" y="61515"/>
                    <a:pt x="16781" y="61515"/>
                    <a:pt x="16593" y="61453"/>
                  </a:cubicBezTo>
                  <a:cubicBezTo>
                    <a:pt x="16070" y="61306"/>
                    <a:pt x="15547" y="61223"/>
                    <a:pt x="15003" y="61243"/>
                  </a:cubicBezTo>
                  <a:cubicBezTo>
                    <a:pt x="14898" y="61243"/>
                    <a:pt x="14752" y="61223"/>
                    <a:pt x="14647" y="61202"/>
                  </a:cubicBezTo>
                  <a:cubicBezTo>
                    <a:pt x="13894" y="60867"/>
                    <a:pt x="13099" y="60616"/>
                    <a:pt x="12408" y="60155"/>
                  </a:cubicBezTo>
                  <a:cubicBezTo>
                    <a:pt x="12157" y="59988"/>
                    <a:pt x="11927" y="59821"/>
                    <a:pt x="11697" y="59674"/>
                  </a:cubicBezTo>
                  <a:cubicBezTo>
                    <a:pt x="10567" y="59046"/>
                    <a:pt x="9730" y="58105"/>
                    <a:pt x="8872" y="57226"/>
                  </a:cubicBezTo>
                  <a:cubicBezTo>
                    <a:pt x="8684" y="57017"/>
                    <a:pt x="8558" y="56745"/>
                    <a:pt x="8454" y="56494"/>
                  </a:cubicBezTo>
                  <a:cubicBezTo>
                    <a:pt x="8119" y="55531"/>
                    <a:pt x="7847" y="54527"/>
                    <a:pt x="7826" y="53502"/>
                  </a:cubicBezTo>
                  <a:cubicBezTo>
                    <a:pt x="7784" y="53460"/>
                    <a:pt x="7742" y="53376"/>
                    <a:pt x="7700" y="53376"/>
                  </a:cubicBezTo>
                  <a:cubicBezTo>
                    <a:pt x="6842" y="53041"/>
                    <a:pt x="6738" y="52916"/>
                    <a:pt x="6738" y="51995"/>
                  </a:cubicBezTo>
                  <a:lnTo>
                    <a:pt x="6738" y="50300"/>
                  </a:lnTo>
                  <a:cubicBezTo>
                    <a:pt x="6738" y="49882"/>
                    <a:pt x="6738" y="49422"/>
                    <a:pt x="6947" y="49045"/>
                  </a:cubicBezTo>
                  <a:cubicBezTo>
                    <a:pt x="7094" y="48752"/>
                    <a:pt x="6989" y="48480"/>
                    <a:pt x="6759" y="48271"/>
                  </a:cubicBezTo>
                  <a:cubicBezTo>
                    <a:pt x="6445" y="47999"/>
                    <a:pt x="6152" y="47685"/>
                    <a:pt x="5796" y="47476"/>
                  </a:cubicBezTo>
                  <a:cubicBezTo>
                    <a:pt x="5190" y="47120"/>
                    <a:pt x="4897" y="46597"/>
                    <a:pt x="4918" y="45906"/>
                  </a:cubicBezTo>
                  <a:cubicBezTo>
                    <a:pt x="4918" y="44986"/>
                    <a:pt x="5106" y="44086"/>
                    <a:pt x="5608" y="43312"/>
                  </a:cubicBezTo>
                  <a:cubicBezTo>
                    <a:pt x="6026" y="42663"/>
                    <a:pt x="6445" y="41994"/>
                    <a:pt x="6884" y="41366"/>
                  </a:cubicBezTo>
                  <a:cubicBezTo>
                    <a:pt x="7114" y="41052"/>
                    <a:pt x="7407" y="40780"/>
                    <a:pt x="7679" y="40487"/>
                  </a:cubicBezTo>
                  <a:cubicBezTo>
                    <a:pt x="8161" y="39964"/>
                    <a:pt x="8726" y="39525"/>
                    <a:pt x="9081" y="38897"/>
                  </a:cubicBezTo>
                  <a:cubicBezTo>
                    <a:pt x="9249" y="38625"/>
                    <a:pt x="9500" y="38416"/>
                    <a:pt x="9730" y="38207"/>
                  </a:cubicBezTo>
                  <a:cubicBezTo>
                    <a:pt x="9939" y="37997"/>
                    <a:pt x="10086" y="37767"/>
                    <a:pt x="10148" y="37474"/>
                  </a:cubicBezTo>
                  <a:cubicBezTo>
                    <a:pt x="10441" y="36616"/>
                    <a:pt x="10755" y="35758"/>
                    <a:pt x="11090" y="34838"/>
                  </a:cubicBezTo>
                  <a:cubicBezTo>
                    <a:pt x="10630" y="34231"/>
                    <a:pt x="10002" y="33708"/>
                    <a:pt x="9416" y="33101"/>
                  </a:cubicBezTo>
                  <a:cubicBezTo>
                    <a:pt x="8998" y="32997"/>
                    <a:pt x="8621" y="32787"/>
                    <a:pt x="8182" y="32808"/>
                  </a:cubicBezTo>
                  <a:cubicBezTo>
                    <a:pt x="7533" y="32850"/>
                    <a:pt x="6968" y="32557"/>
                    <a:pt x="6361" y="32494"/>
                  </a:cubicBezTo>
                  <a:cubicBezTo>
                    <a:pt x="6298" y="32494"/>
                    <a:pt x="6236" y="32473"/>
                    <a:pt x="6215" y="32453"/>
                  </a:cubicBezTo>
                  <a:cubicBezTo>
                    <a:pt x="5692" y="31909"/>
                    <a:pt x="4834" y="31699"/>
                    <a:pt x="4562" y="30925"/>
                  </a:cubicBezTo>
                  <a:cubicBezTo>
                    <a:pt x="4478" y="30883"/>
                    <a:pt x="4436" y="30862"/>
                    <a:pt x="4374" y="30841"/>
                  </a:cubicBezTo>
                  <a:cubicBezTo>
                    <a:pt x="3913" y="30611"/>
                    <a:pt x="3390" y="30590"/>
                    <a:pt x="3034" y="30130"/>
                  </a:cubicBezTo>
                  <a:cubicBezTo>
                    <a:pt x="2490" y="29293"/>
                    <a:pt x="1863" y="28498"/>
                    <a:pt x="1842" y="27431"/>
                  </a:cubicBezTo>
                  <a:cubicBezTo>
                    <a:pt x="1821" y="26594"/>
                    <a:pt x="1758" y="25757"/>
                    <a:pt x="1863" y="24941"/>
                  </a:cubicBezTo>
                  <a:cubicBezTo>
                    <a:pt x="1946" y="24146"/>
                    <a:pt x="2177" y="23330"/>
                    <a:pt x="2386" y="22514"/>
                  </a:cubicBezTo>
                  <a:cubicBezTo>
                    <a:pt x="2469" y="22242"/>
                    <a:pt x="2658" y="22012"/>
                    <a:pt x="2804" y="21782"/>
                  </a:cubicBezTo>
                  <a:cubicBezTo>
                    <a:pt x="2930" y="21572"/>
                    <a:pt x="3076" y="21363"/>
                    <a:pt x="3223" y="21070"/>
                  </a:cubicBezTo>
                  <a:cubicBezTo>
                    <a:pt x="2846" y="21049"/>
                    <a:pt x="2574" y="21070"/>
                    <a:pt x="2302" y="21028"/>
                  </a:cubicBezTo>
                  <a:cubicBezTo>
                    <a:pt x="1633" y="20903"/>
                    <a:pt x="1005" y="20589"/>
                    <a:pt x="419" y="20233"/>
                  </a:cubicBezTo>
                  <a:cubicBezTo>
                    <a:pt x="189" y="20108"/>
                    <a:pt x="84" y="19877"/>
                    <a:pt x="63" y="19585"/>
                  </a:cubicBezTo>
                  <a:cubicBezTo>
                    <a:pt x="0" y="18769"/>
                    <a:pt x="84" y="17994"/>
                    <a:pt x="314" y="17199"/>
                  </a:cubicBezTo>
                  <a:cubicBezTo>
                    <a:pt x="377" y="17032"/>
                    <a:pt x="482" y="16844"/>
                    <a:pt x="586" y="16655"/>
                  </a:cubicBezTo>
                  <a:cubicBezTo>
                    <a:pt x="1047" y="15944"/>
                    <a:pt x="1528" y="15253"/>
                    <a:pt x="2156" y="14647"/>
                  </a:cubicBezTo>
                  <a:cubicBezTo>
                    <a:pt x="2260" y="14542"/>
                    <a:pt x="2365" y="14458"/>
                    <a:pt x="2428" y="14333"/>
                  </a:cubicBezTo>
                  <a:cubicBezTo>
                    <a:pt x="2993" y="13391"/>
                    <a:pt x="3871" y="12784"/>
                    <a:pt x="4687" y="12136"/>
                  </a:cubicBezTo>
                  <a:cubicBezTo>
                    <a:pt x="4729" y="12115"/>
                    <a:pt x="4771" y="12052"/>
                    <a:pt x="4834" y="11947"/>
                  </a:cubicBezTo>
                  <a:cubicBezTo>
                    <a:pt x="4729" y="11864"/>
                    <a:pt x="4625" y="11801"/>
                    <a:pt x="4520" y="11738"/>
                  </a:cubicBezTo>
                  <a:cubicBezTo>
                    <a:pt x="4269" y="11634"/>
                    <a:pt x="3997" y="11550"/>
                    <a:pt x="3725" y="11487"/>
                  </a:cubicBezTo>
                  <a:cubicBezTo>
                    <a:pt x="2741" y="11278"/>
                    <a:pt x="2302" y="10169"/>
                    <a:pt x="2825" y="9332"/>
                  </a:cubicBezTo>
                  <a:cubicBezTo>
                    <a:pt x="2846" y="9311"/>
                    <a:pt x="2888" y="9290"/>
                    <a:pt x="2888" y="9248"/>
                  </a:cubicBezTo>
                  <a:cubicBezTo>
                    <a:pt x="3244" y="8390"/>
                    <a:pt x="3871" y="7742"/>
                    <a:pt x="4687" y="7261"/>
                  </a:cubicBezTo>
                  <a:cubicBezTo>
                    <a:pt x="4813" y="7198"/>
                    <a:pt x="4918" y="7093"/>
                    <a:pt x="5022" y="7009"/>
                  </a:cubicBezTo>
                  <a:cubicBezTo>
                    <a:pt x="5650" y="6465"/>
                    <a:pt x="6298" y="6068"/>
                    <a:pt x="7177" y="6152"/>
                  </a:cubicBezTo>
                  <a:cubicBezTo>
                    <a:pt x="7387" y="6172"/>
                    <a:pt x="7617" y="6089"/>
                    <a:pt x="7847" y="6047"/>
                  </a:cubicBezTo>
                  <a:cubicBezTo>
                    <a:pt x="9060" y="5775"/>
                    <a:pt x="10232" y="5942"/>
                    <a:pt x="11425" y="6193"/>
                  </a:cubicBezTo>
                  <a:cubicBezTo>
                    <a:pt x="11488" y="6005"/>
                    <a:pt x="11529" y="5796"/>
                    <a:pt x="11634" y="5587"/>
                  </a:cubicBezTo>
                  <a:cubicBezTo>
                    <a:pt x="11739" y="5419"/>
                    <a:pt x="11927" y="5315"/>
                    <a:pt x="12032" y="5126"/>
                  </a:cubicBezTo>
                  <a:cubicBezTo>
                    <a:pt x="12429" y="4457"/>
                    <a:pt x="12952" y="3976"/>
                    <a:pt x="13580" y="3557"/>
                  </a:cubicBezTo>
                  <a:cubicBezTo>
                    <a:pt x="13685" y="3494"/>
                    <a:pt x="13768" y="3390"/>
                    <a:pt x="13831" y="3306"/>
                  </a:cubicBezTo>
                  <a:cubicBezTo>
                    <a:pt x="14438" y="2574"/>
                    <a:pt x="15191" y="2134"/>
                    <a:pt x="16070" y="1737"/>
                  </a:cubicBezTo>
                  <a:cubicBezTo>
                    <a:pt x="16865" y="1381"/>
                    <a:pt x="17660" y="963"/>
                    <a:pt x="18476" y="628"/>
                  </a:cubicBezTo>
                  <a:cubicBezTo>
                    <a:pt x="19648" y="146"/>
                    <a:pt x="20903" y="0"/>
                    <a:pt x="22159" y="0"/>
                  </a:cubicBezTo>
                  <a:lnTo>
                    <a:pt x="24293" y="0"/>
                  </a:lnTo>
                  <a:cubicBezTo>
                    <a:pt x="24669" y="0"/>
                    <a:pt x="25025" y="42"/>
                    <a:pt x="25381" y="209"/>
                  </a:cubicBezTo>
                  <a:cubicBezTo>
                    <a:pt x="25946" y="439"/>
                    <a:pt x="26553" y="670"/>
                    <a:pt x="27117" y="900"/>
                  </a:cubicBezTo>
                  <a:cubicBezTo>
                    <a:pt x="27201" y="942"/>
                    <a:pt x="27285" y="963"/>
                    <a:pt x="27369" y="1004"/>
                  </a:cubicBezTo>
                  <a:cubicBezTo>
                    <a:pt x="27954" y="1360"/>
                    <a:pt x="28645" y="1590"/>
                    <a:pt x="28645" y="2364"/>
                  </a:cubicBezTo>
                  <a:cubicBezTo>
                    <a:pt x="28875" y="2511"/>
                    <a:pt x="28980" y="2406"/>
                    <a:pt x="29105" y="2343"/>
                  </a:cubicBezTo>
                  <a:cubicBezTo>
                    <a:pt x="30193" y="1716"/>
                    <a:pt x="31344" y="1695"/>
                    <a:pt x="32516" y="1799"/>
                  </a:cubicBezTo>
                  <a:cubicBezTo>
                    <a:pt x="32851" y="1820"/>
                    <a:pt x="33164" y="2009"/>
                    <a:pt x="33478" y="2134"/>
                  </a:cubicBezTo>
                  <a:cubicBezTo>
                    <a:pt x="34378" y="2532"/>
                    <a:pt x="35215" y="3013"/>
                    <a:pt x="35884" y="3703"/>
                  </a:cubicBezTo>
                  <a:cubicBezTo>
                    <a:pt x="36177" y="4017"/>
                    <a:pt x="36512" y="4289"/>
                    <a:pt x="36847" y="4540"/>
                  </a:cubicBezTo>
                  <a:cubicBezTo>
                    <a:pt x="37224" y="4833"/>
                    <a:pt x="37537" y="5147"/>
                    <a:pt x="37830" y="5503"/>
                  </a:cubicBezTo>
                  <a:cubicBezTo>
                    <a:pt x="38144" y="5921"/>
                    <a:pt x="38312" y="6382"/>
                    <a:pt x="38500" y="6863"/>
                  </a:cubicBezTo>
                  <a:cubicBezTo>
                    <a:pt x="38814" y="7763"/>
                    <a:pt x="38897" y="8641"/>
                    <a:pt x="38835" y="9562"/>
                  </a:cubicBezTo>
                  <a:lnTo>
                    <a:pt x="38835" y="10169"/>
                  </a:lnTo>
                  <a:cubicBezTo>
                    <a:pt x="38814" y="10901"/>
                    <a:pt x="38897" y="11571"/>
                    <a:pt x="39253" y="12240"/>
                  </a:cubicBezTo>
                  <a:cubicBezTo>
                    <a:pt x="39672" y="12931"/>
                    <a:pt x="39713" y="13768"/>
                    <a:pt x="39609" y="14563"/>
                  </a:cubicBezTo>
                  <a:cubicBezTo>
                    <a:pt x="39525" y="15128"/>
                    <a:pt x="39337" y="15651"/>
                    <a:pt x="38835" y="16048"/>
                  </a:cubicBezTo>
                  <a:cubicBezTo>
                    <a:pt x="38563" y="16279"/>
                    <a:pt x="38270" y="16530"/>
                    <a:pt x="37935" y="16802"/>
                  </a:cubicBezTo>
                  <a:cubicBezTo>
                    <a:pt x="38061" y="16885"/>
                    <a:pt x="38165" y="16990"/>
                    <a:pt x="38291" y="17011"/>
                  </a:cubicBezTo>
                  <a:cubicBezTo>
                    <a:pt x="39023" y="17241"/>
                    <a:pt x="39672" y="17576"/>
                    <a:pt x="40153" y="18141"/>
                  </a:cubicBezTo>
                  <a:cubicBezTo>
                    <a:pt x="40613" y="18727"/>
                    <a:pt x="41032" y="19354"/>
                    <a:pt x="41450" y="19961"/>
                  </a:cubicBezTo>
                  <a:cubicBezTo>
                    <a:pt x="41555" y="20087"/>
                    <a:pt x="41597" y="20275"/>
                    <a:pt x="41618" y="20442"/>
                  </a:cubicBezTo>
                  <a:cubicBezTo>
                    <a:pt x="41722" y="21133"/>
                    <a:pt x="41827" y="21802"/>
                    <a:pt x="41869" y="22493"/>
                  </a:cubicBezTo>
                  <a:cubicBezTo>
                    <a:pt x="41973" y="23790"/>
                    <a:pt x="41555" y="24941"/>
                    <a:pt x="40802" y="26029"/>
                  </a:cubicBezTo>
                  <a:cubicBezTo>
                    <a:pt x="40697" y="26175"/>
                    <a:pt x="40550" y="26343"/>
                    <a:pt x="40467" y="26489"/>
                  </a:cubicBezTo>
                  <a:cubicBezTo>
                    <a:pt x="40362" y="26699"/>
                    <a:pt x="40237" y="26908"/>
                    <a:pt x="40195" y="27117"/>
                  </a:cubicBezTo>
                  <a:cubicBezTo>
                    <a:pt x="40174" y="27535"/>
                    <a:pt x="39985" y="27870"/>
                    <a:pt x="39776" y="28247"/>
                  </a:cubicBezTo>
                  <a:cubicBezTo>
                    <a:pt x="39190" y="29230"/>
                    <a:pt x="38584" y="30256"/>
                    <a:pt x="37977" y="31260"/>
                  </a:cubicBezTo>
                  <a:cubicBezTo>
                    <a:pt x="37789" y="31532"/>
                    <a:pt x="37579" y="31804"/>
                    <a:pt x="37370" y="32097"/>
                  </a:cubicBezTo>
                  <a:cubicBezTo>
                    <a:pt x="37265" y="32243"/>
                    <a:pt x="37140" y="32411"/>
                    <a:pt x="36952" y="32641"/>
                  </a:cubicBezTo>
                  <a:cubicBezTo>
                    <a:pt x="38625" y="32411"/>
                    <a:pt x="40195" y="32557"/>
                    <a:pt x="41806" y="32536"/>
                  </a:cubicBezTo>
                  <a:cubicBezTo>
                    <a:pt x="42057" y="33038"/>
                    <a:pt x="42329" y="33499"/>
                    <a:pt x="42538" y="33980"/>
                  </a:cubicBezTo>
                  <a:cubicBezTo>
                    <a:pt x="42664" y="34252"/>
                    <a:pt x="42580" y="34608"/>
                    <a:pt x="42392" y="34880"/>
                  </a:cubicBezTo>
                  <a:cubicBezTo>
                    <a:pt x="41848" y="35717"/>
                    <a:pt x="41659" y="36658"/>
                    <a:pt x="41450" y="37600"/>
                  </a:cubicBezTo>
                  <a:cubicBezTo>
                    <a:pt x="41346" y="38102"/>
                    <a:pt x="41220" y="38604"/>
                    <a:pt x="41032" y="39064"/>
                  </a:cubicBezTo>
                  <a:cubicBezTo>
                    <a:pt x="40718" y="39880"/>
                    <a:pt x="40676" y="40738"/>
                    <a:pt x="40509" y="41575"/>
                  </a:cubicBezTo>
                  <a:cubicBezTo>
                    <a:pt x="40299" y="42621"/>
                    <a:pt x="40195" y="43668"/>
                    <a:pt x="40258" y="44714"/>
                  </a:cubicBezTo>
                  <a:cubicBezTo>
                    <a:pt x="40278" y="45174"/>
                    <a:pt x="40278" y="45593"/>
                    <a:pt x="39776" y="45823"/>
                  </a:cubicBezTo>
                  <a:cubicBezTo>
                    <a:pt x="39651" y="45865"/>
                    <a:pt x="39609" y="46116"/>
                    <a:pt x="39546" y="46262"/>
                  </a:cubicBezTo>
                  <a:cubicBezTo>
                    <a:pt x="39504" y="46555"/>
                    <a:pt x="39462" y="46848"/>
                    <a:pt x="39441" y="47099"/>
                  </a:cubicBezTo>
                  <a:cubicBezTo>
                    <a:pt x="39358" y="47936"/>
                    <a:pt x="39316" y="48752"/>
                    <a:pt x="39107" y="49568"/>
                  </a:cubicBezTo>
                  <a:cubicBezTo>
                    <a:pt x="39044" y="49798"/>
                    <a:pt x="39044" y="50049"/>
                    <a:pt x="39023" y="50321"/>
                  </a:cubicBezTo>
                  <a:cubicBezTo>
                    <a:pt x="39023" y="50677"/>
                    <a:pt x="38981" y="51054"/>
                    <a:pt x="38835" y="51409"/>
                  </a:cubicBezTo>
                  <a:cubicBezTo>
                    <a:pt x="37935" y="51556"/>
                    <a:pt x="37014" y="51451"/>
                    <a:pt x="36115" y="51619"/>
                  </a:cubicBezTo>
                  <a:cubicBezTo>
                    <a:pt x="36073" y="52037"/>
                    <a:pt x="36261" y="52393"/>
                    <a:pt x="36324" y="52728"/>
                  </a:cubicBezTo>
                  <a:cubicBezTo>
                    <a:pt x="36408" y="53062"/>
                    <a:pt x="36408" y="53439"/>
                    <a:pt x="36533" y="53711"/>
                  </a:cubicBezTo>
                  <a:cubicBezTo>
                    <a:pt x="36826" y="54339"/>
                    <a:pt x="36700" y="55029"/>
                    <a:pt x="36680" y="55657"/>
                  </a:cubicBezTo>
                  <a:cubicBezTo>
                    <a:pt x="36638" y="55887"/>
                    <a:pt x="36408" y="56117"/>
                    <a:pt x="36261" y="56389"/>
                  </a:cubicBezTo>
                  <a:cubicBezTo>
                    <a:pt x="36596" y="56829"/>
                    <a:pt x="36952" y="57310"/>
                    <a:pt x="37370" y="57833"/>
                  </a:cubicBezTo>
                  <a:cubicBezTo>
                    <a:pt x="37789" y="56912"/>
                    <a:pt x="38186" y="56096"/>
                    <a:pt x="38584" y="55280"/>
                  </a:cubicBezTo>
                  <a:cubicBezTo>
                    <a:pt x="38688" y="55071"/>
                    <a:pt x="38730" y="54841"/>
                    <a:pt x="38835" y="54652"/>
                  </a:cubicBezTo>
                  <a:cubicBezTo>
                    <a:pt x="38939" y="54485"/>
                    <a:pt x="39107" y="54297"/>
                    <a:pt x="39295" y="54129"/>
                  </a:cubicBezTo>
                  <a:cubicBezTo>
                    <a:pt x="39421" y="54004"/>
                    <a:pt x="39651" y="53920"/>
                    <a:pt x="39755" y="53795"/>
                  </a:cubicBezTo>
                  <a:cubicBezTo>
                    <a:pt x="40258" y="53230"/>
                    <a:pt x="40906" y="53292"/>
                    <a:pt x="41513" y="53439"/>
                  </a:cubicBezTo>
                  <a:cubicBezTo>
                    <a:pt x="42015" y="53544"/>
                    <a:pt x="42350" y="53962"/>
                    <a:pt x="42475" y="54443"/>
                  </a:cubicBezTo>
                  <a:cubicBezTo>
                    <a:pt x="42873" y="55908"/>
                    <a:pt x="42873" y="57373"/>
                    <a:pt x="42224" y="58795"/>
                  </a:cubicBezTo>
                  <a:cubicBezTo>
                    <a:pt x="42120" y="59005"/>
                    <a:pt x="41973" y="59193"/>
                    <a:pt x="41827" y="59339"/>
                  </a:cubicBezTo>
                  <a:lnTo>
                    <a:pt x="40258" y="60909"/>
                  </a:lnTo>
                  <a:cubicBezTo>
                    <a:pt x="40027" y="61139"/>
                    <a:pt x="39776" y="61285"/>
                    <a:pt x="39441" y="61306"/>
                  </a:cubicBezTo>
                  <a:cubicBezTo>
                    <a:pt x="39107" y="61348"/>
                    <a:pt x="38793" y="61495"/>
                    <a:pt x="38479" y="61599"/>
                  </a:cubicBezTo>
                  <a:cubicBezTo>
                    <a:pt x="37998" y="61746"/>
                    <a:pt x="37621" y="61599"/>
                    <a:pt x="37454" y="61118"/>
                  </a:cubicBezTo>
                  <a:cubicBezTo>
                    <a:pt x="37328" y="60720"/>
                    <a:pt x="37245" y="60302"/>
                    <a:pt x="37140" y="59883"/>
                  </a:cubicBezTo>
                  <a:cubicBezTo>
                    <a:pt x="37119" y="59758"/>
                    <a:pt x="37098" y="59611"/>
                    <a:pt x="36993" y="59507"/>
                  </a:cubicBezTo>
                  <a:cubicBezTo>
                    <a:pt x="36742" y="59256"/>
                    <a:pt x="36596" y="59005"/>
                    <a:pt x="36596" y="58670"/>
                  </a:cubicBezTo>
                  <a:cubicBezTo>
                    <a:pt x="36596" y="58565"/>
                    <a:pt x="36533" y="58419"/>
                    <a:pt x="36491" y="58356"/>
                  </a:cubicBezTo>
                  <a:cubicBezTo>
                    <a:pt x="36198" y="57958"/>
                    <a:pt x="35884" y="57582"/>
                    <a:pt x="35633" y="57205"/>
                  </a:cubicBezTo>
                  <a:cubicBezTo>
                    <a:pt x="35466" y="56954"/>
                    <a:pt x="35340" y="56724"/>
                    <a:pt x="35152" y="56410"/>
                  </a:cubicBezTo>
                  <a:cubicBezTo>
                    <a:pt x="35048" y="56410"/>
                    <a:pt x="34838" y="56368"/>
                    <a:pt x="34713" y="56410"/>
                  </a:cubicBezTo>
                  <a:cubicBezTo>
                    <a:pt x="34336" y="56598"/>
                    <a:pt x="33959" y="56619"/>
                    <a:pt x="33541" y="56619"/>
                  </a:cubicBezTo>
                  <a:cubicBezTo>
                    <a:pt x="33353" y="56619"/>
                    <a:pt x="33143" y="56682"/>
                    <a:pt x="32955" y="56724"/>
                  </a:cubicBezTo>
                  <a:cubicBezTo>
                    <a:pt x="32348" y="56912"/>
                    <a:pt x="32097" y="56808"/>
                    <a:pt x="31783" y="56264"/>
                  </a:cubicBezTo>
                  <a:cubicBezTo>
                    <a:pt x="31511" y="55782"/>
                    <a:pt x="31511" y="55782"/>
                    <a:pt x="30988" y="55385"/>
                  </a:cubicBezTo>
                  <a:cubicBezTo>
                    <a:pt x="30674" y="55552"/>
                    <a:pt x="30444" y="55803"/>
                    <a:pt x="30340" y="56117"/>
                  </a:cubicBezTo>
                  <a:cubicBezTo>
                    <a:pt x="30214" y="56494"/>
                    <a:pt x="29921" y="56640"/>
                    <a:pt x="29670" y="56808"/>
                  </a:cubicBezTo>
                  <a:cubicBezTo>
                    <a:pt x="29294" y="56808"/>
                    <a:pt x="28938" y="56598"/>
                    <a:pt x="28582" y="56849"/>
                  </a:cubicBezTo>
                  <a:cubicBezTo>
                    <a:pt x="27933" y="56891"/>
                    <a:pt x="27369" y="56745"/>
                    <a:pt x="26845" y="56305"/>
                  </a:cubicBezTo>
                  <a:cubicBezTo>
                    <a:pt x="26469" y="55992"/>
                    <a:pt x="25946" y="55992"/>
                    <a:pt x="25527" y="55782"/>
                  </a:cubicBezTo>
                  <a:cubicBezTo>
                    <a:pt x="25318" y="55678"/>
                    <a:pt x="25025" y="55761"/>
                    <a:pt x="24816" y="55950"/>
                  </a:cubicBezTo>
                  <a:cubicBezTo>
                    <a:pt x="24586" y="56159"/>
                    <a:pt x="24335" y="56326"/>
                    <a:pt x="24230" y="56640"/>
                  </a:cubicBezTo>
                  <a:cubicBezTo>
                    <a:pt x="24188" y="56745"/>
                    <a:pt x="24146" y="56849"/>
                    <a:pt x="24063" y="56933"/>
                  </a:cubicBezTo>
                  <a:cubicBezTo>
                    <a:pt x="23414" y="57582"/>
                    <a:pt x="23519" y="58356"/>
                    <a:pt x="23770" y="59088"/>
                  </a:cubicBezTo>
                  <a:cubicBezTo>
                    <a:pt x="23916" y="59444"/>
                    <a:pt x="23874" y="59653"/>
                    <a:pt x="23602" y="59883"/>
                  </a:cubicBezTo>
                  <a:cubicBezTo>
                    <a:pt x="23330" y="60093"/>
                    <a:pt x="23121" y="60365"/>
                    <a:pt x="22724" y="60406"/>
                  </a:cubicBezTo>
                  <a:cubicBezTo>
                    <a:pt x="22514" y="60448"/>
                    <a:pt x="22347" y="60595"/>
                    <a:pt x="22138" y="60699"/>
                  </a:cubicBezTo>
                  <a:cubicBezTo>
                    <a:pt x="22138" y="61013"/>
                    <a:pt x="22305" y="61202"/>
                    <a:pt x="22493" y="61348"/>
                  </a:cubicBezTo>
                  <a:cubicBezTo>
                    <a:pt x="22870" y="61662"/>
                    <a:pt x="23247" y="61955"/>
                    <a:pt x="23623" y="62269"/>
                  </a:cubicBezTo>
                  <a:cubicBezTo>
                    <a:pt x="23958" y="62583"/>
                    <a:pt x="24251" y="62917"/>
                    <a:pt x="24586" y="63294"/>
                  </a:cubicBezTo>
                  <a:cubicBezTo>
                    <a:pt x="24795" y="63168"/>
                    <a:pt x="24879" y="62917"/>
                    <a:pt x="24962" y="62750"/>
                  </a:cubicBezTo>
                  <a:cubicBezTo>
                    <a:pt x="25025" y="62562"/>
                    <a:pt x="25130" y="62373"/>
                    <a:pt x="25192" y="62185"/>
                  </a:cubicBezTo>
                  <a:cubicBezTo>
                    <a:pt x="25318" y="61767"/>
                    <a:pt x="25506" y="61411"/>
                    <a:pt x="25820" y="61097"/>
                  </a:cubicBezTo>
                  <a:cubicBezTo>
                    <a:pt x="25946" y="60971"/>
                    <a:pt x="26029" y="60762"/>
                    <a:pt x="26155" y="60595"/>
                  </a:cubicBezTo>
                  <a:cubicBezTo>
                    <a:pt x="26385" y="60344"/>
                    <a:pt x="26657" y="60051"/>
                    <a:pt x="26950" y="59821"/>
                  </a:cubicBezTo>
                  <a:cubicBezTo>
                    <a:pt x="27306" y="59549"/>
                    <a:pt x="27724" y="59339"/>
                    <a:pt x="28122" y="59109"/>
                  </a:cubicBezTo>
                  <a:cubicBezTo>
                    <a:pt x="28247" y="59026"/>
                    <a:pt x="28373" y="59005"/>
                    <a:pt x="28519" y="58984"/>
                  </a:cubicBezTo>
                  <a:cubicBezTo>
                    <a:pt x="28896" y="58942"/>
                    <a:pt x="29314" y="58984"/>
                    <a:pt x="29712" y="58942"/>
                  </a:cubicBezTo>
                  <a:cubicBezTo>
                    <a:pt x="29942" y="58942"/>
                    <a:pt x="30193" y="59026"/>
                    <a:pt x="30319" y="59214"/>
                  </a:cubicBezTo>
                  <a:cubicBezTo>
                    <a:pt x="30821" y="59821"/>
                    <a:pt x="31135" y="60511"/>
                    <a:pt x="30716" y="61327"/>
                  </a:cubicBezTo>
                  <a:cubicBezTo>
                    <a:pt x="30507" y="61767"/>
                    <a:pt x="30235" y="62164"/>
                    <a:pt x="29942" y="62562"/>
                  </a:cubicBezTo>
                  <a:cubicBezTo>
                    <a:pt x="29586" y="63064"/>
                    <a:pt x="29252" y="63587"/>
                    <a:pt x="28959" y="64152"/>
                  </a:cubicBezTo>
                  <a:cubicBezTo>
                    <a:pt x="28540" y="64989"/>
                    <a:pt x="27808" y="65533"/>
                    <a:pt x="26950" y="65888"/>
                  </a:cubicBezTo>
                  <a:cubicBezTo>
                    <a:pt x="26364" y="66098"/>
                    <a:pt x="25757" y="66035"/>
                    <a:pt x="25172" y="65930"/>
                  </a:cubicBezTo>
                  <a:cubicBezTo>
                    <a:pt x="24983" y="65909"/>
                    <a:pt x="24858" y="65742"/>
                    <a:pt x="24858" y="65575"/>
                  </a:cubicBezTo>
                  <a:cubicBezTo>
                    <a:pt x="24816" y="64989"/>
                    <a:pt x="24460" y="64654"/>
                    <a:pt x="24125" y="64256"/>
                  </a:cubicBezTo>
                  <a:cubicBezTo>
                    <a:pt x="23958" y="64110"/>
                    <a:pt x="23832" y="63922"/>
                    <a:pt x="23707" y="63733"/>
                  </a:cubicBezTo>
                  <a:cubicBezTo>
                    <a:pt x="23330" y="63210"/>
                    <a:pt x="22870" y="62792"/>
                    <a:pt x="22368" y="62394"/>
                  </a:cubicBezTo>
                  <a:cubicBezTo>
                    <a:pt x="21928" y="62059"/>
                    <a:pt x="21447" y="61704"/>
                    <a:pt x="21217" y="61139"/>
                  </a:cubicBezTo>
                  <a:cubicBezTo>
                    <a:pt x="21133" y="61223"/>
                    <a:pt x="21091" y="61139"/>
                    <a:pt x="21029" y="61097"/>
                  </a:cubicBezTo>
                  <a:close/>
                  <a:moveTo>
                    <a:pt x="15463" y="39357"/>
                  </a:moveTo>
                  <a:lnTo>
                    <a:pt x="15798" y="39357"/>
                  </a:lnTo>
                  <a:cubicBezTo>
                    <a:pt x="18602" y="39378"/>
                    <a:pt x="21384" y="39232"/>
                    <a:pt x="24146" y="39671"/>
                  </a:cubicBezTo>
                  <a:cubicBezTo>
                    <a:pt x="25255" y="39860"/>
                    <a:pt x="26343" y="39901"/>
                    <a:pt x="27389" y="40278"/>
                  </a:cubicBezTo>
                  <a:cubicBezTo>
                    <a:pt x="27620" y="40362"/>
                    <a:pt x="27871" y="40466"/>
                    <a:pt x="28226" y="40257"/>
                  </a:cubicBezTo>
                  <a:cubicBezTo>
                    <a:pt x="28080" y="40173"/>
                    <a:pt x="27996" y="40152"/>
                    <a:pt x="27933" y="40090"/>
                  </a:cubicBezTo>
                  <a:cubicBezTo>
                    <a:pt x="27306" y="39546"/>
                    <a:pt x="26615" y="39127"/>
                    <a:pt x="25716" y="39127"/>
                  </a:cubicBezTo>
                  <a:cubicBezTo>
                    <a:pt x="25611" y="39127"/>
                    <a:pt x="25527" y="39043"/>
                    <a:pt x="25402" y="38981"/>
                  </a:cubicBezTo>
                  <a:cubicBezTo>
                    <a:pt x="25527" y="38855"/>
                    <a:pt x="25611" y="38751"/>
                    <a:pt x="25716" y="38646"/>
                  </a:cubicBezTo>
                  <a:cubicBezTo>
                    <a:pt x="24753" y="38227"/>
                    <a:pt x="23728" y="38081"/>
                    <a:pt x="22703" y="38039"/>
                  </a:cubicBezTo>
                  <a:cubicBezTo>
                    <a:pt x="21656" y="37997"/>
                    <a:pt x="20589" y="38081"/>
                    <a:pt x="19543" y="38123"/>
                  </a:cubicBezTo>
                  <a:cubicBezTo>
                    <a:pt x="19125" y="38165"/>
                    <a:pt x="18664" y="38186"/>
                    <a:pt x="18288" y="38353"/>
                  </a:cubicBezTo>
                  <a:cubicBezTo>
                    <a:pt x="17451" y="38751"/>
                    <a:pt x="16593" y="38960"/>
                    <a:pt x="15693" y="39169"/>
                  </a:cubicBezTo>
                  <a:cubicBezTo>
                    <a:pt x="15630" y="39211"/>
                    <a:pt x="15547" y="39315"/>
                    <a:pt x="15463" y="39357"/>
                  </a:cubicBezTo>
                  <a:cubicBezTo>
                    <a:pt x="15149" y="39253"/>
                    <a:pt x="14856" y="39378"/>
                    <a:pt x="14584" y="39483"/>
                  </a:cubicBezTo>
                  <a:cubicBezTo>
                    <a:pt x="14375" y="39567"/>
                    <a:pt x="14187" y="39525"/>
                    <a:pt x="14082" y="39253"/>
                  </a:cubicBezTo>
                  <a:cubicBezTo>
                    <a:pt x="14249" y="38897"/>
                    <a:pt x="14626" y="38813"/>
                    <a:pt x="14961" y="38688"/>
                  </a:cubicBezTo>
                  <a:cubicBezTo>
                    <a:pt x="15170" y="38604"/>
                    <a:pt x="15421" y="38583"/>
                    <a:pt x="15630" y="38499"/>
                  </a:cubicBezTo>
                  <a:cubicBezTo>
                    <a:pt x="16509" y="38081"/>
                    <a:pt x="17451" y="37851"/>
                    <a:pt x="18371" y="37579"/>
                  </a:cubicBezTo>
                  <a:cubicBezTo>
                    <a:pt x="18790" y="37453"/>
                    <a:pt x="19208" y="37391"/>
                    <a:pt x="19627" y="37391"/>
                  </a:cubicBezTo>
                  <a:cubicBezTo>
                    <a:pt x="20506" y="37391"/>
                    <a:pt x="21405" y="37432"/>
                    <a:pt x="22263" y="37391"/>
                  </a:cubicBezTo>
                  <a:cubicBezTo>
                    <a:pt x="23916" y="37349"/>
                    <a:pt x="25423" y="37809"/>
                    <a:pt x="26887" y="38437"/>
                  </a:cubicBezTo>
                  <a:cubicBezTo>
                    <a:pt x="27138" y="38541"/>
                    <a:pt x="27306" y="38730"/>
                    <a:pt x="27557" y="38855"/>
                  </a:cubicBezTo>
                  <a:cubicBezTo>
                    <a:pt x="27724" y="38960"/>
                    <a:pt x="27933" y="39106"/>
                    <a:pt x="28143" y="39169"/>
                  </a:cubicBezTo>
                  <a:cubicBezTo>
                    <a:pt x="28519" y="39336"/>
                    <a:pt x="28875" y="39462"/>
                    <a:pt x="29273" y="39587"/>
                  </a:cubicBezTo>
                  <a:cubicBezTo>
                    <a:pt x="29335" y="39629"/>
                    <a:pt x="29398" y="39587"/>
                    <a:pt x="29607" y="39587"/>
                  </a:cubicBezTo>
                  <a:cubicBezTo>
                    <a:pt x="29398" y="39441"/>
                    <a:pt x="29335" y="39336"/>
                    <a:pt x="29189" y="39253"/>
                  </a:cubicBezTo>
                  <a:cubicBezTo>
                    <a:pt x="28352" y="38792"/>
                    <a:pt x="27515" y="38311"/>
                    <a:pt x="26657" y="37851"/>
                  </a:cubicBezTo>
                  <a:cubicBezTo>
                    <a:pt x="26469" y="37746"/>
                    <a:pt x="26301" y="37600"/>
                    <a:pt x="26113" y="37642"/>
                  </a:cubicBezTo>
                  <a:cubicBezTo>
                    <a:pt x="25402" y="37663"/>
                    <a:pt x="24858" y="37349"/>
                    <a:pt x="24251" y="37035"/>
                  </a:cubicBezTo>
                  <a:cubicBezTo>
                    <a:pt x="23937" y="36867"/>
                    <a:pt x="23623" y="36805"/>
                    <a:pt x="23268" y="36805"/>
                  </a:cubicBezTo>
                  <a:cubicBezTo>
                    <a:pt x="22347" y="36805"/>
                    <a:pt x="21426" y="36847"/>
                    <a:pt x="20506" y="36805"/>
                  </a:cubicBezTo>
                  <a:cubicBezTo>
                    <a:pt x="19041" y="36721"/>
                    <a:pt x="17639" y="36951"/>
                    <a:pt x="16258" y="37474"/>
                  </a:cubicBezTo>
                  <a:cubicBezTo>
                    <a:pt x="15358" y="37809"/>
                    <a:pt x="14501" y="38186"/>
                    <a:pt x="13705" y="38792"/>
                  </a:cubicBezTo>
                  <a:cubicBezTo>
                    <a:pt x="13685" y="38960"/>
                    <a:pt x="13664" y="39211"/>
                    <a:pt x="13643" y="39420"/>
                  </a:cubicBezTo>
                  <a:cubicBezTo>
                    <a:pt x="13601" y="39629"/>
                    <a:pt x="13266" y="39650"/>
                    <a:pt x="13266" y="39901"/>
                  </a:cubicBezTo>
                  <a:cubicBezTo>
                    <a:pt x="14103" y="40027"/>
                    <a:pt x="14773" y="39734"/>
                    <a:pt x="15463" y="39357"/>
                  </a:cubicBezTo>
                  <a:close/>
                  <a:moveTo>
                    <a:pt x="38584" y="44170"/>
                  </a:moveTo>
                  <a:cubicBezTo>
                    <a:pt x="38291" y="44149"/>
                    <a:pt x="38040" y="44086"/>
                    <a:pt x="37747" y="44065"/>
                  </a:cubicBezTo>
                  <a:cubicBezTo>
                    <a:pt x="37517" y="44044"/>
                    <a:pt x="37307" y="43981"/>
                    <a:pt x="37098" y="43940"/>
                  </a:cubicBezTo>
                  <a:cubicBezTo>
                    <a:pt x="36910" y="43877"/>
                    <a:pt x="36826" y="43626"/>
                    <a:pt x="36910" y="43417"/>
                  </a:cubicBezTo>
                  <a:cubicBezTo>
                    <a:pt x="36972" y="43228"/>
                    <a:pt x="37077" y="43124"/>
                    <a:pt x="37286" y="43124"/>
                  </a:cubicBezTo>
                  <a:cubicBezTo>
                    <a:pt x="37496" y="43124"/>
                    <a:pt x="37663" y="43145"/>
                    <a:pt x="37872" y="43145"/>
                  </a:cubicBezTo>
                  <a:cubicBezTo>
                    <a:pt x="38040" y="43145"/>
                    <a:pt x="38270" y="43186"/>
                    <a:pt x="38374" y="43103"/>
                  </a:cubicBezTo>
                  <a:cubicBezTo>
                    <a:pt x="38856" y="42705"/>
                    <a:pt x="39400" y="42454"/>
                    <a:pt x="39504" y="41680"/>
                  </a:cubicBezTo>
                  <a:cubicBezTo>
                    <a:pt x="39651" y="40487"/>
                    <a:pt x="39818" y="39253"/>
                    <a:pt x="40383" y="38123"/>
                  </a:cubicBezTo>
                  <a:cubicBezTo>
                    <a:pt x="40425" y="38081"/>
                    <a:pt x="40446" y="38018"/>
                    <a:pt x="40446" y="37976"/>
                  </a:cubicBezTo>
                  <a:cubicBezTo>
                    <a:pt x="40634" y="36930"/>
                    <a:pt x="40990" y="35926"/>
                    <a:pt x="41408" y="34963"/>
                  </a:cubicBezTo>
                  <a:cubicBezTo>
                    <a:pt x="41492" y="34796"/>
                    <a:pt x="41513" y="34650"/>
                    <a:pt x="41366" y="34440"/>
                  </a:cubicBezTo>
                  <a:cubicBezTo>
                    <a:pt x="41220" y="34461"/>
                    <a:pt x="41053" y="34440"/>
                    <a:pt x="40885" y="34524"/>
                  </a:cubicBezTo>
                  <a:cubicBezTo>
                    <a:pt x="40006" y="34922"/>
                    <a:pt x="39023" y="35068"/>
                    <a:pt x="38228" y="35612"/>
                  </a:cubicBezTo>
                  <a:cubicBezTo>
                    <a:pt x="38061" y="35717"/>
                    <a:pt x="37872" y="35821"/>
                    <a:pt x="37705" y="35884"/>
                  </a:cubicBezTo>
                  <a:cubicBezTo>
                    <a:pt x="36282" y="36344"/>
                    <a:pt x="35299" y="37370"/>
                    <a:pt x="34378" y="38458"/>
                  </a:cubicBezTo>
                  <a:cubicBezTo>
                    <a:pt x="34273" y="38604"/>
                    <a:pt x="34169" y="38751"/>
                    <a:pt x="34106" y="38918"/>
                  </a:cubicBezTo>
                  <a:cubicBezTo>
                    <a:pt x="33939" y="39378"/>
                    <a:pt x="33750" y="39860"/>
                    <a:pt x="33332" y="40215"/>
                  </a:cubicBezTo>
                  <a:cubicBezTo>
                    <a:pt x="33227" y="40299"/>
                    <a:pt x="33164" y="40445"/>
                    <a:pt x="33143" y="40613"/>
                  </a:cubicBezTo>
                  <a:cubicBezTo>
                    <a:pt x="33102" y="40948"/>
                    <a:pt x="33102" y="41303"/>
                    <a:pt x="33018" y="41638"/>
                  </a:cubicBezTo>
                  <a:cubicBezTo>
                    <a:pt x="32934" y="41973"/>
                    <a:pt x="32725" y="42308"/>
                    <a:pt x="32641" y="42642"/>
                  </a:cubicBezTo>
                  <a:cubicBezTo>
                    <a:pt x="32537" y="43019"/>
                    <a:pt x="32537" y="43375"/>
                    <a:pt x="32474" y="43751"/>
                  </a:cubicBezTo>
                  <a:lnTo>
                    <a:pt x="32076" y="46032"/>
                  </a:lnTo>
                  <a:cubicBezTo>
                    <a:pt x="31783" y="47727"/>
                    <a:pt x="31658" y="49484"/>
                    <a:pt x="31239" y="51179"/>
                  </a:cubicBezTo>
                  <a:cubicBezTo>
                    <a:pt x="31009" y="52121"/>
                    <a:pt x="30800" y="53062"/>
                    <a:pt x="30800" y="54088"/>
                  </a:cubicBezTo>
                  <a:cubicBezTo>
                    <a:pt x="30926" y="54004"/>
                    <a:pt x="31051" y="53941"/>
                    <a:pt x="31177" y="53878"/>
                  </a:cubicBezTo>
                  <a:cubicBezTo>
                    <a:pt x="31386" y="53711"/>
                    <a:pt x="31595" y="53564"/>
                    <a:pt x="31783" y="53397"/>
                  </a:cubicBezTo>
                  <a:cubicBezTo>
                    <a:pt x="31993" y="53209"/>
                    <a:pt x="32202" y="53000"/>
                    <a:pt x="32432" y="52853"/>
                  </a:cubicBezTo>
                  <a:cubicBezTo>
                    <a:pt x="33248" y="52330"/>
                    <a:pt x="34064" y="51807"/>
                    <a:pt x="34901" y="51305"/>
                  </a:cubicBezTo>
                  <a:cubicBezTo>
                    <a:pt x="35089" y="51179"/>
                    <a:pt x="35320" y="51095"/>
                    <a:pt x="35529" y="51054"/>
                  </a:cubicBezTo>
                  <a:cubicBezTo>
                    <a:pt x="36198" y="50844"/>
                    <a:pt x="36910" y="50656"/>
                    <a:pt x="37621" y="50656"/>
                  </a:cubicBezTo>
                  <a:cubicBezTo>
                    <a:pt x="37747" y="50656"/>
                    <a:pt x="37872" y="50593"/>
                    <a:pt x="38040" y="50572"/>
                  </a:cubicBezTo>
                  <a:cubicBezTo>
                    <a:pt x="38061" y="50217"/>
                    <a:pt x="38061" y="49903"/>
                    <a:pt x="38081" y="49610"/>
                  </a:cubicBezTo>
                  <a:cubicBezTo>
                    <a:pt x="38144" y="49275"/>
                    <a:pt x="38249" y="48961"/>
                    <a:pt x="38291" y="48606"/>
                  </a:cubicBezTo>
                  <a:cubicBezTo>
                    <a:pt x="38353" y="48250"/>
                    <a:pt x="38374" y="47873"/>
                    <a:pt x="38395" y="47518"/>
                  </a:cubicBezTo>
                  <a:cubicBezTo>
                    <a:pt x="38270" y="47455"/>
                    <a:pt x="38186" y="47434"/>
                    <a:pt x="38144" y="47413"/>
                  </a:cubicBezTo>
                  <a:cubicBezTo>
                    <a:pt x="37642" y="47204"/>
                    <a:pt x="37600" y="46890"/>
                    <a:pt x="37935" y="46513"/>
                  </a:cubicBezTo>
                  <a:cubicBezTo>
                    <a:pt x="38123" y="46304"/>
                    <a:pt x="38395" y="46199"/>
                    <a:pt x="38500" y="45886"/>
                  </a:cubicBezTo>
                  <a:cubicBezTo>
                    <a:pt x="38563" y="45760"/>
                    <a:pt x="38646" y="45634"/>
                    <a:pt x="38458" y="45509"/>
                  </a:cubicBezTo>
                  <a:cubicBezTo>
                    <a:pt x="38144" y="45802"/>
                    <a:pt x="37768" y="45990"/>
                    <a:pt x="37307" y="45886"/>
                  </a:cubicBezTo>
                  <a:cubicBezTo>
                    <a:pt x="37098" y="45844"/>
                    <a:pt x="36931" y="45739"/>
                    <a:pt x="36889" y="45530"/>
                  </a:cubicBezTo>
                  <a:cubicBezTo>
                    <a:pt x="36826" y="45321"/>
                    <a:pt x="36931" y="45090"/>
                    <a:pt x="37224" y="45007"/>
                  </a:cubicBezTo>
                  <a:cubicBezTo>
                    <a:pt x="37726" y="44818"/>
                    <a:pt x="38165" y="44505"/>
                    <a:pt x="38584" y="44170"/>
                  </a:cubicBezTo>
                  <a:cubicBezTo>
                    <a:pt x="38584" y="44128"/>
                    <a:pt x="38584" y="44065"/>
                    <a:pt x="38605" y="44044"/>
                  </a:cubicBezTo>
                  <a:cubicBezTo>
                    <a:pt x="38605" y="44086"/>
                    <a:pt x="38584" y="44128"/>
                    <a:pt x="38584" y="44170"/>
                  </a:cubicBezTo>
                  <a:close/>
                  <a:moveTo>
                    <a:pt x="37391" y="16048"/>
                  </a:moveTo>
                  <a:cubicBezTo>
                    <a:pt x="37558" y="15902"/>
                    <a:pt x="37705" y="15776"/>
                    <a:pt x="37851" y="15630"/>
                  </a:cubicBezTo>
                  <a:cubicBezTo>
                    <a:pt x="38353" y="15191"/>
                    <a:pt x="38563" y="14647"/>
                    <a:pt x="38542" y="13956"/>
                  </a:cubicBezTo>
                  <a:cubicBezTo>
                    <a:pt x="38500" y="13349"/>
                    <a:pt x="38353" y="12826"/>
                    <a:pt x="38061" y="12345"/>
                  </a:cubicBezTo>
                  <a:cubicBezTo>
                    <a:pt x="37809" y="11864"/>
                    <a:pt x="37705" y="11403"/>
                    <a:pt x="37726" y="10880"/>
                  </a:cubicBezTo>
                  <a:cubicBezTo>
                    <a:pt x="37747" y="10357"/>
                    <a:pt x="37726" y="9855"/>
                    <a:pt x="37726" y="9332"/>
                  </a:cubicBezTo>
                  <a:cubicBezTo>
                    <a:pt x="37747" y="8683"/>
                    <a:pt x="37642" y="8056"/>
                    <a:pt x="37454" y="7407"/>
                  </a:cubicBezTo>
                  <a:cubicBezTo>
                    <a:pt x="37245" y="6528"/>
                    <a:pt x="36805" y="5900"/>
                    <a:pt x="36094" y="5377"/>
                  </a:cubicBezTo>
                  <a:cubicBezTo>
                    <a:pt x="35759" y="5126"/>
                    <a:pt x="35424" y="4854"/>
                    <a:pt x="35131" y="4540"/>
                  </a:cubicBezTo>
                  <a:cubicBezTo>
                    <a:pt x="34566" y="3913"/>
                    <a:pt x="33834" y="3536"/>
                    <a:pt x="33102" y="3159"/>
                  </a:cubicBezTo>
                  <a:cubicBezTo>
                    <a:pt x="32537" y="2908"/>
                    <a:pt x="31972" y="2804"/>
                    <a:pt x="31344" y="2825"/>
                  </a:cubicBezTo>
                  <a:cubicBezTo>
                    <a:pt x="30089" y="2867"/>
                    <a:pt x="29022" y="3327"/>
                    <a:pt x="28205" y="4289"/>
                  </a:cubicBezTo>
                  <a:cubicBezTo>
                    <a:pt x="28017" y="4499"/>
                    <a:pt x="27808" y="4708"/>
                    <a:pt x="27599" y="4896"/>
                  </a:cubicBezTo>
                  <a:cubicBezTo>
                    <a:pt x="27452" y="5001"/>
                    <a:pt x="27243" y="5064"/>
                    <a:pt x="27055" y="5064"/>
                  </a:cubicBezTo>
                  <a:cubicBezTo>
                    <a:pt x="26657" y="5105"/>
                    <a:pt x="26427" y="4792"/>
                    <a:pt x="26511" y="4394"/>
                  </a:cubicBezTo>
                  <a:cubicBezTo>
                    <a:pt x="26573" y="4059"/>
                    <a:pt x="26762" y="3766"/>
                    <a:pt x="27055" y="3557"/>
                  </a:cubicBezTo>
                  <a:cubicBezTo>
                    <a:pt x="27264" y="3390"/>
                    <a:pt x="27452" y="3243"/>
                    <a:pt x="27599" y="3139"/>
                  </a:cubicBezTo>
                  <a:cubicBezTo>
                    <a:pt x="27703" y="2385"/>
                    <a:pt x="27306" y="2071"/>
                    <a:pt x="26762" y="1820"/>
                  </a:cubicBezTo>
                  <a:cubicBezTo>
                    <a:pt x="26720" y="1799"/>
                    <a:pt x="26657" y="1799"/>
                    <a:pt x="26615" y="1779"/>
                  </a:cubicBezTo>
                  <a:cubicBezTo>
                    <a:pt x="26050" y="1548"/>
                    <a:pt x="25506" y="1297"/>
                    <a:pt x="24941" y="1130"/>
                  </a:cubicBezTo>
                  <a:cubicBezTo>
                    <a:pt x="24669" y="1025"/>
                    <a:pt x="24376" y="963"/>
                    <a:pt x="24104" y="963"/>
                  </a:cubicBezTo>
                  <a:cubicBezTo>
                    <a:pt x="23226" y="942"/>
                    <a:pt x="22389" y="942"/>
                    <a:pt x="21531" y="963"/>
                  </a:cubicBezTo>
                  <a:cubicBezTo>
                    <a:pt x="20610" y="983"/>
                    <a:pt x="19731" y="1151"/>
                    <a:pt x="18832" y="1402"/>
                  </a:cubicBezTo>
                  <a:cubicBezTo>
                    <a:pt x="17953" y="1695"/>
                    <a:pt x="17158" y="2134"/>
                    <a:pt x="16321" y="2511"/>
                  </a:cubicBezTo>
                  <a:cubicBezTo>
                    <a:pt x="15547" y="2846"/>
                    <a:pt x="14773" y="3264"/>
                    <a:pt x="14229" y="3955"/>
                  </a:cubicBezTo>
                  <a:cubicBezTo>
                    <a:pt x="14145" y="4059"/>
                    <a:pt x="14019" y="4164"/>
                    <a:pt x="13915" y="4227"/>
                  </a:cubicBezTo>
                  <a:cubicBezTo>
                    <a:pt x="13140" y="4687"/>
                    <a:pt x="12701" y="5461"/>
                    <a:pt x="12094" y="6152"/>
                  </a:cubicBezTo>
                  <a:cubicBezTo>
                    <a:pt x="12178" y="6382"/>
                    <a:pt x="12220" y="6591"/>
                    <a:pt x="12283" y="6800"/>
                  </a:cubicBezTo>
                  <a:cubicBezTo>
                    <a:pt x="12345" y="7051"/>
                    <a:pt x="12094" y="7302"/>
                    <a:pt x="11822" y="7240"/>
                  </a:cubicBezTo>
                  <a:cubicBezTo>
                    <a:pt x="11718" y="7219"/>
                    <a:pt x="11613" y="7135"/>
                    <a:pt x="11508" y="7114"/>
                  </a:cubicBezTo>
                  <a:cubicBezTo>
                    <a:pt x="10985" y="6989"/>
                    <a:pt x="10504" y="6800"/>
                    <a:pt x="9939" y="6800"/>
                  </a:cubicBezTo>
                  <a:cubicBezTo>
                    <a:pt x="9144" y="6800"/>
                    <a:pt x="8349" y="6821"/>
                    <a:pt x="7575" y="7030"/>
                  </a:cubicBezTo>
                  <a:cubicBezTo>
                    <a:pt x="7366" y="7093"/>
                    <a:pt x="7114" y="7135"/>
                    <a:pt x="6884" y="7114"/>
                  </a:cubicBezTo>
                  <a:cubicBezTo>
                    <a:pt x="6487" y="7093"/>
                    <a:pt x="6173" y="7261"/>
                    <a:pt x="5859" y="7512"/>
                  </a:cubicBezTo>
                  <a:cubicBezTo>
                    <a:pt x="5503" y="7784"/>
                    <a:pt x="5190" y="8139"/>
                    <a:pt x="4792" y="8349"/>
                  </a:cubicBezTo>
                  <a:cubicBezTo>
                    <a:pt x="4143" y="8704"/>
                    <a:pt x="3913" y="9353"/>
                    <a:pt x="3599" y="9939"/>
                  </a:cubicBezTo>
                  <a:cubicBezTo>
                    <a:pt x="3453" y="10169"/>
                    <a:pt x="3620" y="10441"/>
                    <a:pt x="3934" y="10504"/>
                  </a:cubicBezTo>
                  <a:cubicBezTo>
                    <a:pt x="4143" y="10566"/>
                    <a:pt x="4374" y="10608"/>
                    <a:pt x="4583" y="10692"/>
                  </a:cubicBezTo>
                  <a:cubicBezTo>
                    <a:pt x="5022" y="10880"/>
                    <a:pt x="5482" y="11069"/>
                    <a:pt x="6006" y="11027"/>
                  </a:cubicBezTo>
                  <a:cubicBezTo>
                    <a:pt x="6278" y="11006"/>
                    <a:pt x="6487" y="11173"/>
                    <a:pt x="6591" y="11424"/>
                  </a:cubicBezTo>
                  <a:cubicBezTo>
                    <a:pt x="6696" y="11696"/>
                    <a:pt x="6633" y="11968"/>
                    <a:pt x="6340" y="12178"/>
                  </a:cubicBezTo>
                  <a:cubicBezTo>
                    <a:pt x="6047" y="12387"/>
                    <a:pt x="5796" y="12575"/>
                    <a:pt x="5503" y="12763"/>
                  </a:cubicBezTo>
                  <a:cubicBezTo>
                    <a:pt x="4646" y="13307"/>
                    <a:pt x="3809" y="13935"/>
                    <a:pt x="3244" y="14793"/>
                  </a:cubicBezTo>
                  <a:cubicBezTo>
                    <a:pt x="3181" y="14939"/>
                    <a:pt x="3013" y="15065"/>
                    <a:pt x="2909" y="15191"/>
                  </a:cubicBezTo>
                  <a:cubicBezTo>
                    <a:pt x="2553" y="15630"/>
                    <a:pt x="2177" y="16048"/>
                    <a:pt x="1821" y="16509"/>
                  </a:cubicBezTo>
                  <a:cubicBezTo>
                    <a:pt x="1109" y="17346"/>
                    <a:pt x="942" y="18329"/>
                    <a:pt x="1047" y="19375"/>
                  </a:cubicBezTo>
                  <a:cubicBezTo>
                    <a:pt x="1653" y="19794"/>
                    <a:pt x="2281" y="20024"/>
                    <a:pt x="2993" y="19982"/>
                  </a:cubicBezTo>
                  <a:cubicBezTo>
                    <a:pt x="3306" y="19961"/>
                    <a:pt x="3620" y="19961"/>
                    <a:pt x="3934" y="20003"/>
                  </a:cubicBezTo>
                  <a:cubicBezTo>
                    <a:pt x="4478" y="20066"/>
                    <a:pt x="4666" y="20401"/>
                    <a:pt x="4457" y="20903"/>
                  </a:cubicBezTo>
                  <a:cubicBezTo>
                    <a:pt x="4374" y="21049"/>
                    <a:pt x="4290" y="21217"/>
                    <a:pt x="4227" y="21342"/>
                  </a:cubicBezTo>
                  <a:cubicBezTo>
                    <a:pt x="4018" y="21656"/>
                    <a:pt x="3829" y="21970"/>
                    <a:pt x="3620" y="22263"/>
                  </a:cubicBezTo>
                  <a:cubicBezTo>
                    <a:pt x="3411" y="22535"/>
                    <a:pt x="3306" y="22849"/>
                    <a:pt x="3223" y="23204"/>
                  </a:cubicBezTo>
                  <a:cubicBezTo>
                    <a:pt x="2909" y="24397"/>
                    <a:pt x="2804" y="25611"/>
                    <a:pt x="2804" y="26824"/>
                  </a:cubicBezTo>
                  <a:cubicBezTo>
                    <a:pt x="2825" y="27870"/>
                    <a:pt x="3285" y="28686"/>
                    <a:pt x="3913" y="29440"/>
                  </a:cubicBezTo>
                  <a:cubicBezTo>
                    <a:pt x="4039" y="29607"/>
                    <a:pt x="4227" y="29712"/>
                    <a:pt x="4478" y="29523"/>
                  </a:cubicBezTo>
                  <a:lnTo>
                    <a:pt x="4478" y="28268"/>
                  </a:lnTo>
                  <a:cubicBezTo>
                    <a:pt x="4499" y="27473"/>
                    <a:pt x="5210" y="26782"/>
                    <a:pt x="6026" y="26740"/>
                  </a:cubicBezTo>
                  <a:cubicBezTo>
                    <a:pt x="6382" y="26740"/>
                    <a:pt x="6759" y="26824"/>
                    <a:pt x="7114" y="26699"/>
                  </a:cubicBezTo>
                  <a:cubicBezTo>
                    <a:pt x="7156" y="25966"/>
                    <a:pt x="6905" y="25339"/>
                    <a:pt x="6654" y="24815"/>
                  </a:cubicBezTo>
                  <a:cubicBezTo>
                    <a:pt x="6759" y="24564"/>
                    <a:pt x="6842" y="24376"/>
                    <a:pt x="6884" y="24209"/>
                  </a:cubicBezTo>
                  <a:cubicBezTo>
                    <a:pt x="6947" y="24062"/>
                    <a:pt x="6947" y="23874"/>
                    <a:pt x="6989" y="23706"/>
                  </a:cubicBezTo>
                  <a:cubicBezTo>
                    <a:pt x="7010" y="23665"/>
                    <a:pt x="7114" y="23560"/>
                    <a:pt x="7198" y="23581"/>
                  </a:cubicBezTo>
                  <a:cubicBezTo>
                    <a:pt x="7303" y="23581"/>
                    <a:pt x="7428" y="23665"/>
                    <a:pt x="7491" y="23748"/>
                  </a:cubicBezTo>
                  <a:cubicBezTo>
                    <a:pt x="7575" y="23916"/>
                    <a:pt x="7596" y="24125"/>
                    <a:pt x="7617" y="24313"/>
                  </a:cubicBezTo>
                  <a:cubicBezTo>
                    <a:pt x="7679" y="24648"/>
                    <a:pt x="7617" y="25004"/>
                    <a:pt x="7847" y="25339"/>
                  </a:cubicBezTo>
                  <a:cubicBezTo>
                    <a:pt x="7951" y="25339"/>
                    <a:pt x="8098" y="25359"/>
                    <a:pt x="8203" y="25339"/>
                  </a:cubicBezTo>
                  <a:cubicBezTo>
                    <a:pt x="8558" y="25255"/>
                    <a:pt x="8935" y="25171"/>
                    <a:pt x="9270" y="25067"/>
                  </a:cubicBezTo>
                  <a:cubicBezTo>
                    <a:pt x="11780" y="24209"/>
                    <a:pt x="11780" y="24209"/>
                    <a:pt x="14061" y="22702"/>
                  </a:cubicBezTo>
                  <a:cubicBezTo>
                    <a:pt x="14229" y="22556"/>
                    <a:pt x="14438" y="22451"/>
                    <a:pt x="14626" y="22305"/>
                  </a:cubicBezTo>
                  <a:cubicBezTo>
                    <a:pt x="15212" y="21782"/>
                    <a:pt x="15798" y="21279"/>
                    <a:pt x="16279" y="20714"/>
                  </a:cubicBezTo>
                  <a:cubicBezTo>
                    <a:pt x="16928" y="19919"/>
                    <a:pt x="17472" y="19041"/>
                    <a:pt x="18037" y="18162"/>
                  </a:cubicBezTo>
                  <a:cubicBezTo>
                    <a:pt x="18476" y="17492"/>
                    <a:pt x="18706" y="16760"/>
                    <a:pt x="18706" y="15923"/>
                  </a:cubicBezTo>
                  <a:cubicBezTo>
                    <a:pt x="18706" y="14919"/>
                    <a:pt x="18811" y="13935"/>
                    <a:pt x="18874" y="12931"/>
                  </a:cubicBezTo>
                  <a:cubicBezTo>
                    <a:pt x="18874" y="12784"/>
                    <a:pt x="18915" y="12617"/>
                    <a:pt x="18978" y="12470"/>
                  </a:cubicBezTo>
                  <a:lnTo>
                    <a:pt x="19104" y="12470"/>
                  </a:lnTo>
                  <a:cubicBezTo>
                    <a:pt x="19146" y="12491"/>
                    <a:pt x="19208" y="12512"/>
                    <a:pt x="19229" y="12554"/>
                  </a:cubicBezTo>
                  <a:cubicBezTo>
                    <a:pt x="19334" y="12868"/>
                    <a:pt x="20024" y="14165"/>
                    <a:pt x="20171" y="14437"/>
                  </a:cubicBezTo>
                  <a:cubicBezTo>
                    <a:pt x="20757" y="15316"/>
                    <a:pt x="21656" y="15818"/>
                    <a:pt x="22556" y="16341"/>
                  </a:cubicBezTo>
                  <a:cubicBezTo>
                    <a:pt x="22912" y="16551"/>
                    <a:pt x="23330" y="16697"/>
                    <a:pt x="23728" y="16844"/>
                  </a:cubicBezTo>
                  <a:cubicBezTo>
                    <a:pt x="24209" y="16990"/>
                    <a:pt x="24669" y="17095"/>
                    <a:pt x="25151" y="17178"/>
                  </a:cubicBezTo>
                  <a:cubicBezTo>
                    <a:pt x="25946" y="17283"/>
                    <a:pt x="26783" y="17367"/>
                    <a:pt x="27599" y="17429"/>
                  </a:cubicBezTo>
                  <a:cubicBezTo>
                    <a:pt x="27724" y="17429"/>
                    <a:pt x="27871" y="17408"/>
                    <a:pt x="27996" y="17388"/>
                  </a:cubicBezTo>
                  <a:cubicBezTo>
                    <a:pt x="27703" y="16844"/>
                    <a:pt x="27452" y="16341"/>
                    <a:pt x="27201" y="15818"/>
                  </a:cubicBezTo>
                  <a:cubicBezTo>
                    <a:pt x="27076" y="15567"/>
                    <a:pt x="27285" y="15211"/>
                    <a:pt x="27599" y="15211"/>
                  </a:cubicBezTo>
                  <a:cubicBezTo>
                    <a:pt x="27766" y="15211"/>
                    <a:pt x="27975" y="15274"/>
                    <a:pt x="28080" y="15337"/>
                  </a:cubicBezTo>
                  <a:cubicBezTo>
                    <a:pt x="28624" y="15797"/>
                    <a:pt x="29084" y="16279"/>
                    <a:pt x="29273" y="16969"/>
                  </a:cubicBezTo>
                  <a:cubicBezTo>
                    <a:pt x="29398" y="17492"/>
                    <a:pt x="29775" y="17806"/>
                    <a:pt x="30193" y="18036"/>
                  </a:cubicBezTo>
                  <a:cubicBezTo>
                    <a:pt x="30695" y="18308"/>
                    <a:pt x="31239" y="18455"/>
                    <a:pt x="31783" y="18664"/>
                  </a:cubicBezTo>
                  <a:cubicBezTo>
                    <a:pt x="32390" y="18873"/>
                    <a:pt x="32913" y="18769"/>
                    <a:pt x="33374" y="18329"/>
                  </a:cubicBezTo>
                  <a:cubicBezTo>
                    <a:pt x="33583" y="18141"/>
                    <a:pt x="33792" y="17932"/>
                    <a:pt x="33939" y="17701"/>
                  </a:cubicBezTo>
                  <a:cubicBezTo>
                    <a:pt x="34148" y="17304"/>
                    <a:pt x="34462" y="17199"/>
                    <a:pt x="34838" y="17220"/>
                  </a:cubicBezTo>
                  <a:cubicBezTo>
                    <a:pt x="35152" y="17220"/>
                    <a:pt x="35466" y="17220"/>
                    <a:pt x="35759" y="17095"/>
                  </a:cubicBezTo>
                  <a:cubicBezTo>
                    <a:pt x="35968" y="17011"/>
                    <a:pt x="36094" y="16906"/>
                    <a:pt x="36156" y="16697"/>
                  </a:cubicBezTo>
                  <a:cubicBezTo>
                    <a:pt x="36240" y="16425"/>
                    <a:pt x="36198" y="16153"/>
                    <a:pt x="35989" y="15923"/>
                  </a:cubicBezTo>
                  <a:cubicBezTo>
                    <a:pt x="35215" y="14898"/>
                    <a:pt x="34399" y="13914"/>
                    <a:pt x="33353" y="13140"/>
                  </a:cubicBezTo>
                  <a:cubicBezTo>
                    <a:pt x="32641" y="12617"/>
                    <a:pt x="31909" y="12261"/>
                    <a:pt x="31030" y="12157"/>
                  </a:cubicBezTo>
                  <a:cubicBezTo>
                    <a:pt x="30695" y="12136"/>
                    <a:pt x="30528" y="11968"/>
                    <a:pt x="30591" y="11759"/>
                  </a:cubicBezTo>
                  <a:cubicBezTo>
                    <a:pt x="30612" y="11571"/>
                    <a:pt x="30758" y="11445"/>
                    <a:pt x="31030" y="11445"/>
                  </a:cubicBezTo>
                  <a:cubicBezTo>
                    <a:pt x="31260" y="11445"/>
                    <a:pt x="31491" y="11403"/>
                    <a:pt x="31700" y="11466"/>
                  </a:cubicBezTo>
                  <a:cubicBezTo>
                    <a:pt x="32265" y="11675"/>
                    <a:pt x="32851" y="11864"/>
                    <a:pt x="33353" y="12178"/>
                  </a:cubicBezTo>
                  <a:cubicBezTo>
                    <a:pt x="35089" y="13245"/>
                    <a:pt x="35215" y="13391"/>
                    <a:pt x="36512" y="15002"/>
                  </a:cubicBezTo>
                  <a:cubicBezTo>
                    <a:pt x="36700" y="15211"/>
                    <a:pt x="36889" y="15442"/>
                    <a:pt x="37077" y="15651"/>
                  </a:cubicBezTo>
                  <a:cubicBezTo>
                    <a:pt x="37119" y="15776"/>
                    <a:pt x="37245" y="15902"/>
                    <a:pt x="37391" y="16048"/>
                  </a:cubicBezTo>
                  <a:close/>
                  <a:moveTo>
                    <a:pt x="12429" y="48899"/>
                  </a:moveTo>
                  <a:cubicBezTo>
                    <a:pt x="12555" y="48836"/>
                    <a:pt x="12638" y="48773"/>
                    <a:pt x="12743" y="48731"/>
                  </a:cubicBezTo>
                  <a:cubicBezTo>
                    <a:pt x="13161" y="48459"/>
                    <a:pt x="13622" y="48522"/>
                    <a:pt x="14040" y="48626"/>
                  </a:cubicBezTo>
                  <a:cubicBezTo>
                    <a:pt x="14187" y="48647"/>
                    <a:pt x="14312" y="48836"/>
                    <a:pt x="14354" y="48982"/>
                  </a:cubicBezTo>
                  <a:cubicBezTo>
                    <a:pt x="14417" y="49171"/>
                    <a:pt x="14249" y="49296"/>
                    <a:pt x="14082" y="49380"/>
                  </a:cubicBezTo>
                  <a:cubicBezTo>
                    <a:pt x="13915" y="49422"/>
                    <a:pt x="13726" y="49422"/>
                    <a:pt x="13580" y="49463"/>
                  </a:cubicBezTo>
                  <a:cubicBezTo>
                    <a:pt x="13266" y="49505"/>
                    <a:pt x="12659" y="49798"/>
                    <a:pt x="12408" y="50049"/>
                  </a:cubicBezTo>
                  <a:cubicBezTo>
                    <a:pt x="12973" y="50238"/>
                    <a:pt x="13517" y="50447"/>
                    <a:pt x="14103" y="50614"/>
                  </a:cubicBezTo>
                  <a:cubicBezTo>
                    <a:pt x="14354" y="50677"/>
                    <a:pt x="14563" y="50823"/>
                    <a:pt x="14752" y="50991"/>
                  </a:cubicBezTo>
                  <a:cubicBezTo>
                    <a:pt x="14877" y="51137"/>
                    <a:pt x="14961" y="51263"/>
                    <a:pt x="14856" y="51451"/>
                  </a:cubicBezTo>
                  <a:cubicBezTo>
                    <a:pt x="14773" y="51598"/>
                    <a:pt x="14626" y="51681"/>
                    <a:pt x="14438" y="51681"/>
                  </a:cubicBezTo>
                  <a:cubicBezTo>
                    <a:pt x="14333" y="51681"/>
                    <a:pt x="14229" y="51619"/>
                    <a:pt x="14103" y="51598"/>
                  </a:cubicBezTo>
                  <a:cubicBezTo>
                    <a:pt x="13517" y="51409"/>
                    <a:pt x="12973" y="51242"/>
                    <a:pt x="12366" y="51054"/>
                  </a:cubicBezTo>
                  <a:cubicBezTo>
                    <a:pt x="12304" y="51577"/>
                    <a:pt x="12262" y="52037"/>
                    <a:pt x="12429" y="52518"/>
                  </a:cubicBezTo>
                  <a:cubicBezTo>
                    <a:pt x="12534" y="52811"/>
                    <a:pt x="12680" y="53146"/>
                    <a:pt x="12366" y="53481"/>
                  </a:cubicBezTo>
                  <a:cubicBezTo>
                    <a:pt x="12262" y="53585"/>
                    <a:pt x="12324" y="53857"/>
                    <a:pt x="12324" y="54067"/>
                  </a:cubicBezTo>
                  <a:cubicBezTo>
                    <a:pt x="12324" y="54213"/>
                    <a:pt x="12576" y="54339"/>
                    <a:pt x="12722" y="54297"/>
                  </a:cubicBezTo>
                  <a:cubicBezTo>
                    <a:pt x="12868" y="54234"/>
                    <a:pt x="13036" y="54108"/>
                    <a:pt x="13182" y="54088"/>
                  </a:cubicBezTo>
                  <a:cubicBezTo>
                    <a:pt x="14249" y="53878"/>
                    <a:pt x="15296" y="53648"/>
                    <a:pt x="16405" y="53690"/>
                  </a:cubicBezTo>
                  <a:cubicBezTo>
                    <a:pt x="17304" y="53732"/>
                    <a:pt x="18183" y="53711"/>
                    <a:pt x="19041" y="53690"/>
                  </a:cubicBezTo>
                  <a:cubicBezTo>
                    <a:pt x="19815" y="53669"/>
                    <a:pt x="20506" y="53774"/>
                    <a:pt x="21238" y="53962"/>
                  </a:cubicBezTo>
                  <a:cubicBezTo>
                    <a:pt x="21635" y="54046"/>
                    <a:pt x="22033" y="54192"/>
                    <a:pt x="22431" y="54192"/>
                  </a:cubicBezTo>
                  <a:cubicBezTo>
                    <a:pt x="23519" y="54150"/>
                    <a:pt x="24481" y="54506"/>
                    <a:pt x="25485" y="54925"/>
                  </a:cubicBezTo>
                  <a:cubicBezTo>
                    <a:pt x="25778" y="55050"/>
                    <a:pt x="26050" y="55176"/>
                    <a:pt x="26364" y="55217"/>
                  </a:cubicBezTo>
                  <a:cubicBezTo>
                    <a:pt x="26741" y="55259"/>
                    <a:pt x="26992" y="55364"/>
                    <a:pt x="27285" y="55573"/>
                  </a:cubicBezTo>
                  <a:cubicBezTo>
                    <a:pt x="27703" y="55908"/>
                    <a:pt x="28205" y="56075"/>
                    <a:pt x="28770" y="56075"/>
                  </a:cubicBezTo>
                  <a:cubicBezTo>
                    <a:pt x="28833" y="55238"/>
                    <a:pt x="29126" y="54527"/>
                    <a:pt x="29440" y="53836"/>
                  </a:cubicBezTo>
                  <a:cubicBezTo>
                    <a:pt x="29586" y="53502"/>
                    <a:pt x="29712" y="53167"/>
                    <a:pt x="29796" y="52790"/>
                  </a:cubicBezTo>
                  <a:cubicBezTo>
                    <a:pt x="30089" y="51409"/>
                    <a:pt x="30382" y="50007"/>
                    <a:pt x="30633" y="48606"/>
                  </a:cubicBezTo>
                  <a:cubicBezTo>
                    <a:pt x="30842" y="47559"/>
                    <a:pt x="30946" y="46513"/>
                    <a:pt x="30842" y="45467"/>
                  </a:cubicBezTo>
                  <a:lnTo>
                    <a:pt x="30842" y="45132"/>
                  </a:lnTo>
                  <a:cubicBezTo>
                    <a:pt x="30842" y="44693"/>
                    <a:pt x="30842" y="44212"/>
                    <a:pt x="31009" y="43772"/>
                  </a:cubicBezTo>
                  <a:cubicBezTo>
                    <a:pt x="31135" y="43437"/>
                    <a:pt x="31156" y="43040"/>
                    <a:pt x="31009" y="42642"/>
                  </a:cubicBezTo>
                  <a:cubicBezTo>
                    <a:pt x="30737" y="42517"/>
                    <a:pt x="30444" y="42391"/>
                    <a:pt x="30193" y="42224"/>
                  </a:cubicBezTo>
                  <a:cubicBezTo>
                    <a:pt x="29607" y="41910"/>
                    <a:pt x="29042" y="41596"/>
                    <a:pt x="28457" y="41324"/>
                  </a:cubicBezTo>
                  <a:cubicBezTo>
                    <a:pt x="28310" y="41240"/>
                    <a:pt x="28143" y="41220"/>
                    <a:pt x="27996" y="41157"/>
                  </a:cubicBezTo>
                  <a:cubicBezTo>
                    <a:pt x="27389" y="40968"/>
                    <a:pt x="26762" y="40864"/>
                    <a:pt x="26197" y="40634"/>
                  </a:cubicBezTo>
                  <a:cubicBezTo>
                    <a:pt x="25716" y="40445"/>
                    <a:pt x="25276" y="40383"/>
                    <a:pt x="24774" y="40383"/>
                  </a:cubicBezTo>
                  <a:cubicBezTo>
                    <a:pt x="23309" y="40341"/>
                    <a:pt x="21866" y="40320"/>
                    <a:pt x="20401" y="40278"/>
                  </a:cubicBezTo>
                  <a:cubicBezTo>
                    <a:pt x="19125" y="40236"/>
                    <a:pt x="17848" y="40194"/>
                    <a:pt x="16572" y="40132"/>
                  </a:cubicBezTo>
                  <a:cubicBezTo>
                    <a:pt x="16049" y="40111"/>
                    <a:pt x="15547" y="40173"/>
                    <a:pt x="15045" y="40320"/>
                  </a:cubicBezTo>
                  <a:cubicBezTo>
                    <a:pt x="14563" y="40445"/>
                    <a:pt x="14103" y="40508"/>
                    <a:pt x="13601" y="40550"/>
                  </a:cubicBezTo>
                  <a:cubicBezTo>
                    <a:pt x="13287" y="40592"/>
                    <a:pt x="12973" y="40655"/>
                    <a:pt x="12743" y="40906"/>
                  </a:cubicBezTo>
                  <a:cubicBezTo>
                    <a:pt x="12617" y="42098"/>
                    <a:pt x="12450" y="43312"/>
                    <a:pt x="12471" y="44525"/>
                  </a:cubicBezTo>
                  <a:cubicBezTo>
                    <a:pt x="12513" y="45927"/>
                    <a:pt x="12617" y="47329"/>
                    <a:pt x="12345" y="48710"/>
                  </a:cubicBezTo>
                  <a:cubicBezTo>
                    <a:pt x="12345" y="48752"/>
                    <a:pt x="12387" y="48773"/>
                    <a:pt x="12429" y="48899"/>
                  </a:cubicBezTo>
                  <a:close/>
                  <a:moveTo>
                    <a:pt x="26427" y="26573"/>
                  </a:moveTo>
                  <a:cubicBezTo>
                    <a:pt x="26427" y="26740"/>
                    <a:pt x="26406" y="26991"/>
                    <a:pt x="26406" y="27201"/>
                  </a:cubicBezTo>
                  <a:cubicBezTo>
                    <a:pt x="26343" y="28038"/>
                    <a:pt x="26197" y="28833"/>
                    <a:pt x="25799" y="29565"/>
                  </a:cubicBezTo>
                  <a:cubicBezTo>
                    <a:pt x="25360" y="30381"/>
                    <a:pt x="24795" y="31093"/>
                    <a:pt x="24042" y="31637"/>
                  </a:cubicBezTo>
                  <a:cubicBezTo>
                    <a:pt x="22556" y="32745"/>
                    <a:pt x="22556" y="32745"/>
                    <a:pt x="20861" y="33185"/>
                  </a:cubicBezTo>
                  <a:cubicBezTo>
                    <a:pt x="19815" y="33436"/>
                    <a:pt x="18811" y="33310"/>
                    <a:pt x="17848" y="32913"/>
                  </a:cubicBezTo>
                  <a:cubicBezTo>
                    <a:pt x="17242" y="32662"/>
                    <a:pt x="16635" y="32369"/>
                    <a:pt x="16091" y="32034"/>
                  </a:cubicBezTo>
                  <a:cubicBezTo>
                    <a:pt x="15547" y="31720"/>
                    <a:pt x="15003" y="31406"/>
                    <a:pt x="14647" y="30862"/>
                  </a:cubicBezTo>
                  <a:cubicBezTo>
                    <a:pt x="14124" y="30046"/>
                    <a:pt x="13643" y="29209"/>
                    <a:pt x="13182" y="28352"/>
                  </a:cubicBezTo>
                  <a:cubicBezTo>
                    <a:pt x="13015" y="27996"/>
                    <a:pt x="12973" y="27577"/>
                    <a:pt x="12868" y="27201"/>
                  </a:cubicBezTo>
                  <a:lnTo>
                    <a:pt x="12806" y="26887"/>
                  </a:lnTo>
                  <a:cubicBezTo>
                    <a:pt x="12304" y="26929"/>
                    <a:pt x="11780" y="26929"/>
                    <a:pt x="11341" y="27096"/>
                  </a:cubicBezTo>
                  <a:cubicBezTo>
                    <a:pt x="10839" y="27263"/>
                    <a:pt x="10337" y="27305"/>
                    <a:pt x="9814" y="27305"/>
                  </a:cubicBezTo>
                  <a:cubicBezTo>
                    <a:pt x="9311" y="27305"/>
                    <a:pt x="8851" y="27347"/>
                    <a:pt x="8454" y="27619"/>
                  </a:cubicBezTo>
                  <a:cubicBezTo>
                    <a:pt x="8265" y="28226"/>
                    <a:pt x="8412" y="28770"/>
                    <a:pt x="8642" y="29293"/>
                  </a:cubicBezTo>
                  <a:cubicBezTo>
                    <a:pt x="8935" y="29879"/>
                    <a:pt x="9186" y="30465"/>
                    <a:pt x="9458" y="31093"/>
                  </a:cubicBezTo>
                  <a:cubicBezTo>
                    <a:pt x="9625" y="31511"/>
                    <a:pt x="9876" y="31867"/>
                    <a:pt x="10211" y="32222"/>
                  </a:cubicBezTo>
                  <a:cubicBezTo>
                    <a:pt x="11299" y="33289"/>
                    <a:pt x="12408" y="34378"/>
                    <a:pt x="13475" y="35486"/>
                  </a:cubicBezTo>
                  <a:cubicBezTo>
                    <a:pt x="13810" y="35821"/>
                    <a:pt x="14166" y="36093"/>
                    <a:pt x="14605" y="36240"/>
                  </a:cubicBezTo>
                  <a:cubicBezTo>
                    <a:pt x="15024" y="36407"/>
                    <a:pt x="15442" y="36721"/>
                    <a:pt x="15861" y="36742"/>
                  </a:cubicBezTo>
                  <a:cubicBezTo>
                    <a:pt x="16300" y="36763"/>
                    <a:pt x="16802" y="36533"/>
                    <a:pt x="17242" y="36365"/>
                  </a:cubicBezTo>
                  <a:cubicBezTo>
                    <a:pt x="17827" y="36156"/>
                    <a:pt x="18392" y="36051"/>
                    <a:pt x="18999" y="36093"/>
                  </a:cubicBezTo>
                  <a:cubicBezTo>
                    <a:pt x="20359" y="36114"/>
                    <a:pt x="21740" y="36114"/>
                    <a:pt x="23100" y="36093"/>
                  </a:cubicBezTo>
                  <a:cubicBezTo>
                    <a:pt x="23728" y="36093"/>
                    <a:pt x="24272" y="36198"/>
                    <a:pt x="24837" y="36512"/>
                  </a:cubicBezTo>
                  <a:cubicBezTo>
                    <a:pt x="25109" y="36658"/>
                    <a:pt x="25423" y="36867"/>
                    <a:pt x="25799" y="36847"/>
                  </a:cubicBezTo>
                  <a:cubicBezTo>
                    <a:pt x="26113" y="36826"/>
                    <a:pt x="26427" y="36888"/>
                    <a:pt x="26678" y="37056"/>
                  </a:cubicBezTo>
                  <a:cubicBezTo>
                    <a:pt x="26992" y="37244"/>
                    <a:pt x="27348" y="37244"/>
                    <a:pt x="27682" y="37139"/>
                  </a:cubicBezTo>
                  <a:cubicBezTo>
                    <a:pt x="28038" y="37035"/>
                    <a:pt x="28394" y="36930"/>
                    <a:pt x="28729" y="36784"/>
                  </a:cubicBezTo>
                  <a:cubicBezTo>
                    <a:pt x="30068" y="36302"/>
                    <a:pt x="31344" y="35696"/>
                    <a:pt x="32579" y="34942"/>
                  </a:cubicBezTo>
                  <a:cubicBezTo>
                    <a:pt x="33646" y="34252"/>
                    <a:pt x="34587" y="33415"/>
                    <a:pt x="35466" y="32536"/>
                  </a:cubicBezTo>
                  <a:cubicBezTo>
                    <a:pt x="36449" y="31553"/>
                    <a:pt x="37224" y="30444"/>
                    <a:pt x="37914" y="29230"/>
                  </a:cubicBezTo>
                  <a:cubicBezTo>
                    <a:pt x="37956" y="29147"/>
                    <a:pt x="38061" y="29042"/>
                    <a:pt x="37914" y="28916"/>
                  </a:cubicBezTo>
                  <a:cubicBezTo>
                    <a:pt x="37809" y="28937"/>
                    <a:pt x="37663" y="28979"/>
                    <a:pt x="37537" y="29021"/>
                  </a:cubicBezTo>
                  <a:cubicBezTo>
                    <a:pt x="36826" y="29293"/>
                    <a:pt x="36177" y="29649"/>
                    <a:pt x="35445" y="29774"/>
                  </a:cubicBezTo>
                  <a:cubicBezTo>
                    <a:pt x="34734" y="29921"/>
                    <a:pt x="33959" y="29816"/>
                    <a:pt x="33227" y="29816"/>
                  </a:cubicBezTo>
                  <a:cubicBezTo>
                    <a:pt x="33102" y="29816"/>
                    <a:pt x="32934" y="29774"/>
                    <a:pt x="32809" y="29816"/>
                  </a:cubicBezTo>
                  <a:cubicBezTo>
                    <a:pt x="32327" y="29858"/>
                    <a:pt x="31993" y="29649"/>
                    <a:pt x="31679" y="29335"/>
                  </a:cubicBezTo>
                  <a:cubicBezTo>
                    <a:pt x="31156" y="28833"/>
                    <a:pt x="30821" y="28205"/>
                    <a:pt x="30402" y="27619"/>
                  </a:cubicBezTo>
                  <a:cubicBezTo>
                    <a:pt x="30193" y="27305"/>
                    <a:pt x="30068" y="26950"/>
                    <a:pt x="29984" y="26594"/>
                  </a:cubicBezTo>
                  <a:cubicBezTo>
                    <a:pt x="29921" y="26301"/>
                    <a:pt x="29921" y="25966"/>
                    <a:pt x="29712" y="25694"/>
                  </a:cubicBezTo>
                  <a:cubicBezTo>
                    <a:pt x="29273" y="25841"/>
                    <a:pt x="28854" y="25883"/>
                    <a:pt x="28498" y="26071"/>
                  </a:cubicBezTo>
                  <a:cubicBezTo>
                    <a:pt x="28080" y="26259"/>
                    <a:pt x="27661" y="26406"/>
                    <a:pt x="27180" y="26385"/>
                  </a:cubicBezTo>
                  <a:cubicBezTo>
                    <a:pt x="26887" y="26301"/>
                    <a:pt x="26636" y="26301"/>
                    <a:pt x="26427" y="26573"/>
                  </a:cubicBezTo>
                  <a:close/>
                  <a:moveTo>
                    <a:pt x="13915" y="25966"/>
                  </a:moveTo>
                  <a:cubicBezTo>
                    <a:pt x="14061" y="26238"/>
                    <a:pt x="14208" y="26468"/>
                    <a:pt x="13957" y="26761"/>
                  </a:cubicBezTo>
                  <a:cubicBezTo>
                    <a:pt x="13852" y="26887"/>
                    <a:pt x="13852" y="27138"/>
                    <a:pt x="13873" y="27326"/>
                  </a:cubicBezTo>
                  <a:cubicBezTo>
                    <a:pt x="13915" y="27619"/>
                    <a:pt x="13998" y="27870"/>
                    <a:pt x="14124" y="28142"/>
                  </a:cubicBezTo>
                  <a:cubicBezTo>
                    <a:pt x="14501" y="28791"/>
                    <a:pt x="14856" y="29419"/>
                    <a:pt x="15254" y="30046"/>
                  </a:cubicBezTo>
                  <a:cubicBezTo>
                    <a:pt x="15421" y="30318"/>
                    <a:pt x="15651" y="30528"/>
                    <a:pt x="15902" y="30737"/>
                  </a:cubicBezTo>
                  <a:cubicBezTo>
                    <a:pt x="16677" y="31365"/>
                    <a:pt x="17576" y="31720"/>
                    <a:pt x="18476" y="32118"/>
                  </a:cubicBezTo>
                  <a:cubicBezTo>
                    <a:pt x="19104" y="32369"/>
                    <a:pt x="19815" y="32432"/>
                    <a:pt x="20485" y="32306"/>
                  </a:cubicBezTo>
                  <a:cubicBezTo>
                    <a:pt x="21970" y="32013"/>
                    <a:pt x="21970" y="32013"/>
                    <a:pt x="23268" y="31072"/>
                  </a:cubicBezTo>
                  <a:cubicBezTo>
                    <a:pt x="23372" y="30988"/>
                    <a:pt x="23498" y="30904"/>
                    <a:pt x="23602" y="30800"/>
                  </a:cubicBezTo>
                  <a:cubicBezTo>
                    <a:pt x="25151" y="29523"/>
                    <a:pt x="25737" y="27912"/>
                    <a:pt x="25423" y="25945"/>
                  </a:cubicBezTo>
                  <a:cubicBezTo>
                    <a:pt x="25276" y="25046"/>
                    <a:pt x="24774" y="24313"/>
                    <a:pt x="24376" y="23518"/>
                  </a:cubicBezTo>
                  <a:cubicBezTo>
                    <a:pt x="24314" y="23351"/>
                    <a:pt x="24146" y="23246"/>
                    <a:pt x="24042" y="23142"/>
                  </a:cubicBezTo>
                  <a:cubicBezTo>
                    <a:pt x="23100" y="22326"/>
                    <a:pt x="21970" y="21970"/>
                    <a:pt x="20757" y="21949"/>
                  </a:cubicBezTo>
                  <a:cubicBezTo>
                    <a:pt x="20129" y="21949"/>
                    <a:pt x="19501" y="21970"/>
                    <a:pt x="18874" y="21907"/>
                  </a:cubicBezTo>
                  <a:cubicBezTo>
                    <a:pt x="18162" y="21865"/>
                    <a:pt x="17514" y="22012"/>
                    <a:pt x="16886" y="22326"/>
                  </a:cubicBezTo>
                  <a:cubicBezTo>
                    <a:pt x="16907" y="22639"/>
                    <a:pt x="16802" y="22911"/>
                    <a:pt x="16572" y="23100"/>
                  </a:cubicBezTo>
                  <a:cubicBezTo>
                    <a:pt x="16405" y="23225"/>
                    <a:pt x="16279" y="23372"/>
                    <a:pt x="16112" y="23476"/>
                  </a:cubicBezTo>
                  <a:cubicBezTo>
                    <a:pt x="15170" y="24083"/>
                    <a:pt x="14501" y="24920"/>
                    <a:pt x="13915" y="25966"/>
                  </a:cubicBezTo>
                  <a:close/>
                  <a:moveTo>
                    <a:pt x="13015" y="55343"/>
                  </a:moveTo>
                  <a:cubicBezTo>
                    <a:pt x="12283" y="55343"/>
                    <a:pt x="12178" y="55301"/>
                    <a:pt x="11760" y="55071"/>
                  </a:cubicBezTo>
                  <a:cubicBezTo>
                    <a:pt x="11488" y="54945"/>
                    <a:pt x="11383" y="54736"/>
                    <a:pt x="11362" y="54485"/>
                  </a:cubicBezTo>
                  <a:cubicBezTo>
                    <a:pt x="11341" y="54192"/>
                    <a:pt x="11341" y="53920"/>
                    <a:pt x="11299" y="53669"/>
                  </a:cubicBezTo>
                  <a:cubicBezTo>
                    <a:pt x="10546" y="53523"/>
                    <a:pt x="9395" y="53564"/>
                    <a:pt x="8726" y="53669"/>
                  </a:cubicBezTo>
                  <a:cubicBezTo>
                    <a:pt x="8684" y="53711"/>
                    <a:pt x="8663" y="53774"/>
                    <a:pt x="8663" y="53816"/>
                  </a:cubicBezTo>
                  <a:cubicBezTo>
                    <a:pt x="8767" y="54694"/>
                    <a:pt x="9060" y="55489"/>
                    <a:pt x="9374" y="56285"/>
                  </a:cubicBezTo>
                  <a:cubicBezTo>
                    <a:pt x="9416" y="56389"/>
                    <a:pt x="9479" y="56494"/>
                    <a:pt x="9542" y="56577"/>
                  </a:cubicBezTo>
                  <a:cubicBezTo>
                    <a:pt x="10148" y="57142"/>
                    <a:pt x="10713" y="57749"/>
                    <a:pt x="11362" y="58272"/>
                  </a:cubicBezTo>
                  <a:cubicBezTo>
                    <a:pt x="11927" y="58733"/>
                    <a:pt x="12555" y="59151"/>
                    <a:pt x="13203" y="59486"/>
                  </a:cubicBezTo>
                  <a:cubicBezTo>
                    <a:pt x="14019" y="59946"/>
                    <a:pt x="14856" y="60406"/>
                    <a:pt x="15861" y="60365"/>
                  </a:cubicBezTo>
                  <a:cubicBezTo>
                    <a:pt x="16007" y="60365"/>
                    <a:pt x="16195" y="60386"/>
                    <a:pt x="16342" y="60448"/>
                  </a:cubicBezTo>
                  <a:cubicBezTo>
                    <a:pt x="16739" y="60595"/>
                    <a:pt x="17137" y="60595"/>
                    <a:pt x="17534" y="60595"/>
                  </a:cubicBezTo>
                  <a:cubicBezTo>
                    <a:pt x="18141" y="60595"/>
                    <a:pt x="18727" y="60595"/>
                    <a:pt x="19334" y="60616"/>
                  </a:cubicBezTo>
                  <a:cubicBezTo>
                    <a:pt x="20401" y="60658"/>
                    <a:pt x="21322" y="60197"/>
                    <a:pt x="22221" y="59674"/>
                  </a:cubicBezTo>
                  <a:cubicBezTo>
                    <a:pt x="22640" y="59444"/>
                    <a:pt x="22870" y="59046"/>
                    <a:pt x="22849" y="58565"/>
                  </a:cubicBezTo>
                  <a:cubicBezTo>
                    <a:pt x="22807" y="58293"/>
                    <a:pt x="22849" y="58042"/>
                    <a:pt x="22849" y="57791"/>
                  </a:cubicBezTo>
                  <a:cubicBezTo>
                    <a:pt x="22849" y="57519"/>
                    <a:pt x="22870" y="57226"/>
                    <a:pt x="22870" y="56933"/>
                  </a:cubicBezTo>
                  <a:cubicBezTo>
                    <a:pt x="23226" y="56598"/>
                    <a:pt x="23226" y="56054"/>
                    <a:pt x="23602" y="55741"/>
                  </a:cubicBezTo>
                  <a:cubicBezTo>
                    <a:pt x="23707" y="55657"/>
                    <a:pt x="23749" y="55531"/>
                    <a:pt x="23853" y="55385"/>
                  </a:cubicBezTo>
                  <a:cubicBezTo>
                    <a:pt x="23519" y="55155"/>
                    <a:pt x="23205" y="55092"/>
                    <a:pt x="22870" y="55092"/>
                  </a:cubicBezTo>
                  <a:cubicBezTo>
                    <a:pt x="22263" y="55134"/>
                    <a:pt x="21656" y="55029"/>
                    <a:pt x="21091" y="54841"/>
                  </a:cubicBezTo>
                  <a:cubicBezTo>
                    <a:pt x="20401" y="54632"/>
                    <a:pt x="19690" y="54548"/>
                    <a:pt x="18978" y="54569"/>
                  </a:cubicBezTo>
                  <a:cubicBezTo>
                    <a:pt x="17744" y="54611"/>
                    <a:pt x="16509" y="54569"/>
                    <a:pt x="15275" y="54569"/>
                  </a:cubicBezTo>
                  <a:cubicBezTo>
                    <a:pt x="14919" y="54569"/>
                    <a:pt x="14542" y="54632"/>
                    <a:pt x="14187" y="54652"/>
                  </a:cubicBezTo>
                  <a:cubicBezTo>
                    <a:pt x="13664" y="54694"/>
                    <a:pt x="13203" y="54841"/>
                    <a:pt x="13015" y="55343"/>
                  </a:cubicBezTo>
                  <a:close/>
                  <a:moveTo>
                    <a:pt x="30967" y="24836"/>
                  </a:moveTo>
                  <a:cubicBezTo>
                    <a:pt x="30967" y="25234"/>
                    <a:pt x="30946" y="25652"/>
                    <a:pt x="30967" y="26050"/>
                  </a:cubicBezTo>
                  <a:cubicBezTo>
                    <a:pt x="31009" y="26343"/>
                    <a:pt x="31030" y="26615"/>
                    <a:pt x="31156" y="26866"/>
                  </a:cubicBezTo>
                  <a:cubicBezTo>
                    <a:pt x="31470" y="27389"/>
                    <a:pt x="31867" y="27912"/>
                    <a:pt x="32223" y="28393"/>
                  </a:cubicBezTo>
                  <a:cubicBezTo>
                    <a:pt x="32411" y="28644"/>
                    <a:pt x="32641" y="28749"/>
                    <a:pt x="32955" y="28749"/>
                  </a:cubicBezTo>
                  <a:cubicBezTo>
                    <a:pt x="35236" y="28812"/>
                    <a:pt x="35236" y="28791"/>
                    <a:pt x="37349" y="27933"/>
                  </a:cubicBezTo>
                  <a:cubicBezTo>
                    <a:pt x="37851" y="27724"/>
                    <a:pt x="38249" y="27410"/>
                    <a:pt x="38646" y="27096"/>
                  </a:cubicBezTo>
                  <a:cubicBezTo>
                    <a:pt x="39002" y="26782"/>
                    <a:pt x="39211" y="26385"/>
                    <a:pt x="39211" y="25883"/>
                  </a:cubicBezTo>
                  <a:cubicBezTo>
                    <a:pt x="39211" y="25506"/>
                    <a:pt x="39232" y="25087"/>
                    <a:pt x="39190" y="24690"/>
                  </a:cubicBezTo>
                  <a:cubicBezTo>
                    <a:pt x="39107" y="23874"/>
                    <a:pt x="39002" y="23037"/>
                    <a:pt x="38877" y="22221"/>
                  </a:cubicBezTo>
                  <a:cubicBezTo>
                    <a:pt x="38667" y="20840"/>
                    <a:pt x="38186" y="19522"/>
                    <a:pt x="37558" y="18245"/>
                  </a:cubicBezTo>
                  <a:cubicBezTo>
                    <a:pt x="37391" y="17890"/>
                    <a:pt x="37119" y="17785"/>
                    <a:pt x="36721" y="17911"/>
                  </a:cubicBezTo>
                  <a:cubicBezTo>
                    <a:pt x="36491" y="17994"/>
                    <a:pt x="36261" y="18141"/>
                    <a:pt x="35989" y="18120"/>
                  </a:cubicBezTo>
                  <a:cubicBezTo>
                    <a:pt x="35340" y="18099"/>
                    <a:pt x="34817" y="18392"/>
                    <a:pt x="34357" y="18748"/>
                  </a:cubicBezTo>
                  <a:cubicBezTo>
                    <a:pt x="33332" y="19543"/>
                    <a:pt x="32369" y="20380"/>
                    <a:pt x="31867" y="21635"/>
                  </a:cubicBezTo>
                  <a:cubicBezTo>
                    <a:pt x="31804" y="21782"/>
                    <a:pt x="31742" y="21949"/>
                    <a:pt x="31637" y="22095"/>
                  </a:cubicBezTo>
                  <a:cubicBezTo>
                    <a:pt x="31135" y="22911"/>
                    <a:pt x="30842" y="23832"/>
                    <a:pt x="30967" y="24836"/>
                  </a:cubicBezTo>
                  <a:close/>
                  <a:moveTo>
                    <a:pt x="16928" y="21551"/>
                  </a:moveTo>
                  <a:cubicBezTo>
                    <a:pt x="17137" y="21530"/>
                    <a:pt x="17242" y="21530"/>
                    <a:pt x="17325" y="21468"/>
                  </a:cubicBezTo>
                  <a:cubicBezTo>
                    <a:pt x="17765" y="21196"/>
                    <a:pt x="18246" y="21175"/>
                    <a:pt x="18727" y="21175"/>
                  </a:cubicBezTo>
                  <a:cubicBezTo>
                    <a:pt x="19355" y="21175"/>
                    <a:pt x="19983" y="21175"/>
                    <a:pt x="20610" y="21154"/>
                  </a:cubicBezTo>
                  <a:cubicBezTo>
                    <a:pt x="22117" y="21112"/>
                    <a:pt x="23414" y="21551"/>
                    <a:pt x="24565" y="22493"/>
                  </a:cubicBezTo>
                  <a:cubicBezTo>
                    <a:pt x="24837" y="22702"/>
                    <a:pt x="25067" y="22932"/>
                    <a:pt x="25213" y="23267"/>
                  </a:cubicBezTo>
                  <a:cubicBezTo>
                    <a:pt x="25590" y="24041"/>
                    <a:pt x="25988" y="24795"/>
                    <a:pt x="26343" y="25548"/>
                  </a:cubicBezTo>
                  <a:cubicBezTo>
                    <a:pt x="26678" y="25527"/>
                    <a:pt x="27034" y="25527"/>
                    <a:pt x="27369" y="25464"/>
                  </a:cubicBezTo>
                  <a:cubicBezTo>
                    <a:pt x="27557" y="25443"/>
                    <a:pt x="27766" y="25422"/>
                    <a:pt x="27933" y="25339"/>
                  </a:cubicBezTo>
                  <a:cubicBezTo>
                    <a:pt x="28624" y="25004"/>
                    <a:pt x="29294" y="24711"/>
                    <a:pt x="30130" y="24941"/>
                  </a:cubicBezTo>
                  <a:cubicBezTo>
                    <a:pt x="30130" y="24627"/>
                    <a:pt x="30193" y="24376"/>
                    <a:pt x="30172" y="24104"/>
                  </a:cubicBezTo>
                  <a:cubicBezTo>
                    <a:pt x="30110" y="23476"/>
                    <a:pt x="30298" y="22932"/>
                    <a:pt x="30591" y="22388"/>
                  </a:cubicBezTo>
                  <a:cubicBezTo>
                    <a:pt x="31030" y="21551"/>
                    <a:pt x="31449" y="20652"/>
                    <a:pt x="31888" y="19794"/>
                  </a:cubicBezTo>
                  <a:cubicBezTo>
                    <a:pt x="30863" y="19292"/>
                    <a:pt x="29754" y="19145"/>
                    <a:pt x="28980" y="18329"/>
                  </a:cubicBezTo>
                  <a:cubicBezTo>
                    <a:pt x="28561" y="18350"/>
                    <a:pt x="28226" y="18413"/>
                    <a:pt x="27892" y="18413"/>
                  </a:cubicBezTo>
                  <a:cubicBezTo>
                    <a:pt x="26741" y="18434"/>
                    <a:pt x="25611" y="18245"/>
                    <a:pt x="24523" y="17994"/>
                  </a:cubicBezTo>
                  <a:cubicBezTo>
                    <a:pt x="23644" y="17785"/>
                    <a:pt x="22786" y="17597"/>
                    <a:pt x="22033" y="17095"/>
                  </a:cubicBezTo>
                  <a:cubicBezTo>
                    <a:pt x="21510" y="16760"/>
                    <a:pt x="21008" y="16404"/>
                    <a:pt x="20485" y="16028"/>
                  </a:cubicBezTo>
                  <a:cubicBezTo>
                    <a:pt x="20171" y="15818"/>
                    <a:pt x="19920" y="15567"/>
                    <a:pt x="19731" y="15211"/>
                  </a:cubicBezTo>
                  <a:cubicBezTo>
                    <a:pt x="19669" y="15107"/>
                    <a:pt x="19606" y="14960"/>
                    <a:pt x="19397" y="15044"/>
                  </a:cubicBezTo>
                  <a:lnTo>
                    <a:pt x="19397" y="16572"/>
                  </a:lnTo>
                  <a:cubicBezTo>
                    <a:pt x="19397" y="16823"/>
                    <a:pt x="19397" y="17053"/>
                    <a:pt x="19313" y="17262"/>
                  </a:cubicBezTo>
                  <a:cubicBezTo>
                    <a:pt x="19104" y="17869"/>
                    <a:pt x="18894" y="18434"/>
                    <a:pt x="18518" y="18957"/>
                  </a:cubicBezTo>
                  <a:cubicBezTo>
                    <a:pt x="18058" y="19647"/>
                    <a:pt x="17597" y="20338"/>
                    <a:pt x="17158" y="21049"/>
                  </a:cubicBezTo>
                  <a:cubicBezTo>
                    <a:pt x="17095" y="21154"/>
                    <a:pt x="17032" y="21321"/>
                    <a:pt x="16928" y="21551"/>
                  </a:cubicBezTo>
                  <a:close/>
                  <a:moveTo>
                    <a:pt x="7931" y="47852"/>
                  </a:moveTo>
                  <a:cubicBezTo>
                    <a:pt x="8684" y="48417"/>
                    <a:pt x="9500" y="48731"/>
                    <a:pt x="10337" y="48982"/>
                  </a:cubicBezTo>
                  <a:cubicBezTo>
                    <a:pt x="10651" y="49087"/>
                    <a:pt x="10964" y="49087"/>
                    <a:pt x="11278" y="48961"/>
                  </a:cubicBezTo>
                  <a:cubicBezTo>
                    <a:pt x="11488" y="48375"/>
                    <a:pt x="11613" y="47790"/>
                    <a:pt x="11613" y="47120"/>
                  </a:cubicBezTo>
                  <a:cubicBezTo>
                    <a:pt x="11613" y="46032"/>
                    <a:pt x="11613" y="44902"/>
                    <a:pt x="11634" y="43772"/>
                  </a:cubicBezTo>
                  <a:cubicBezTo>
                    <a:pt x="11634" y="43249"/>
                    <a:pt x="11718" y="42768"/>
                    <a:pt x="11780" y="42266"/>
                  </a:cubicBezTo>
                  <a:cubicBezTo>
                    <a:pt x="11801" y="41826"/>
                    <a:pt x="11990" y="41366"/>
                    <a:pt x="11906" y="40948"/>
                  </a:cubicBezTo>
                  <a:cubicBezTo>
                    <a:pt x="11822" y="40906"/>
                    <a:pt x="11780" y="40864"/>
                    <a:pt x="11718" y="40843"/>
                  </a:cubicBezTo>
                  <a:cubicBezTo>
                    <a:pt x="11069" y="40592"/>
                    <a:pt x="10944" y="40027"/>
                    <a:pt x="11383" y="39504"/>
                  </a:cubicBezTo>
                  <a:cubicBezTo>
                    <a:pt x="11425" y="39462"/>
                    <a:pt x="11488" y="39378"/>
                    <a:pt x="11571" y="39336"/>
                  </a:cubicBezTo>
                  <a:cubicBezTo>
                    <a:pt x="12220" y="38939"/>
                    <a:pt x="12722" y="38311"/>
                    <a:pt x="13454" y="37997"/>
                  </a:cubicBezTo>
                  <a:cubicBezTo>
                    <a:pt x="13768" y="37872"/>
                    <a:pt x="14040" y="37704"/>
                    <a:pt x="14291" y="37391"/>
                  </a:cubicBezTo>
                  <a:cubicBezTo>
                    <a:pt x="13726" y="37056"/>
                    <a:pt x="13266" y="36742"/>
                    <a:pt x="12722" y="36428"/>
                  </a:cubicBezTo>
                  <a:cubicBezTo>
                    <a:pt x="12262" y="36616"/>
                    <a:pt x="11843" y="36847"/>
                    <a:pt x="11613" y="37370"/>
                  </a:cubicBezTo>
                  <a:cubicBezTo>
                    <a:pt x="11529" y="37579"/>
                    <a:pt x="11320" y="37704"/>
                    <a:pt x="11174" y="37893"/>
                  </a:cubicBezTo>
                  <a:cubicBezTo>
                    <a:pt x="11048" y="38060"/>
                    <a:pt x="10902" y="38207"/>
                    <a:pt x="10839" y="38374"/>
                  </a:cubicBezTo>
                  <a:cubicBezTo>
                    <a:pt x="10525" y="39106"/>
                    <a:pt x="10148" y="39797"/>
                    <a:pt x="10002" y="40592"/>
                  </a:cubicBezTo>
                  <a:cubicBezTo>
                    <a:pt x="9939" y="40906"/>
                    <a:pt x="9814" y="41199"/>
                    <a:pt x="9709" y="41471"/>
                  </a:cubicBezTo>
                  <a:cubicBezTo>
                    <a:pt x="9479" y="42287"/>
                    <a:pt x="9207" y="43103"/>
                    <a:pt x="8977" y="43940"/>
                  </a:cubicBezTo>
                  <a:cubicBezTo>
                    <a:pt x="8684" y="45007"/>
                    <a:pt x="8391" y="46074"/>
                    <a:pt x="8140" y="47162"/>
                  </a:cubicBezTo>
                  <a:cubicBezTo>
                    <a:pt x="8035" y="47413"/>
                    <a:pt x="8014" y="47622"/>
                    <a:pt x="7931" y="47852"/>
                  </a:cubicBezTo>
                  <a:close/>
                  <a:moveTo>
                    <a:pt x="38270" y="60406"/>
                  </a:moveTo>
                  <a:cubicBezTo>
                    <a:pt x="38918" y="60386"/>
                    <a:pt x="39483" y="60281"/>
                    <a:pt x="39902" y="59758"/>
                  </a:cubicBezTo>
                  <a:cubicBezTo>
                    <a:pt x="40153" y="59444"/>
                    <a:pt x="40488" y="59151"/>
                    <a:pt x="40781" y="58837"/>
                  </a:cubicBezTo>
                  <a:cubicBezTo>
                    <a:pt x="41074" y="58586"/>
                    <a:pt x="41220" y="58272"/>
                    <a:pt x="41366" y="57938"/>
                  </a:cubicBezTo>
                  <a:cubicBezTo>
                    <a:pt x="41743" y="56912"/>
                    <a:pt x="41659" y="55866"/>
                    <a:pt x="41429" y="54841"/>
                  </a:cubicBezTo>
                  <a:cubicBezTo>
                    <a:pt x="41325" y="54443"/>
                    <a:pt x="40906" y="54213"/>
                    <a:pt x="40571" y="54443"/>
                  </a:cubicBezTo>
                  <a:cubicBezTo>
                    <a:pt x="40153" y="54715"/>
                    <a:pt x="39672" y="54925"/>
                    <a:pt x="39504" y="55469"/>
                  </a:cubicBezTo>
                  <a:cubicBezTo>
                    <a:pt x="39316" y="56013"/>
                    <a:pt x="39065" y="56577"/>
                    <a:pt x="38751" y="57101"/>
                  </a:cubicBezTo>
                  <a:cubicBezTo>
                    <a:pt x="38144" y="58147"/>
                    <a:pt x="38228" y="59235"/>
                    <a:pt x="38270" y="60406"/>
                  </a:cubicBezTo>
                  <a:close/>
                  <a:moveTo>
                    <a:pt x="25716" y="64738"/>
                  </a:moveTo>
                  <a:cubicBezTo>
                    <a:pt x="25946" y="64800"/>
                    <a:pt x="26155" y="64905"/>
                    <a:pt x="26364" y="64968"/>
                  </a:cubicBezTo>
                  <a:cubicBezTo>
                    <a:pt x="26511" y="64989"/>
                    <a:pt x="26657" y="65010"/>
                    <a:pt x="26783" y="64989"/>
                  </a:cubicBezTo>
                  <a:cubicBezTo>
                    <a:pt x="27410" y="64738"/>
                    <a:pt x="27996" y="64382"/>
                    <a:pt x="28185" y="63712"/>
                  </a:cubicBezTo>
                  <a:cubicBezTo>
                    <a:pt x="28310" y="63210"/>
                    <a:pt x="28603" y="62855"/>
                    <a:pt x="28875" y="62478"/>
                  </a:cubicBezTo>
                  <a:cubicBezTo>
                    <a:pt x="29147" y="62143"/>
                    <a:pt x="29377" y="61808"/>
                    <a:pt x="29607" y="61432"/>
                  </a:cubicBezTo>
                  <a:cubicBezTo>
                    <a:pt x="29921" y="60971"/>
                    <a:pt x="29963" y="60490"/>
                    <a:pt x="29503" y="60051"/>
                  </a:cubicBezTo>
                  <a:cubicBezTo>
                    <a:pt x="28938" y="59883"/>
                    <a:pt x="28436" y="59967"/>
                    <a:pt x="27975" y="60302"/>
                  </a:cubicBezTo>
                  <a:lnTo>
                    <a:pt x="27661" y="60469"/>
                  </a:lnTo>
                  <a:cubicBezTo>
                    <a:pt x="27138" y="60679"/>
                    <a:pt x="26783" y="61097"/>
                    <a:pt x="26553" y="61599"/>
                  </a:cubicBezTo>
                  <a:cubicBezTo>
                    <a:pt x="26322" y="62080"/>
                    <a:pt x="26050" y="62562"/>
                    <a:pt x="25820" y="63022"/>
                  </a:cubicBezTo>
                  <a:cubicBezTo>
                    <a:pt x="25737" y="63189"/>
                    <a:pt x="25632" y="63336"/>
                    <a:pt x="25632" y="63503"/>
                  </a:cubicBezTo>
                  <a:cubicBezTo>
                    <a:pt x="25632" y="63901"/>
                    <a:pt x="25611" y="64319"/>
                    <a:pt x="25716" y="64738"/>
                  </a:cubicBezTo>
                  <a:close/>
                  <a:moveTo>
                    <a:pt x="9102" y="31846"/>
                  </a:moveTo>
                  <a:cubicBezTo>
                    <a:pt x="8244" y="30569"/>
                    <a:pt x="8014" y="29021"/>
                    <a:pt x="7366" y="27745"/>
                  </a:cubicBezTo>
                  <a:cubicBezTo>
                    <a:pt x="7114" y="27724"/>
                    <a:pt x="6905" y="27724"/>
                    <a:pt x="6759" y="27661"/>
                  </a:cubicBezTo>
                  <a:cubicBezTo>
                    <a:pt x="5859" y="27410"/>
                    <a:pt x="5378" y="27745"/>
                    <a:pt x="5336" y="28644"/>
                  </a:cubicBezTo>
                  <a:lnTo>
                    <a:pt x="5336" y="29837"/>
                  </a:lnTo>
                  <a:cubicBezTo>
                    <a:pt x="5336" y="30423"/>
                    <a:pt x="5503" y="30904"/>
                    <a:pt x="6068" y="31155"/>
                  </a:cubicBezTo>
                  <a:cubicBezTo>
                    <a:pt x="6173" y="31197"/>
                    <a:pt x="6257" y="31281"/>
                    <a:pt x="6340" y="31365"/>
                  </a:cubicBezTo>
                  <a:cubicBezTo>
                    <a:pt x="6487" y="31511"/>
                    <a:pt x="6738" y="31574"/>
                    <a:pt x="6926" y="31637"/>
                  </a:cubicBezTo>
                  <a:cubicBezTo>
                    <a:pt x="7617" y="31929"/>
                    <a:pt x="8328" y="31825"/>
                    <a:pt x="9102" y="31846"/>
                  </a:cubicBezTo>
                  <a:close/>
                  <a:moveTo>
                    <a:pt x="32683" y="55782"/>
                  </a:moveTo>
                  <a:cubicBezTo>
                    <a:pt x="33143" y="55741"/>
                    <a:pt x="33646" y="55741"/>
                    <a:pt x="34085" y="55636"/>
                  </a:cubicBezTo>
                  <a:cubicBezTo>
                    <a:pt x="34399" y="55552"/>
                    <a:pt x="34692" y="55469"/>
                    <a:pt x="35006" y="55469"/>
                  </a:cubicBezTo>
                  <a:cubicBezTo>
                    <a:pt x="35822" y="55489"/>
                    <a:pt x="35822" y="55280"/>
                    <a:pt x="35780" y="54527"/>
                  </a:cubicBezTo>
                  <a:cubicBezTo>
                    <a:pt x="35780" y="54401"/>
                    <a:pt x="35675" y="54255"/>
                    <a:pt x="35654" y="54129"/>
                  </a:cubicBezTo>
                  <a:cubicBezTo>
                    <a:pt x="35529" y="53585"/>
                    <a:pt x="35424" y="53041"/>
                    <a:pt x="35299" y="52476"/>
                  </a:cubicBezTo>
                  <a:cubicBezTo>
                    <a:pt x="35257" y="52393"/>
                    <a:pt x="35215" y="52309"/>
                    <a:pt x="35152" y="52142"/>
                  </a:cubicBezTo>
                  <a:cubicBezTo>
                    <a:pt x="33834" y="52748"/>
                    <a:pt x="32725" y="53585"/>
                    <a:pt x="31679" y="54548"/>
                  </a:cubicBezTo>
                  <a:cubicBezTo>
                    <a:pt x="31993" y="54945"/>
                    <a:pt x="32286" y="55322"/>
                    <a:pt x="32683" y="55782"/>
                  </a:cubicBezTo>
                  <a:close/>
                  <a:moveTo>
                    <a:pt x="8035" y="49087"/>
                  </a:moveTo>
                  <a:cubicBezTo>
                    <a:pt x="7784" y="49317"/>
                    <a:pt x="7700" y="49589"/>
                    <a:pt x="7700" y="49903"/>
                  </a:cubicBezTo>
                  <a:lnTo>
                    <a:pt x="7700" y="51974"/>
                  </a:lnTo>
                  <a:cubicBezTo>
                    <a:pt x="7700" y="52079"/>
                    <a:pt x="7742" y="52184"/>
                    <a:pt x="7784" y="52246"/>
                  </a:cubicBezTo>
                  <a:cubicBezTo>
                    <a:pt x="8872" y="52832"/>
                    <a:pt x="10002" y="52707"/>
                    <a:pt x="11153" y="52644"/>
                  </a:cubicBezTo>
                  <a:cubicBezTo>
                    <a:pt x="11090" y="52518"/>
                    <a:pt x="11090" y="52414"/>
                    <a:pt x="11048" y="52351"/>
                  </a:cubicBezTo>
                  <a:cubicBezTo>
                    <a:pt x="10672" y="52016"/>
                    <a:pt x="10630" y="51577"/>
                    <a:pt x="10630" y="51095"/>
                  </a:cubicBezTo>
                  <a:cubicBezTo>
                    <a:pt x="10651" y="50740"/>
                    <a:pt x="10713" y="50363"/>
                    <a:pt x="10546" y="50007"/>
                  </a:cubicBezTo>
                  <a:cubicBezTo>
                    <a:pt x="9667" y="49882"/>
                    <a:pt x="8851" y="49422"/>
                    <a:pt x="8035" y="49087"/>
                  </a:cubicBezTo>
                  <a:close/>
                  <a:moveTo>
                    <a:pt x="8977" y="40592"/>
                  </a:moveTo>
                  <a:cubicBezTo>
                    <a:pt x="8475" y="40948"/>
                    <a:pt x="7993" y="41324"/>
                    <a:pt x="7638" y="41868"/>
                  </a:cubicBezTo>
                  <a:cubicBezTo>
                    <a:pt x="7282" y="42433"/>
                    <a:pt x="6947" y="43040"/>
                    <a:pt x="6550" y="43605"/>
                  </a:cubicBezTo>
                  <a:cubicBezTo>
                    <a:pt x="6152" y="44149"/>
                    <a:pt x="6068" y="44797"/>
                    <a:pt x="5922" y="45425"/>
                  </a:cubicBezTo>
                  <a:cubicBezTo>
                    <a:pt x="5796" y="45948"/>
                    <a:pt x="5943" y="46450"/>
                    <a:pt x="6487" y="46702"/>
                  </a:cubicBezTo>
                  <a:cubicBezTo>
                    <a:pt x="6696" y="46806"/>
                    <a:pt x="6905" y="46974"/>
                    <a:pt x="7177" y="47120"/>
                  </a:cubicBezTo>
                  <a:cubicBezTo>
                    <a:pt x="7784" y="44902"/>
                    <a:pt x="8370" y="42768"/>
                    <a:pt x="8977" y="40592"/>
                  </a:cubicBezTo>
                  <a:close/>
                  <a:moveTo>
                    <a:pt x="41262" y="33164"/>
                  </a:moveTo>
                  <a:cubicBezTo>
                    <a:pt x="40802" y="33164"/>
                    <a:pt x="40446" y="33185"/>
                    <a:pt x="40069" y="33164"/>
                  </a:cubicBezTo>
                  <a:cubicBezTo>
                    <a:pt x="39316" y="33101"/>
                    <a:pt x="38605" y="33185"/>
                    <a:pt x="37956" y="33603"/>
                  </a:cubicBezTo>
                  <a:cubicBezTo>
                    <a:pt x="37747" y="33729"/>
                    <a:pt x="37454" y="33771"/>
                    <a:pt x="37245" y="33875"/>
                  </a:cubicBezTo>
                  <a:cubicBezTo>
                    <a:pt x="36972" y="34001"/>
                    <a:pt x="36680" y="34147"/>
                    <a:pt x="36470" y="34357"/>
                  </a:cubicBezTo>
                  <a:cubicBezTo>
                    <a:pt x="35884" y="34880"/>
                    <a:pt x="35361" y="35445"/>
                    <a:pt x="34838" y="35989"/>
                  </a:cubicBezTo>
                  <a:cubicBezTo>
                    <a:pt x="34420" y="36407"/>
                    <a:pt x="34064" y="37077"/>
                    <a:pt x="33876" y="37663"/>
                  </a:cubicBezTo>
                  <a:cubicBezTo>
                    <a:pt x="34315" y="37202"/>
                    <a:pt x="34671" y="36847"/>
                    <a:pt x="35027" y="36512"/>
                  </a:cubicBezTo>
                  <a:cubicBezTo>
                    <a:pt x="35257" y="36282"/>
                    <a:pt x="35529" y="36030"/>
                    <a:pt x="35822" y="35884"/>
                  </a:cubicBezTo>
                  <a:cubicBezTo>
                    <a:pt x="36700" y="35382"/>
                    <a:pt x="37621" y="34922"/>
                    <a:pt x="38500" y="34440"/>
                  </a:cubicBezTo>
                  <a:cubicBezTo>
                    <a:pt x="38709" y="34336"/>
                    <a:pt x="38918" y="34273"/>
                    <a:pt x="39169" y="34210"/>
                  </a:cubicBezTo>
                  <a:cubicBezTo>
                    <a:pt x="39400" y="34126"/>
                    <a:pt x="39651" y="34085"/>
                    <a:pt x="39902" y="33980"/>
                  </a:cubicBezTo>
                  <a:cubicBezTo>
                    <a:pt x="40446" y="33666"/>
                    <a:pt x="40969" y="33666"/>
                    <a:pt x="41534" y="33875"/>
                  </a:cubicBezTo>
                  <a:cubicBezTo>
                    <a:pt x="41576" y="33875"/>
                    <a:pt x="41618" y="33813"/>
                    <a:pt x="41680" y="33771"/>
                  </a:cubicBezTo>
                  <a:cubicBezTo>
                    <a:pt x="41513" y="33603"/>
                    <a:pt x="41408" y="33394"/>
                    <a:pt x="41262" y="33164"/>
                  </a:cubicBezTo>
                  <a:close/>
                  <a:moveTo>
                    <a:pt x="38793" y="18245"/>
                  </a:moveTo>
                  <a:cubicBezTo>
                    <a:pt x="39128" y="19333"/>
                    <a:pt x="39504" y="20317"/>
                    <a:pt x="39734" y="21363"/>
                  </a:cubicBezTo>
                  <a:cubicBezTo>
                    <a:pt x="39965" y="22409"/>
                    <a:pt x="40069" y="23476"/>
                    <a:pt x="40258" y="24585"/>
                  </a:cubicBezTo>
                  <a:cubicBezTo>
                    <a:pt x="40634" y="24397"/>
                    <a:pt x="40655" y="24104"/>
                    <a:pt x="40739" y="23853"/>
                  </a:cubicBezTo>
                  <a:cubicBezTo>
                    <a:pt x="41074" y="22723"/>
                    <a:pt x="40802" y="21593"/>
                    <a:pt x="40655" y="20484"/>
                  </a:cubicBezTo>
                  <a:cubicBezTo>
                    <a:pt x="40655" y="20401"/>
                    <a:pt x="40592" y="20317"/>
                    <a:pt x="40550" y="20233"/>
                  </a:cubicBezTo>
                  <a:cubicBezTo>
                    <a:pt x="40258" y="19815"/>
                    <a:pt x="40006" y="19375"/>
                    <a:pt x="39672" y="18978"/>
                  </a:cubicBezTo>
                  <a:cubicBezTo>
                    <a:pt x="39441" y="18664"/>
                    <a:pt x="39232" y="18350"/>
                    <a:pt x="38793" y="18245"/>
                  </a:cubicBezTo>
                  <a:close/>
                  <a:moveTo>
                    <a:pt x="13957" y="24083"/>
                  </a:moveTo>
                  <a:cubicBezTo>
                    <a:pt x="13685" y="24188"/>
                    <a:pt x="13601" y="24188"/>
                    <a:pt x="13559" y="24250"/>
                  </a:cubicBezTo>
                  <a:cubicBezTo>
                    <a:pt x="12722" y="24857"/>
                    <a:pt x="11801" y="25297"/>
                    <a:pt x="10818" y="25569"/>
                  </a:cubicBezTo>
                  <a:cubicBezTo>
                    <a:pt x="10713" y="25611"/>
                    <a:pt x="10588" y="25652"/>
                    <a:pt x="10504" y="25673"/>
                  </a:cubicBezTo>
                  <a:cubicBezTo>
                    <a:pt x="9709" y="26029"/>
                    <a:pt x="8893" y="26301"/>
                    <a:pt x="8035" y="26385"/>
                  </a:cubicBezTo>
                  <a:cubicBezTo>
                    <a:pt x="7847" y="26406"/>
                    <a:pt x="7721" y="26573"/>
                    <a:pt x="7805" y="26657"/>
                  </a:cubicBezTo>
                  <a:cubicBezTo>
                    <a:pt x="7889" y="26719"/>
                    <a:pt x="7993" y="26782"/>
                    <a:pt x="8056" y="26782"/>
                  </a:cubicBezTo>
                  <a:cubicBezTo>
                    <a:pt x="8265" y="26782"/>
                    <a:pt x="8454" y="26740"/>
                    <a:pt x="8663" y="26699"/>
                  </a:cubicBezTo>
                  <a:cubicBezTo>
                    <a:pt x="8851" y="26657"/>
                    <a:pt x="9060" y="26573"/>
                    <a:pt x="9249" y="26531"/>
                  </a:cubicBezTo>
                  <a:cubicBezTo>
                    <a:pt x="10023" y="26468"/>
                    <a:pt x="10818" y="26427"/>
                    <a:pt x="11592" y="26280"/>
                  </a:cubicBezTo>
                  <a:cubicBezTo>
                    <a:pt x="12011" y="26196"/>
                    <a:pt x="12429" y="26155"/>
                    <a:pt x="12743" y="26008"/>
                  </a:cubicBezTo>
                  <a:cubicBezTo>
                    <a:pt x="13120" y="25422"/>
                    <a:pt x="13475" y="24836"/>
                    <a:pt x="13957" y="24083"/>
                  </a:cubicBezTo>
                  <a:close/>
                  <a:moveTo>
                    <a:pt x="35529" y="34252"/>
                  </a:moveTo>
                  <a:lnTo>
                    <a:pt x="35424" y="34210"/>
                  </a:lnTo>
                  <a:cubicBezTo>
                    <a:pt x="35340" y="34231"/>
                    <a:pt x="35257" y="34252"/>
                    <a:pt x="35194" y="34315"/>
                  </a:cubicBezTo>
                  <a:cubicBezTo>
                    <a:pt x="34420" y="34922"/>
                    <a:pt x="33687" y="35549"/>
                    <a:pt x="33102" y="36302"/>
                  </a:cubicBezTo>
                  <a:cubicBezTo>
                    <a:pt x="32579" y="36951"/>
                    <a:pt x="32055" y="37642"/>
                    <a:pt x="31679" y="38416"/>
                  </a:cubicBezTo>
                  <a:cubicBezTo>
                    <a:pt x="31449" y="38897"/>
                    <a:pt x="31532" y="39336"/>
                    <a:pt x="31888" y="39755"/>
                  </a:cubicBezTo>
                  <a:cubicBezTo>
                    <a:pt x="31972" y="39650"/>
                    <a:pt x="32055" y="39587"/>
                    <a:pt x="32076" y="39546"/>
                  </a:cubicBezTo>
                  <a:cubicBezTo>
                    <a:pt x="32223" y="39106"/>
                    <a:pt x="32411" y="38646"/>
                    <a:pt x="32704" y="38269"/>
                  </a:cubicBezTo>
                  <a:cubicBezTo>
                    <a:pt x="32788" y="38165"/>
                    <a:pt x="32830" y="38018"/>
                    <a:pt x="32871" y="37872"/>
                  </a:cubicBezTo>
                  <a:cubicBezTo>
                    <a:pt x="33269" y="36847"/>
                    <a:pt x="33897" y="35989"/>
                    <a:pt x="34629" y="35194"/>
                  </a:cubicBezTo>
                  <a:cubicBezTo>
                    <a:pt x="34943" y="34880"/>
                    <a:pt x="35299" y="34629"/>
                    <a:pt x="35529" y="34252"/>
                  </a:cubicBezTo>
                  <a:close/>
                  <a:moveTo>
                    <a:pt x="31532" y="36972"/>
                  </a:moveTo>
                  <a:cubicBezTo>
                    <a:pt x="30842" y="37077"/>
                    <a:pt x="29817" y="37495"/>
                    <a:pt x="29168" y="37893"/>
                  </a:cubicBezTo>
                  <a:cubicBezTo>
                    <a:pt x="29691" y="38081"/>
                    <a:pt x="30193" y="38248"/>
                    <a:pt x="30737" y="38437"/>
                  </a:cubicBezTo>
                  <a:cubicBezTo>
                    <a:pt x="31030" y="37935"/>
                    <a:pt x="31260" y="37474"/>
                    <a:pt x="31532" y="36972"/>
                  </a:cubicBezTo>
                  <a:close/>
                  <a:moveTo>
                    <a:pt x="11822" y="35486"/>
                  </a:moveTo>
                  <a:cubicBezTo>
                    <a:pt x="11613" y="35779"/>
                    <a:pt x="11508" y="35968"/>
                    <a:pt x="11550" y="36282"/>
                  </a:cubicBezTo>
                  <a:cubicBezTo>
                    <a:pt x="11801" y="36177"/>
                    <a:pt x="11990" y="36093"/>
                    <a:pt x="12241" y="35989"/>
                  </a:cubicBezTo>
                  <a:cubicBezTo>
                    <a:pt x="12094" y="35800"/>
                    <a:pt x="11990" y="35675"/>
                    <a:pt x="11822" y="354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1392675" y="4151500"/>
              <a:ext cx="215000" cy="153275"/>
            </a:xfrm>
            <a:custGeom>
              <a:avLst/>
              <a:gdLst/>
              <a:ahLst/>
              <a:cxnLst/>
              <a:rect l="l" t="t" r="r" b="b"/>
              <a:pathLst>
                <a:path w="8600" h="6131" extrusionOk="0">
                  <a:moveTo>
                    <a:pt x="3432" y="6047"/>
                  </a:moveTo>
                  <a:lnTo>
                    <a:pt x="3097" y="6047"/>
                  </a:lnTo>
                  <a:cubicBezTo>
                    <a:pt x="1883" y="6131"/>
                    <a:pt x="1025" y="5524"/>
                    <a:pt x="251" y="4708"/>
                  </a:cubicBezTo>
                  <a:cubicBezTo>
                    <a:pt x="105" y="4520"/>
                    <a:pt x="21" y="4310"/>
                    <a:pt x="21" y="4080"/>
                  </a:cubicBezTo>
                  <a:cubicBezTo>
                    <a:pt x="21" y="3766"/>
                    <a:pt x="42" y="3453"/>
                    <a:pt x="21" y="3139"/>
                  </a:cubicBezTo>
                  <a:cubicBezTo>
                    <a:pt x="0" y="2699"/>
                    <a:pt x="147" y="2344"/>
                    <a:pt x="419" y="2051"/>
                  </a:cubicBezTo>
                  <a:cubicBezTo>
                    <a:pt x="649" y="1737"/>
                    <a:pt x="963" y="1486"/>
                    <a:pt x="1277" y="1235"/>
                  </a:cubicBezTo>
                  <a:cubicBezTo>
                    <a:pt x="1402" y="1088"/>
                    <a:pt x="1632" y="1046"/>
                    <a:pt x="1758" y="1172"/>
                  </a:cubicBezTo>
                  <a:cubicBezTo>
                    <a:pt x="2051" y="1381"/>
                    <a:pt x="2365" y="1360"/>
                    <a:pt x="2637" y="1360"/>
                  </a:cubicBezTo>
                  <a:cubicBezTo>
                    <a:pt x="3097" y="1360"/>
                    <a:pt x="3557" y="1381"/>
                    <a:pt x="3997" y="1360"/>
                  </a:cubicBezTo>
                  <a:cubicBezTo>
                    <a:pt x="4352" y="1339"/>
                    <a:pt x="4687" y="1277"/>
                    <a:pt x="5022" y="1235"/>
                  </a:cubicBezTo>
                  <a:cubicBezTo>
                    <a:pt x="5231" y="1193"/>
                    <a:pt x="5419" y="1130"/>
                    <a:pt x="5587" y="1151"/>
                  </a:cubicBezTo>
                  <a:cubicBezTo>
                    <a:pt x="6152" y="1172"/>
                    <a:pt x="6591" y="963"/>
                    <a:pt x="7010" y="649"/>
                  </a:cubicBezTo>
                  <a:cubicBezTo>
                    <a:pt x="7282" y="481"/>
                    <a:pt x="7533" y="314"/>
                    <a:pt x="7826" y="188"/>
                  </a:cubicBezTo>
                  <a:cubicBezTo>
                    <a:pt x="8244" y="0"/>
                    <a:pt x="8558" y="230"/>
                    <a:pt x="8579" y="670"/>
                  </a:cubicBezTo>
                  <a:cubicBezTo>
                    <a:pt x="8600" y="1067"/>
                    <a:pt x="8453" y="1444"/>
                    <a:pt x="8265" y="1716"/>
                  </a:cubicBezTo>
                  <a:cubicBezTo>
                    <a:pt x="7930" y="2197"/>
                    <a:pt x="7826" y="2720"/>
                    <a:pt x="7637" y="3222"/>
                  </a:cubicBezTo>
                  <a:cubicBezTo>
                    <a:pt x="7512" y="3641"/>
                    <a:pt x="7323" y="3997"/>
                    <a:pt x="7031" y="4331"/>
                  </a:cubicBezTo>
                  <a:cubicBezTo>
                    <a:pt x="6884" y="4520"/>
                    <a:pt x="6759" y="4750"/>
                    <a:pt x="6591" y="4959"/>
                  </a:cubicBezTo>
                  <a:cubicBezTo>
                    <a:pt x="6382" y="5252"/>
                    <a:pt x="6152" y="5482"/>
                    <a:pt x="5775" y="5545"/>
                  </a:cubicBezTo>
                  <a:cubicBezTo>
                    <a:pt x="5712" y="5545"/>
                    <a:pt x="5608" y="5566"/>
                    <a:pt x="5545" y="5629"/>
                  </a:cubicBezTo>
                  <a:cubicBezTo>
                    <a:pt x="4917" y="6047"/>
                    <a:pt x="4185" y="6047"/>
                    <a:pt x="3432" y="6047"/>
                  </a:cubicBezTo>
                  <a:close/>
                  <a:moveTo>
                    <a:pt x="5859" y="4415"/>
                  </a:moveTo>
                  <a:cubicBezTo>
                    <a:pt x="6047" y="4164"/>
                    <a:pt x="6298" y="3871"/>
                    <a:pt x="6507" y="3536"/>
                  </a:cubicBezTo>
                  <a:cubicBezTo>
                    <a:pt x="6612" y="3411"/>
                    <a:pt x="6696" y="3243"/>
                    <a:pt x="6759" y="3097"/>
                  </a:cubicBezTo>
                  <a:cubicBezTo>
                    <a:pt x="6884" y="2637"/>
                    <a:pt x="7031" y="2260"/>
                    <a:pt x="7407" y="1904"/>
                  </a:cubicBezTo>
                  <a:cubicBezTo>
                    <a:pt x="7554" y="1779"/>
                    <a:pt x="7658" y="1549"/>
                    <a:pt x="7449" y="1318"/>
                  </a:cubicBezTo>
                  <a:cubicBezTo>
                    <a:pt x="6884" y="1653"/>
                    <a:pt x="6277" y="1904"/>
                    <a:pt x="5608" y="1841"/>
                  </a:cubicBezTo>
                  <a:cubicBezTo>
                    <a:pt x="5524" y="1841"/>
                    <a:pt x="5419" y="1862"/>
                    <a:pt x="5336" y="1883"/>
                  </a:cubicBezTo>
                  <a:cubicBezTo>
                    <a:pt x="4771" y="2113"/>
                    <a:pt x="4164" y="2093"/>
                    <a:pt x="3578" y="2093"/>
                  </a:cubicBezTo>
                  <a:lnTo>
                    <a:pt x="1465" y="2093"/>
                  </a:lnTo>
                  <a:cubicBezTo>
                    <a:pt x="1339" y="2385"/>
                    <a:pt x="1214" y="2595"/>
                    <a:pt x="1130" y="2825"/>
                  </a:cubicBezTo>
                  <a:cubicBezTo>
                    <a:pt x="921" y="3725"/>
                    <a:pt x="921" y="4310"/>
                    <a:pt x="1800" y="4687"/>
                  </a:cubicBezTo>
                  <a:cubicBezTo>
                    <a:pt x="1904" y="4729"/>
                    <a:pt x="1988" y="4813"/>
                    <a:pt x="2093" y="4875"/>
                  </a:cubicBezTo>
                  <a:cubicBezTo>
                    <a:pt x="2281" y="5001"/>
                    <a:pt x="2490" y="5085"/>
                    <a:pt x="2720" y="5085"/>
                  </a:cubicBezTo>
                  <a:cubicBezTo>
                    <a:pt x="3243" y="5085"/>
                    <a:pt x="3746" y="5106"/>
                    <a:pt x="4269" y="5085"/>
                  </a:cubicBezTo>
                  <a:cubicBezTo>
                    <a:pt x="4478" y="5085"/>
                    <a:pt x="4708" y="4980"/>
                    <a:pt x="4917" y="4896"/>
                  </a:cubicBezTo>
                  <a:cubicBezTo>
                    <a:pt x="5189" y="4771"/>
                    <a:pt x="5461" y="4603"/>
                    <a:pt x="5859" y="4415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1298000" y="4057325"/>
              <a:ext cx="41350" cy="42400"/>
            </a:xfrm>
            <a:custGeom>
              <a:avLst/>
              <a:gdLst/>
              <a:ahLst/>
              <a:cxnLst/>
              <a:rect l="l" t="t" r="r" b="b"/>
              <a:pathLst>
                <a:path w="1654" h="1696" extrusionOk="0">
                  <a:moveTo>
                    <a:pt x="188" y="231"/>
                  </a:moveTo>
                  <a:cubicBezTo>
                    <a:pt x="419" y="189"/>
                    <a:pt x="628" y="106"/>
                    <a:pt x="837" y="85"/>
                  </a:cubicBezTo>
                  <a:cubicBezTo>
                    <a:pt x="1046" y="43"/>
                    <a:pt x="1297" y="1"/>
                    <a:pt x="1444" y="231"/>
                  </a:cubicBezTo>
                  <a:cubicBezTo>
                    <a:pt x="1590" y="503"/>
                    <a:pt x="1653" y="754"/>
                    <a:pt x="1507" y="1047"/>
                  </a:cubicBezTo>
                  <a:cubicBezTo>
                    <a:pt x="1297" y="1528"/>
                    <a:pt x="670" y="1696"/>
                    <a:pt x="230" y="1445"/>
                  </a:cubicBezTo>
                  <a:cubicBezTo>
                    <a:pt x="84" y="1340"/>
                    <a:pt x="0" y="1173"/>
                    <a:pt x="21" y="1005"/>
                  </a:cubicBezTo>
                  <a:cubicBezTo>
                    <a:pt x="84" y="754"/>
                    <a:pt x="126" y="524"/>
                    <a:pt x="188" y="2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1664675" y="3968400"/>
              <a:ext cx="34025" cy="48675"/>
            </a:xfrm>
            <a:custGeom>
              <a:avLst/>
              <a:gdLst/>
              <a:ahLst/>
              <a:cxnLst/>
              <a:rect l="l" t="t" r="r" b="b"/>
              <a:pathLst>
                <a:path w="1361" h="1947" extrusionOk="0">
                  <a:moveTo>
                    <a:pt x="1361" y="963"/>
                  </a:moveTo>
                  <a:lnTo>
                    <a:pt x="1361" y="1214"/>
                  </a:lnTo>
                  <a:cubicBezTo>
                    <a:pt x="1340" y="1696"/>
                    <a:pt x="858" y="1947"/>
                    <a:pt x="440" y="1654"/>
                  </a:cubicBezTo>
                  <a:cubicBezTo>
                    <a:pt x="84" y="1424"/>
                    <a:pt x="1" y="1068"/>
                    <a:pt x="210" y="712"/>
                  </a:cubicBezTo>
                  <a:cubicBezTo>
                    <a:pt x="314" y="524"/>
                    <a:pt x="419" y="378"/>
                    <a:pt x="524" y="210"/>
                  </a:cubicBezTo>
                  <a:cubicBezTo>
                    <a:pt x="628" y="64"/>
                    <a:pt x="796" y="1"/>
                    <a:pt x="963" y="22"/>
                  </a:cubicBezTo>
                  <a:cubicBezTo>
                    <a:pt x="1151" y="64"/>
                    <a:pt x="1256" y="189"/>
                    <a:pt x="1277" y="378"/>
                  </a:cubicBezTo>
                  <a:cubicBezTo>
                    <a:pt x="1340" y="587"/>
                    <a:pt x="1340" y="817"/>
                    <a:pt x="136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526950" y="2756925"/>
              <a:ext cx="379275" cy="405425"/>
            </a:xfrm>
            <a:custGeom>
              <a:avLst/>
              <a:gdLst/>
              <a:ahLst/>
              <a:cxnLst/>
              <a:rect l="l" t="t" r="r" b="b"/>
              <a:pathLst>
                <a:path w="15171" h="16217" extrusionOk="0">
                  <a:moveTo>
                    <a:pt x="12722" y="14543"/>
                  </a:moveTo>
                  <a:cubicBezTo>
                    <a:pt x="12743" y="13831"/>
                    <a:pt x="12931" y="13204"/>
                    <a:pt x="13203" y="12576"/>
                  </a:cubicBezTo>
                  <a:cubicBezTo>
                    <a:pt x="13496" y="11948"/>
                    <a:pt x="13706" y="11279"/>
                    <a:pt x="13936" y="10609"/>
                  </a:cubicBezTo>
                  <a:cubicBezTo>
                    <a:pt x="13999" y="10442"/>
                    <a:pt x="14019" y="10232"/>
                    <a:pt x="14019" y="10044"/>
                  </a:cubicBezTo>
                  <a:cubicBezTo>
                    <a:pt x="14019" y="9709"/>
                    <a:pt x="13999" y="9354"/>
                    <a:pt x="14019" y="9040"/>
                  </a:cubicBezTo>
                  <a:cubicBezTo>
                    <a:pt x="14082" y="8098"/>
                    <a:pt x="13706" y="7366"/>
                    <a:pt x="13078" y="6717"/>
                  </a:cubicBezTo>
                  <a:cubicBezTo>
                    <a:pt x="12952" y="6592"/>
                    <a:pt x="12785" y="6466"/>
                    <a:pt x="12659" y="6299"/>
                  </a:cubicBezTo>
                  <a:cubicBezTo>
                    <a:pt x="12408" y="6006"/>
                    <a:pt x="12094" y="5859"/>
                    <a:pt x="11697" y="5901"/>
                  </a:cubicBezTo>
                  <a:cubicBezTo>
                    <a:pt x="11362" y="5943"/>
                    <a:pt x="11090" y="5839"/>
                    <a:pt x="10881" y="5567"/>
                  </a:cubicBezTo>
                  <a:cubicBezTo>
                    <a:pt x="10651" y="5253"/>
                    <a:pt x="10316" y="5148"/>
                    <a:pt x="9918" y="5169"/>
                  </a:cubicBezTo>
                  <a:cubicBezTo>
                    <a:pt x="9646" y="5211"/>
                    <a:pt x="9416" y="5211"/>
                    <a:pt x="9165" y="5169"/>
                  </a:cubicBezTo>
                  <a:cubicBezTo>
                    <a:pt x="8600" y="5148"/>
                    <a:pt x="8182" y="5357"/>
                    <a:pt x="7805" y="5734"/>
                  </a:cubicBezTo>
                  <a:cubicBezTo>
                    <a:pt x="6968" y="6571"/>
                    <a:pt x="7303" y="6403"/>
                    <a:pt x="5964" y="6466"/>
                  </a:cubicBezTo>
                  <a:cubicBezTo>
                    <a:pt x="5713" y="6466"/>
                    <a:pt x="5420" y="6508"/>
                    <a:pt x="5148" y="6592"/>
                  </a:cubicBezTo>
                  <a:cubicBezTo>
                    <a:pt x="4813" y="6696"/>
                    <a:pt x="4625" y="6947"/>
                    <a:pt x="4604" y="7345"/>
                  </a:cubicBezTo>
                  <a:cubicBezTo>
                    <a:pt x="4562" y="8077"/>
                    <a:pt x="4667" y="8789"/>
                    <a:pt x="4897" y="9500"/>
                  </a:cubicBezTo>
                  <a:cubicBezTo>
                    <a:pt x="5232" y="10484"/>
                    <a:pt x="5608" y="11488"/>
                    <a:pt x="5943" y="12471"/>
                  </a:cubicBezTo>
                  <a:cubicBezTo>
                    <a:pt x="6131" y="13015"/>
                    <a:pt x="6341" y="13580"/>
                    <a:pt x="6801" y="13999"/>
                  </a:cubicBezTo>
                  <a:cubicBezTo>
                    <a:pt x="6926" y="14124"/>
                    <a:pt x="7010" y="14313"/>
                    <a:pt x="7115" y="14459"/>
                  </a:cubicBezTo>
                  <a:cubicBezTo>
                    <a:pt x="7491" y="14961"/>
                    <a:pt x="7847" y="15422"/>
                    <a:pt x="8224" y="15945"/>
                  </a:cubicBezTo>
                  <a:cubicBezTo>
                    <a:pt x="8161" y="16091"/>
                    <a:pt x="8014" y="15986"/>
                    <a:pt x="7910" y="16028"/>
                  </a:cubicBezTo>
                  <a:cubicBezTo>
                    <a:pt x="7763" y="16112"/>
                    <a:pt x="7659" y="16154"/>
                    <a:pt x="7533" y="16217"/>
                  </a:cubicBezTo>
                  <a:cubicBezTo>
                    <a:pt x="6989" y="15924"/>
                    <a:pt x="6403" y="15694"/>
                    <a:pt x="6027" y="15191"/>
                  </a:cubicBezTo>
                  <a:cubicBezTo>
                    <a:pt x="5922" y="15066"/>
                    <a:pt x="5755" y="14982"/>
                    <a:pt x="5629" y="14898"/>
                  </a:cubicBezTo>
                  <a:cubicBezTo>
                    <a:pt x="4918" y="14480"/>
                    <a:pt x="4353" y="13936"/>
                    <a:pt x="3892" y="13266"/>
                  </a:cubicBezTo>
                  <a:cubicBezTo>
                    <a:pt x="3516" y="12660"/>
                    <a:pt x="3035" y="12074"/>
                    <a:pt x="2511" y="11613"/>
                  </a:cubicBezTo>
                  <a:cubicBezTo>
                    <a:pt x="2281" y="11404"/>
                    <a:pt x="2114" y="11132"/>
                    <a:pt x="2051" y="10860"/>
                  </a:cubicBezTo>
                  <a:cubicBezTo>
                    <a:pt x="1863" y="10358"/>
                    <a:pt x="1591" y="9877"/>
                    <a:pt x="1277" y="9458"/>
                  </a:cubicBezTo>
                  <a:cubicBezTo>
                    <a:pt x="838" y="8914"/>
                    <a:pt x="628" y="8245"/>
                    <a:pt x="440" y="7554"/>
                  </a:cubicBezTo>
                  <a:cubicBezTo>
                    <a:pt x="398" y="7345"/>
                    <a:pt x="377" y="7115"/>
                    <a:pt x="314" y="6906"/>
                  </a:cubicBezTo>
                  <a:cubicBezTo>
                    <a:pt x="1" y="5943"/>
                    <a:pt x="63" y="4918"/>
                    <a:pt x="63" y="3914"/>
                  </a:cubicBezTo>
                  <a:cubicBezTo>
                    <a:pt x="63" y="3453"/>
                    <a:pt x="210" y="3056"/>
                    <a:pt x="587" y="2742"/>
                  </a:cubicBezTo>
                  <a:cubicBezTo>
                    <a:pt x="1214" y="2198"/>
                    <a:pt x="1884" y="1717"/>
                    <a:pt x="2679" y="1361"/>
                  </a:cubicBezTo>
                  <a:cubicBezTo>
                    <a:pt x="3202" y="1131"/>
                    <a:pt x="3746" y="921"/>
                    <a:pt x="4290" y="712"/>
                  </a:cubicBezTo>
                  <a:cubicBezTo>
                    <a:pt x="4583" y="608"/>
                    <a:pt x="4876" y="524"/>
                    <a:pt x="5190" y="461"/>
                  </a:cubicBezTo>
                  <a:cubicBezTo>
                    <a:pt x="5880" y="336"/>
                    <a:pt x="6613" y="231"/>
                    <a:pt x="7324" y="105"/>
                  </a:cubicBezTo>
                  <a:cubicBezTo>
                    <a:pt x="7910" y="1"/>
                    <a:pt x="8496" y="1"/>
                    <a:pt x="9081" y="105"/>
                  </a:cubicBezTo>
                  <a:cubicBezTo>
                    <a:pt x="9521" y="189"/>
                    <a:pt x="9960" y="252"/>
                    <a:pt x="10379" y="315"/>
                  </a:cubicBezTo>
                  <a:cubicBezTo>
                    <a:pt x="10986" y="419"/>
                    <a:pt x="11592" y="566"/>
                    <a:pt x="12032" y="1026"/>
                  </a:cubicBezTo>
                  <a:cubicBezTo>
                    <a:pt x="12136" y="1131"/>
                    <a:pt x="12262" y="1173"/>
                    <a:pt x="12367" y="1256"/>
                  </a:cubicBezTo>
                  <a:cubicBezTo>
                    <a:pt x="12722" y="1465"/>
                    <a:pt x="13162" y="1570"/>
                    <a:pt x="13392" y="1926"/>
                  </a:cubicBezTo>
                  <a:cubicBezTo>
                    <a:pt x="13873" y="2700"/>
                    <a:pt x="14543" y="3328"/>
                    <a:pt x="14647" y="4269"/>
                  </a:cubicBezTo>
                  <a:cubicBezTo>
                    <a:pt x="15170" y="5692"/>
                    <a:pt x="15149" y="7199"/>
                    <a:pt x="15024" y="8663"/>
                  </a:cubicBezTo>
                  <a:cubicBezTo>
                    <a:pt x="14835" y="10504"/>
                    <a:pt x="14312" y="12325"/>
                    <a:pt x="13287" y="13936"/>
                  </a:cubicBezTo>
                  <a:cubicBezTo>
                    <a:pt x="13162" y="14166"/>
                    <a:pt x="13057" y="14417"/>
                    <a:pt x="12722" y="14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660875" y="2904450"/>
              <a:ext cx="195650" cy="249000"/>
            </a:xfrm>
            <a:custGeom>
              <a:avLst/>
              <a:gdLst/>
              <a:ahLst/>
              <a:cxnLst/>
              <a:rect l="l" t="t" r="r" b="b"/>
              <a:pathLst>
                <a:path w="7826" h="9960" extrusionOk="0">
                  <a:moveTo>
                    <a:pt x="6486" y="1005"/>
                  </a:moveTo>
                  <a:cubicBezTo>
                    <a:pt x="6842" y="1046"/>
                    <a:pt x="6989" y="1339"/>
                    <a:pt x="7198" y="1549"/>
                  </a:cubicBezTo>
                  <a:cubicBezTo>
                    <a:pt x="7574" y="1967"/>
                    <a:pt x="7826" y="2469"/>
                    <a:pt x="7805" y="3076"/>
                  </a:cubicBezTo>
                  <a:cubicBezTo>
                    <a:pt x="7784" y="3264"/>
                    <a:pt x="7805" y="3515"/>
                    <a:pt x="7805" y="3746"/>
                  </a:cubicBezTo>
                  <a:cubicBezTo>
                    <a:pt x="7826" y="4122"/>
                    <a:pt x="7721" y="4457"/>
                    <a:pt x="7595" y="4792"/>
                  </a:cubicBezTo>
                  <a:cubicBezTo>
                    <a:pt x="7156" y="5964"/>
                    <a:pt x="6758" y="7135"/>
                    <a:pt x="6340" y="8328"/>
                  </a:cubicBezTo>
                  <a:cubicBezTo>
                    <a:pt x="6256" y="8537"/>
                    <a:pt x="6256" y="8767"/>
                    <a:pt x="6235" y="8977"/>
                  </a:cubicBezTo>
                  <a:cubicBezTo>
                    <a:pt x="5649" y="9500"/>
                    <a:pt x="4854" y="9583"/>
                    <a:pt x="4248" y="9960"/>
                  </a:cubicBezTo>
                  <a:cubicBezTo>
                    <a:pt x="3452" y="9541"/>
                    <a:pt x="2929" y="8914"/>
                    <a:pt x="2553" y="8160"/>
                  </a:cubicBezTo>
                  <a:cubicBezTo>
                    <a:pt x="2448" y="7972"/>
                    <a:pt x="2344" y="7742"/>
                    <a:pt x="2176" y="7616"/>
                  </a:cubicBezTo>
                  <a:cubicBezTo>
                    <a:pt x="1779" y="7219"/>
                    <a:pt x="1569" y="6759"/>
                    <a:pt x="1423" y="6256"/>
                  </a:cubicBezTo>
                  <a:cubicBezTo>
                    <a:pt x="1088" y="5252"/>
                    <a:pt x="691" y="4269"/>
                    <a:pt x="356" y="3264"/>
                  </a:cubicBezTo>
                  <a:cubicBezTo>
                    <a:pt x="147" y="2616"/>
                    <a:pt x="0" y="2197"/>
                    <a:pt x="188" y="1465"/>
                  </a:cubicBezTo>
                  <a:cubicBezTo>
                    <a:pt x="670" y="1318"/>
                    <a:pt x="670" y="1318"/>
                    <a:pt x="1444" y="1381"/>
                  </a:cubicBezTo>
                  <a:cubicBezTo>
                    <a:pt x="1465" y="1528"/>
                    <a:pt x="1548" y="1674"/>
                    <a:pt x="1548" y="1842"/>
                  </a:cubicBezTo>
                  <a:cubicBezTo>
                    <a:pt x="1569" y="2197"/>
                    <a:pt x="1548" y="2574"/>
                    <a:pt x="1548" y="2930"/>
                  </a:cubicBezTo>
                  <a:cubicBezTo>
                    <a:pt x="1548" y="3515"/>
                    <a:pt x="1674" y="4039"/>
                    <a:pt x="1925" y="4562"/>
                  </a:cubicBezTo>
                  <a:cubicBezTo>
                    <a:pt x="2030" y="4792"/>
                    <a:pt x="2176" y="5001"/>
                    <a:pt x="2344" y="5189"/>
                  </a:cubicBezTo>
                  <a:cubicBezTo>
                    <a:pt x="2553" y="5419"/>
                    <a:pt x="2825" y="5461"/>
                    <a:pt x="3097" y="5336"/>
                  </a:cubicBezTo>
                  <a:cubicBezTo>
                    <a:pt x="3494" y="5147"/>
                    <a:pt x="3829" y="4875"/>
                    <a:pt x="3871" y="4415"/>
                  </a:cubicBezTo>
                  <a:cubicBezTo>
                    <a:pt x="3934" y="3934"/>
                    <a:pt x="3976" y="3432"/>
                    <a:pt x="3766" y="2930"/>
                  </a:cubicBezTo>
                  <a:cubicBezTo>
                    <a:pt x="3724" y="2825"/>
                    <a:pt x="3662" y="2720"/>
                    <a:pt x="3641" y="2616"/>
                  </a:cubicBezTo>
                  <a:cubicBezTo>
                    <a:pt x="3599" y="2009"/>
                    <a:pt x="3243" y="1590"/>
                    <a:pt x="2804" y="1235"/>
                  </a:cubicBezTo>
                  <a:cubicBezTo>
                    <a:pt x="2720" y="1172"/>
                    <a:pt x="2678" y="1130"/>
                    <a:pt x="2616" y="1109"/>
                  </a:cubicBezTo>
                  <a:cubicBezTo>
                    <a:pt x="3118" y="168"/>
                    <a:pt x="3452" y="0"/>
                    <a:pt x="4771" y="189"/>
                  </a:cubicBezTo>
                  <a:cubicBezTo>
                    <a:pt x="4771" y="230"/>
                    <a:pt x="4771" y="314"/>
                    <a:pt x="4750" y="335"/>
                  </a:cubicBezTo>
                  <a:cubicBezTo>
                    <a:pt x="4164" y="1005"/>
                    <a:pt x="4289" y="1800"/>
                    <a:pt x="4269" y="2574"/>
                  </a:cubicBezTo>
                  <a:cubicBezTo>
                    <a:pt x="4269" y="3264"/>
                    <a:pt x="4457" y="3955"/>
                    <a:pt x="4813" y="4562"/>
                  </a:cubicBezTo>
                  <a:cubicBezTo>
                    <a:pt x="4917" y="4708"/>
                    <a:pt x="5022" y="4896"/>
                    <a:pt x="5189" y="5001"/>
                  </a:cubicBezTo>
                  <a:cubicBezTo>
                    <a:pt x="5503" y="5252"/>
                    <a:pt x="5901" y="5189"/>
                    <a:pt x="6131" y="4834"/>
                  </a:cubicBezTo>
                  <a:cubicBezTo>
                    <a:pt x="6235" y="4708"/>
                    <a:pt x="6277" y="4562"/>
                    <a:pt x="6424" y="4415"/>
                  </a:cubicBezTo>
                  <a:cubicBezTo>
                    <a:pt x="6633" y="4206"/>
                    <a:pt x="6696" y="3955"/>
                    <a:pt x="6675" y="3662"/>
                  </a:cubicBezTo>
                  <a:cubicBezTo>
                    <a:pt x="6654" y="2825"/>
                    <a:pt x="6779" y="1988"/>
                    <a:pt x="6486" y="1172"/>
                  </a:cubicBezTo>
                  <a:cubicBezTo>
                    <a:pt x="6445" y="1151"/>
                    <a:pt x="6465" y="1088"/>
                    <a:pt x="6486" y="10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13;p33"/>
            <p:cNvSpPr/>
            <p:nvPr/>
          </p:nvSpPr>
          <p:spPr>
            <a:xfrm>
              <a:off x="743525" y="3150300"/>
              <a:ext cx="118750" cy="51275"/>
            </a:xfrm>
            <a:custGeom>
              <a:avLst/>
              <a:gdLst/>
              <a:ahLst/>
              <a:cxnLst/>
              <a:rect l="l" t="t" r="r" b="b"/>
              <a:pathLst>
                <a:path w="4750" h="2051" extrusionOk="0">
                  <a:moveTo>
                    <a:pt x="4394" y="0"/>
                  </a:moveTo>
                  <a:cubicBezTo>
                    <a:pt x="4499" y="189"/>
                    <a:pt x="4624" y="398"/>
                    <a:pt x="4729" y="628"/>
                  </a:cubicBezTo>
                  <a:cubicBezTo>
                    <a:pt x="4750" y="691"/>
                    <a:pt x="4729" y="795"/>
                    <a:pt x="4708" y="879"/>
                  </a:cubicBezTo>
                  <a:cubicBezTo>
                    <a:pt x="4331" y="1172"/>
                    <a:pt x="3955" y="1339"/>
                    <a:pt x="3494" y="1402"/>
                  </a:cubicBezTo>
                  <a:cubicBezTo>
                    <a:pt x="3285" y="1423"/>
                    <a:pt x="3076" y="1507"/>
                    <a:pt x="2846" y="1549"/>
                  </a:cubicBezTo>
                  <a:cubicBezTo>
                    <a:pt x="2615" y="1591"/>
                    <a:pt x="2385" y="1674"/>
                    <a:pt x="2113" y="1695"/>
                  </a:cubicBezTo>
                  <a:cubicBezTo>
                    <a:pt x="1779" y="1695"/>
                    <a:pt x="1465" y="1758"/>
                    <a:pt x="1151" y="1884"/>
                  </a:cubicBezTo>
                  <a:cubicBezTo>
                    <a:pt x="732" y="2051"/>
                    <a:pt x="607" y="2009"/>
                    <a:pt x="21" y="1863"/>
                  </a:cubicBezTo>
                  <a:cubicBezTo>
                    <a:pt x="0" y="1570"/>
                    <a:pt x="188" y="1381"/>
                    <a:pt x="418" y="1277"/>
                  </a:cubicBezTo>
                  <a:cubicBezTo>
                    <a:pt x="1235" y="921"/>
                    <a:pt x="2030" y="565"/>
                    <a:pt x="2846" y="210"/>
                  </a:cubicBezTo>
                  <a:cubicBezTo>
                    <a:pt x="2971" y="168"/>
                    <a:pt x="3118" y="147"/>
                    <a:pt x="3243" y="105"/>
                  </a:cubicBezTo>
                  <a:cubicBezTo>
                    <a:pt x="3599" y="105"/>
                    <a:pt x="3955" y="63"/>
                    <a:pt x="43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14;p33"/>
            <p:cNvSpPr/>
            <p:nvPr/>
          </p:nvSpPr>
          <p:spPr>
            <a:xfrm>
              <a:off x="769150" y="3232950"/>
              <a:ext cx="110400" cy="34550"/>
            </a:xfrm>
            <a:custGeom>
              <a:avLst/>
              <a:gdLst/>
              <a:ahLst/>
              <a:cxnLst/>
              <a:rect l="l" t="t" r="r" b="b"/>
              <a:pathLst>
                <a:path w="4416" h="1382" extrusionOk="0">
                  <a:moveTo>
                    <a:pt x="21" y="1381"/>
                  </a:moveTo>
                  <a:cubicBezTo>
                    <a:pt x="0" y="1193"/>
                    <a:pt x="0" y="1046"/>
                    <a:pt x="0" y="900"/>
                  </a:cubicBezTo>
                  <a:cubicBezTo>
                    <a:pt x="63" y="858"/>
                    <a:pt x="105" y="795"/>
                    <a:pt x="147" y="795"/>
                  </a:cubicBezTo>
                  <a:cubicBezTo>
                    <a:pt x="377" y="733"/>
                    <a:pt x="628" y="670"/>
                    <a:pt x="858" y="586"/>
                  </a:cubicBezTo>
                  <a:cubicBezTo>
                    <a:pt x="1109" y="523"/>
                    <a:pt x="1381" y="377"/>
                    <a:pt x="1632" y="356"/>
                  </a:cubicBezTo>
                  <a:cubicBezTo>
                    <a:pt x="2511" y="251"/>
                    <a:pt x="3369" y="21"/>
                    <a:pt x="4248" y="0"/>
                  </a:cubicBezTo>
                  <a:cubicBezTo>
                    <a:pt x="4311" y="0"/>
                    <a:pt x="4331" y="42"/>
                    <a:pt x="4415" y="105"/>
                  </a:cubicBezTo>
                  <a:cubicBezTo>
                    <a:pt x="4080" y="544"/>
                    <a:pt x="3515" y="523"/>
                    <a:pt x="3076" y="649"/>
                  </a:cubicBezTo>
                  <a:cubicBezTo>
                    <a:pt x="2574" y="774"/>
                    <a:pt x="2093" y="963"/>
                    <a:pt x="1590" y="1088"/>
                  </a:cubicBezTo>
                  <a:cubicBezTo>
                    <a:pt x="1109" y="1172"/>
                    <a:pt x="628" y="1256"/>
                    <a:pt x="21" y="1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15;p33"/>
            <p:cNvSpPr/>
            <p:nvPr/>
          </p:nvSpPr>
          <p:spPr>
            <a:xfrm>
              <a:off x="754500" y="3196850"/>
              <a:ext cx="112475" cy="35600"/>
            </a:xfrm>
            <a:custGeom>
              <a:avLst/>
              <a:gdLst/>
              <a:ahLst/>
              <a:cxnLst/>
              <a:rect l="l" t="t" r="r" b="b"/>
              <a:pathLst>
                <a:path w="4499" h="1424" extrusionOk="0">
                  <a:moveTo>
                    <a:pt x="0" y="1256"/>
                  </a:moveTo>
                  <a:cubicBezTo>
                    <a:pt x="105" y="1151"/>
                    <a:pt x="168" y="1026"/>
                    <a:pt x="231" y="1026"/>
                  </a:cubicBezTo>
                  <a:cubicBezTo>
                    <a:pt x="858" y="963"/>
                    <a:pt x="1444" y="607"/>
                    <a:pt x="2093" y="670"/>
                  </a:cubicBezTo>
                  <a:cubicBezTo>
                    <a:pt x="2197" y="712"/>
                    <a:pt x="2302" y="649"/>
                    <a:pt x="2407" y="628"/>
                  </a:cubicBezTo>
                  <a:cubicBezTo>
                    <a:pt x="3097" y="419"/>
                    <a:pt x="3767" y="210"/>
                    <a:pt x="4499" y="1"/>
                  </a:cubicBezTo>
                  <a:lnTo>
                    <a:pt x="4499" y="566"/>
                  </a:lnTo>
                  <a:cubicBezTo>
                    <a:pt x="3788" y="670"/>
                    <a:pt x="3097" y="754"/>
                    <a:pt x="2428" y="879"/>
                  </a:cubicBezTo>
                  <a:cubicBezTo>
                    <a:pt x="1967" y="963"/>
                    <a:pt x="1528" y="1130"/>
                    <a:pt x="1068" y="1256"/>
                  </a:cubicBezTo>
                  <a:cubicBezTo>
                    <a:pt x="733" y="1382"/>
                    <a:pt x="398" y="1423"/>
                    <a:pt x="0" y="1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216;p33"/>
            <p:cNvSpPr/>
            <p:nvPr/>
          </p:nvSpPr>
          <p:spPr>
            <a:xfrm>
              <a:off x="787450" y="2933225"/>
              <a:ext cx="20950" cy="67500"/>
            </a:xfrm>
            <a:custGeom>
              <a:avLst/>
              <a:gdLst/>
              <a:ahLst/>
              <a:cxnLst/>
              <a:rect l="l" t="t" r="r" b="b"/>
              <a:pathLst>
                <a:path w="838" h="2700" extrusionOk="0">
                  <a:moveTo>
                    <a:pt x="419" y="84"/>
                  </a:moveTo>
                  <a:cubicBezTo>
                    <a:pt x="838" y="900"/>
                    <a:pt x="649" y="1758"/>
                    <a:pt x="670" y="2574"/>
                  </a:cubicBezTo>
                  <a:cubicBezTo>
                    <a:pt x="461" y="2699"/>
                    <a:pt x="335" y="2616"/>
                    <a:pt x="273" y="2490"/>
                  </a:cubicBezTo>
                  <a:cubicBezTo>
                    <a:pt x="1" y="1758"/>
                    <a:pt x="22" y="1025"/>
                    <a:pt x="105" y="272"/>
                  </a:cubicBezTo>
                  <a:cubicBezTo>
                    <a:pt x="126" y="147"/>
                    <a:pt x="231" y="0"/>
                    <a:pt x="419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809950" y="3270075"/>
              <a:ext cx="46575" cy="23575"/>
            </a:xfrm>
            <a:custGeom>
              <a:avLst/>
              <a:gdLst/>
              <a:ahLst/>
              <a:cxnLst/>
              <a:rect l="l" t="t" r="r" b="b"/>
              <a:pathLst>
                <a:path w="1863" h="943" extrusionOk="0">
                  <a:moveTo>
                    <a:pt x="1863" y="1"/>
                  </a:moveTo>
                  <a:cubicBezTo>
                    <a:pt x="1632" y="566"/>
                    <a:pt x="1632" y="566"/>
                    <a:pt x="1005" y="942"/>
                  </a:cubicBezTo>
                  <a:cubicBezTo>
                    <a:pt x="691" y="838"/>
                    <a:pt x="377" y="712"/>
                    <a:pt x="0" y="566"/>
                  </a:cubicBezTo>
                  <a:cubicBezTo>
                    <a:pt x="586" y="189"/>
                    <a:pt x="942" y="85"/>
                    <a:pt x="1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719975" y="2958325"/>
              <a:ext cx="18325" cy="57575"/>
            </a:xfrm>
            <a:custGeom>
              <a:avLst/>
              <a:gdLst/>
              <a:ahLst/>
              <a:cxnLst/>
              <a:rect l="l" t="t" r="r" b="b"/>
              <a:pathLst>
                <a:path w="733" h="2303" extrusionOk="0">
                  <a:moveTo>
                    <a:pt x="524" y="2302"/>
                  </a:moveTo>
                  <a:cubicBezTo>
                    <a:pt x="21" y="1549"/>
                    <a:pt x="0" y="837"/>
                    <a:pt x="63" y="0"/>
                  </a:cubicBezTo>
                  <a:cubicBezTo>
                    <a:pt x="210" y="147"/>
                    <a:pt x="335" y="210"/>
                    <a:pt x="356" y="314"/>
                  </a:cubicBezTo>
                  <a:cubicBezTo>
                    <a:pt x="419" y="649"/>
                    <a:pt x="482" y="963"/>
                    <a:pt x="628" y="1277"/>
                  </a:cubicBezTo>
                  <a:cubicBezTo>
                    <a:pt x="733" y="1549"/>
                    <a:pt x="712" y="1863"/>
                    <a:pt x="524" y="2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219;p33"/>
            <p:cNvSpPr/>
            <p:nvPr/>
          </p:nvSpPr>
          <p:spPr>
            <a:xfrm>
              <a:off x="611700" y="2870450"/>
              <a:ext cx="264700" cy="305500"/>
            </a:xfrm>
            <a:custGeom>
              <a:avLst/>
              <a:gdLst/>
              <a:ahLst/>
              <a:cxnLst/>
              <a:rect l="l" t="t" r="r" b="b"/>
              <a:pathLst>
                <a:path w="10588" h="12220" extrusionOk="0">
                  <a:moveTo>
                    <a:pt x="10525" y="3243"/>
                  </a:moveTo>
                  <a:cubicBezTo>
                    <a:pt x="10441" y="2093"/>
                    <a:pt x="9897" y="816"/>
                    <a:pt x="8558" y="774"/>
                  </a:cubicBezTo>
                  <a:cubicBezTo>
                    <a:pt x="8202" y="733"/>
                    <a:pt x="7826" y="816"/>
                    <a:pt x="7491" y="942"/>
                  </a:cubicBezTo>
                  <a:cubicBezTo>
                    <a:pt x="6508" y="0"/>
                    <a:pt x="4896" y="628"/>
                    <a:pt x="3997" y="1402"/>
                  </a:cubicBezTo>
                  <a:cubicBezTo>
                    <a:pt x="2762" y="879"/>
                    <a:pt x="1172" y="1235"/>
                    <a:pt x="670" y="2553"/>
                  </a:cubicBezTo>
                  <a:cubicBezTo>
                    <a:pt x="0" y="4269"/>
                    <a:pt x="691" y="6235"/>
                    <a:pt x="1402" y="7826"/>
                  </a:cubicBezTo>
                  <a:cubicBezTo>
                    <a:pt x="2239" y="9730"/>
                    <a:pt x="3662" y="11487"/>
                    <a:pt x="5691" y="12136"/>
                  </a:cubicBezTo>
                  <a:cubicBezTo>
                    <a:pt x="5964" y="12220"/>
                    <a:pt x="6173" y="11906"/>
                    <a:pt x="6047" y="11676"/>
                  </a:cubicBezTo>
                  <a:cubicBezTo>
                    <a:pt x="5712" y="11090"/>
                    <a:pt x="5210" y="10755"/>
                    <a:pt x="4855" y="10211"/>
                  </a:cubicBezTo>
                  <a:cubicBezTo>
                    <a:pt x="4269" y="9416"/>
                    <a:pt x="3704" y="8642"/>
                    <a:pt x="3202" y="7805"/>
                  </a:cubicBezTo>
                  <a:cubicBezTo>
                    <a:pt x="2741" y="6989"/>
                    <a:pt x="1026" y="2574"/>
                    <a:pt x="3097" y="2888"/>
                  </a:cubicBezTo>
                  <a:cubicBezTo>
                    <a:pt x="2888" y="3829"/>
                    <a:pt x="3097" y="4875"/>
                    <a:pt x="3432" y="5691"/>
                  </a:cubicBezTo>
                  <a:cubicBezTo>
                    <a:pt x="3976" y="6905"/>
                    <a:pt x="6256" y="7156"/>
                    <a:pt x="6340" y="5503"/>
                  </a:cubicBezTo>
                  <a:cubicBezTo>
                    <a:pt x="6382" y="4478"/>
                    <a:pt x="6005" y="3306"/>
                    <a:pt x="5315" y="2406"/>
                  </a:cubicBezTo>
                  <a:cubicBezTo>
                    <a:pt x="5608" y="2155"/>
                    <a:pt x="5964" y="1988"/>
                    <a:pt x="6256" y="2093"/>
                  </a:cubicBezTo>
                  <a:cubicBezTo>
                    <a:pt x="6173" y="2302"/>
                    <a:pt x="6131" y="2553"/>
                    <a:pt x="6110" y="2783"/>
                  </a:cubicBezTo>
                  <a:cubicBezTo>
                    <a:pt x="6026" y="3955"/>
                    <a:pt x="6256" y="5587"/>
                    <a:pt x="7637" y="5817"/>
                  </a:cubicBezTo>
                  <a:cubicBezTo>
                    <a:pt x="7993" y="5859"/>
                    <a:pt x="8349" y="5754"/>
                    <a:pt x="8558" y="5482"/>
                  </a:cubicBezTo>
                  <a:cubicBezTo>
                    <a:pt x="8307" y="6340"/>
                    <a:pt x="8098" y="7219"/>
                    <a:pt x="8160" y="8119"/>
                  </a:cubicBezTo>
                  <a:cubicBezTo>
                    <a:pt x="8119" y="8223"/>
                    <a:pt x="8056" y="8349"/>
                    <a:pt x="8035" y="8474"/>
                  </a:cubicBezTo>
                  <a:cubicBezTo>
                    <a:pt x="7888" y="9039"/>
                    <a:pt x="7930" y="9897"/>
                    <a:pt x="8119" y="10420"/>
                  </a:cubicBezTo>
                  <a:cubicBezTo>
                    <a:pt x="8349" y="11048"/>
                    <a:pt x="9165" y="11048"/>
                    <a:pt x="9395" y="10420"/>
                  </a:cubicBezTo>
                  <a:cubicBezTo>
                    <a:pt x="9583" y="9897"/>
                    <a:pt x="9521" y="9353"/>
                    <a:pt x="9521" y="8830"/>
                  </a:cubicBezTo>
                  <a:cubicBezTo>
                    <a:pt x="9583" y="8746"/>
                    <a:pt x="9646" y="8642"/>
                    <a:pt x="9667" y="8537"/>
                  </a:cubicBezTo>
                  <a:cubicBezTo>
                    <a:pt x="9834" y="7616"/>
                    <a:pt x="9897" y="6675"/>
                    <a:pt x="10169" y="5754"/>
                  </a:cubicBezTo>
                  <a:cubicBezTo>
                    <a:pt x="10399" y="4980"/>
                    <a:pt x="10588" y="4164"/>
                    <a:pt x="10525" y="3243"/>
                  </a:cubicBezTo>
                  <a:close/>
                  <a:moveTo>
                    <a:pt x="8349" y="2281"/>
                  </a:moveTo>
                  <a:cubicBezTo>
                    <a:pt x="8600" y="2281"/>
                    <a:pt x="8851" y="2386"/>
                    <a:pt x="8935" y="2658"/>
                  </a:cubicBezTo>
                  <a:cubicBezTo>
                    <a:pt x="9081" y="3181"/>
                    <a:pt x="9123" y="3725"/>
                    <a:pt x="8956" y="4248"/>
                  </a:cubicBezTo>
                  <a:cubicBezTo>
                    <a:pt x="8872" y="4499"/>
                    <a:pt x="8830" y="4750"/>
                    <a:pt x="8746" y="5001"/>
                  </a:cubicBezTo>
                  <a:cubicBezTo>
                    <a:pt x="8851" y="4185"/>
                    <a:pt x="8704" y="3181"/>
                    <a:pt x="8349" y="22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220;p33"/>
            <p:cNvSpPr/>
            <p:nvPr/>
          </p:nvSpPr>
          <p:spPr>
            <a:xfrm>
              <a:off x="504450" y="2734450"/>
              <a:ext cx="428450" cy="582225"/>
            </a:xfrm>
            <a:custGeom>
              <a:avLst/>
              <a:gdLst/>
              <a:ahLst/>
              <a:cxnLst/>
              <a:rect l="l" t="t" r="r" b="b"/>
              <a:pathLst>
                <a:path w="17138" h="23289" extrusionOk="0">
                  <a:moveTo>
                    <a:pt x="14627" y="16174"/>
                  </a:moveTo>
                  <a:cubicBezTo>
                    <a:pt x="14982" y="16718"/>
                    <a:pt x="15171" y="17220"/>
                    <a:pt x="15212" y="17848"/>
                  </a:cubicBezTo>
                  <a:cubicBezTo>
                    <a:pt x="15233" y="18308"/>
                    <a:pt x="15505" y="18810"/>
                    <a:pt x="15735" y="19229"/>
                  </a:cubicBezTo>
                  <a:cubicBezTo>
                    <a:pt x="15966" y="19668"/>
                    <a:pt x="15882" y="20087"/>
                    <a:pt x="15861" y="20547"/>
                  </a:cubicBezTo>
                  <a:cubicBezTo>
                    <a:pt x="15861" y="20652"/>
                    <a:pt x="15735" y="20777"/>
                    <a:pt x="15631" y="20861"/>
                  </a:cubicBezTo>
                  <a:cubicBezTo>
                    <a:pt x="15505" y="20924"/>
                    <a:pt x="15317" y="20986"/>
                    <a:pt x="15171" y="21028"/>
                  </a:cubicBezTo>
                  <a:cubicBezTo>
                    <a:pt x="15066" y="21321"/>
                    <a:pt x="14940" y="21551"/>
                    <a:pt x="14919" y="21844"/>
                  </a:cubicBezTo>
                  <a:cubicBezTo>
                    <a:pt x="14836" y="22347"/>
                    <a:pt x="14480" y="22598"/>
                    <a:pt x="14124" y="22870"/>
                  </a:cubicBezTo>
                  <a:cubicBezTo>
                    <a:pt x="13769" y="23142"/>
                    <a:pt x="13329" y="23288"/>
                    <a:pt x="12890" y="23183"/>
                  </a:cubicBezTo>
                  <a:cubicBezTo>
                    <a:pt x="12492" y="23079"/>
                    <a:pt x="12074" y="22932"/>
                    <a:pt x="11781" y="22619"/>
                  </a:cubicBezTo>
                  <a:cubicBezTo>
                    <a:pt x="11655" y="22493"/>
                    <a:pt x="11509" y="22347"/>
                    <a:pt x="11404" y="22179"/>
                  </a:cubicBezTo>
                  <a:cubicBezTo>
                    <a:pt x="11028" y="22179"/>
                    <a:pt x="10714" y="22221"/>
                    <a:pt x="10358" y="22179"/>
                  </a:cubicBezTo>
                  <a:cubicBezTo>
                    <a:pt x="10044" y="22158"/>
                    <a:pt x="9919" y="22012"/>
                    <a:pt x="9898" y="21719"/>
                  </a:cubicBezTo>
                  <a:cubicBezTo>
                    <a:pt x="9877" y="21405"/>
                    <a:pt x="9898" y="21112"/>
                    <a:pt x="9898" y="20819"/>
                  </a:cubicBezTo>
                  <a:cubicBezTo>
                    <a:pt x="9709" y="20694"/>
                    <a:pt x="9521" y="20610"/>
                    <a:pt x="9396" y="20484"/>
                  </a:cubicBezTo>
                  <a:cubicBezTo>
                    <a:pt x="9291" y="20401"/>
                    <a:pt x="9186" y="20275"/>
                    <a:pt x="9186" y="20150"/>
                  </a:cubicBezTo>
                  <a:cubicBezTo>
                    <a:pt x="9165" y="19773"/>
                    <a:pt x="9207" y="19375"/>
                    <a:pt x="8935" y="19062"/>
                  </a:cubicBezTo>
                  <a:cubicBezTo>
                    <a:pt x="8956" y="18685"/>
                    <a:pt x="8977" y="18308"/>
                    <a:pt x="8998" y="17869"/>
                  </a:cubicBezTo>
                  <a:cubicBezTo>
                    <a:pt x="8412" y="18015"/>
                    <a:pt x="7889" y="17639"/>
                    <a:pt x="7282" y="17471"/>
                  </a:cubicBezTo>
                  <a:cubicBezTo>
                    <a:pt x="7115" y="17429"/>
                    <a:pt x="6989" y="17325"/>
                    <a:pt x="6864" y="17241"/>
                  </a:cubicBezTo>
                  <a:cubicBezTo>
                    <a:pt x="6383" y="16906"/>
                    <a:pt x="5922" y="16551"/>
                    <a:pt x="5420" y="16237"/>
                  </a:cubicBezTo>
                  <a:cubicBezTo>
                    <a:pt x="5085" y="16028"/>
                    <a:pt x="4813" y="15777"/>
                    <a:pt x="4583" y="15463"/>
                  </a:cubicBezTo>
                  <a:cubicBezTo>
                    <a:pt x="3955" y="14647"/>
                    <a:pt x="3349" y="13789"/>
                    <a:pt x="2616" y="13077"/>
                  </a:cubicBezTo>
                  <a:cubicBezTo>
                    <a:pt x="2386" y="12868"/>
                    <a:pt x="2261" y="12533"/>
                    <a:pt x="2135" y="12240"/>
                  </a:cubicBezTo>
                  <a:cubicBezTo>
                    <a:pt x="1968" y="11843"/>
                    <a:pt x="1821" y="11466"/>
                    <a:pt x="1528" y="11152"/>
                  </a:cubicBezTo>
                  <a:cubicBezTo>
                    <a:pt x="922" y="10441"/>
                    <a:pt x="670" y="9604"/>
                    <a:pt x="461" y="8746"/>
                  </a:cubicBezTo>
                  <a:cubicBezTo>
                    <a:pt x="357" y="8265"/>
                    <a:pt x="252" y="7826"/>
                    <a:pt x="147" y="7344"/>
                  </a:cubicBezTo>
                  <a:cubicBezTo>
                    <a:pt x="85" y="7093"/>
                    <a:pt x="43" y="6800"/>
                    <a:pt x="43" y="6507"/>
                  </a:cubicBezTo>
                  <a:cubicBezTo>
                    <a:pt x="1" y="5963"/>
                    <a:pt x="43" y="5398"/>
                    <a:pt x="43" y="4833"/>
                  </a:cubicBezTo>
                  <a:cubicBezTo>
                    <a:pt x="43" y="4143"/>
                    <a:pt x="273" y="3536"/>
                    <a:pt x="796" y="3055"/>
                  </a:cubicBezTo>
                  <a:cubicBezTo>
                    <a:pt x="1528" y="2385"/>
                    <a:pt x="2365" y="1800"/>
                    <a:pt x="3286" y="1381"/>
                  </a:cubicBezTo>
                  <a:cubicBezTo>
                    <a:pt x="3307" y="1381"/>
                    <a:pt x="3328" y="1360"/>
                    <a:pt x="3349" y="1360"/>
                  </a:cubicBezTo>
                  <a:cubicBezTo>
                    <a:pt x="4981" y="544"/>
                    <a:pt x="6738" y="272"/>
                    <a:pt x="8517" y="63"/>
                  </a:cubicBezTo>
                  <a:cubicBezTo>
                    <a:pt x="8998" y="0"/>
                    <a:pt x="9500" y="0"/>
                    <a:pt x="10002" y="84"/>
                  </a:cubicBezTo>
                  <a:cubicBezTo>
                    <a:pt x="10735" y="188"/>
                    <a:pt x="11488" y="335"/>
                    <a:pt x="12220" y="481"/>
                  </a:cubicBezTo>
                  <a:cubicBezTo>
                    <a:pt x="12597" y="523"/>
                    <a:pt x="12911" y="691"/>
                    <a:pt x="13225" y="900"/>
                  </a:cubicBezTo>
                  <a:cubicBezTo>
                    <a:pt x="13643" y="1172"/>
                    <a:pt x="14062" y="1444"/>
                    <a:pt x="14501" y="1674"/>
                  </a:cubicBezTo>
                  <a:cubicBezTo>
                    <a:pt x="14794" y="1841"/>
                    <a:pt x="15045" y="2051"/>
                    <a:pt x="15233" y="2323"/>
                  </a:cubicBezTo>
                  <a:cubicBezTo>
                    <a:pt x="15380" y="2595"/>
                    <a:pt x="15568" y="2846"/>
                    <a:pt x="15756" y="3097"/>
                  </a:cubicBezTo>
                  <a:cubicBezTo>
                    <a:pt x="16217" y="3662"/>
                    <a:pt x="16489" y="4310"/>
                    <a:pt x="16677" y="5022"/>
                  </a:cubicBezTo>
                  <a:cubicBezTo>
                    <a:pt x="16991" y="6152"/>
                    <a:pt x="17137" y="7302"/>
                    <a:pt x="17137" y="8474"/>
                  </a:cubicBezTo>
                  <a:cubicBezTo>
                    <a:pt x="17137" y="9604"/>
                    <a:pt x="16907" y="10671"/>
                    <a:pt x="16698" y="11780"/>
                  </a:cubicBezTo>
                  <a:cubicBezTo>
                    <a:pt x="16426" y="13245"/>
                    <a:pt x="15756" y="14500"/>
                    <a:pt x="15024" y="15756"/>
                  </a:cubicBezTo>
                  <a:cubicBezTo>
                    <a:pt x="14836" y="15839"/>
                    <a:pt x="14731" y="15986"/>
                    <a:pt x="14627" y="16174"/>
                  </a:cubicBezTo>
                  <a:close/>
                  <a:moveTo>
                    <a:pt x="13622" y="15442"/>
                  </a:moveTo>
                  <a:cubicBezTo>
                    <a:pt x="13957" y="15337"/>
                    <a:pt x="14062" y="15065"/>
                    <a:pt x="14187" y="14856"/>
                  </a:cubicBezTo>
                  <a:cubicBezTo>
                    <a:pt x="15212" y="13245"/>
                    <a:pt x="15735" y="11466"/>
                    <a:pt x="15924" y="9583"/>
                  </a:cubicBezTo>
                  <a:cubicBezTo>
                    <a:pt x="16049" y="8118"/>
                    <a:pt x="16070" y="6633"/>
                    <a:pt x="15547" y="5189"/>
                  </a:cubicBezTo>
                  <a:cubicBezTo>
                    <a:pt x="15443" y="4248"/>
                    <a:pt x="14773" y="3620"/>
                    <a:pt x="14292" y="2846"/>
                  </a:cubicBezTo>
                  <a:cubicBezTo>
                    <a:pt x="14062" y="2469"/>
                    <a:pt x="13622" y="2385"/>
                    <a:pt x="13267" y="2176"/>
                  </a:cubicBezTo>
                  <a:cubicBezTo>
                    <a:pt x="13162" y="2092"/>
                    <a:pt x="13036" y="2051"/>
                    <a:pt x="12932" y="1946"/>
                  </a:cubicBezTo>
                  <a:cubicBezTo>
                    <a:pt x="12471" y="1486"/>
                    <a:pt x="11886" y="1339"/>
                    <a:pt x="11279" y="1235"/>
                  </a:cubicBezTo>
                  <a:cubicBezTo>
                    <a:pt x="10839" y="1151"/>
                    <a:pt x="10400" y="1109"/>
                    <a:pt x="9981" y="1025"/>
                  </a:cubicBezTo>
                  <a:cubicBezTo>
                    <a:pt x="9396" y="921"/>
                    <a:pt x="8810" y="921"/>
                    <a:pt x="8224" y="1025"/>
                  </a:cubicBezTo>
                  <a:cubicBezTo>
                    <a:pt x="7513" y="1151"/>
                    <a:pt x="6780" y="1256"/>
                    <a:pt x="6069" y="1402"/>
                  </a:cubicBezTo>
                  <a:cubicBezTo>
                    <a:pt x="5797" y="1444"/>
                    <a:pt x="5483" y="1528"/>
                    <a:pt x="5190" y="1632"/>
                  </a:cubicBezTo>
                  <a:cubicBezTo>
                    <a:pt x="4646" y="1841"/>
                    <a:pt x="4081" y="2051"/>
                    <a:pt x="3558" y="2281"/>
                  </a:cubicBezTo>
                  <a:cubicBezTo>
                    <a:pt x="2805" y="2616"/>
                    <a:pt x="2093" y="3097"/>
                    <a:pt x="1466" y="3662"/>
                  </a:cubicBezTo>
                  <a:cubicBezTo>
                    <a:pt x="1110" y="3976"/>
                    <a:pt x="942" y="4373"/>
                    <a:pt x="942" y="4854"/>
                  </a:cubicBezTo>
                  <a:cubicBezTo>
                    <a:pt x="942" y="5838"/>
                    <a:pt x="901" y="6863"/>
                    <a:pt x="1214" y="7826"/>
                  </a:cubicBezTo>
                  <a:cubicBezTo>
                    <a:pt x="1298" y="8035"/>
                    <a:pt x="1298" y="8265"/>
                    <a:pt x="1340" y="8474"/>
                  </a:cubicBezTo>
                  <a:cubicBezTo>
                    <a:pt x="1528" y="9165"/>
                    <a:pt x="1738" y="9813"/>
                    <a:pt x="2177" y="10399"/>
                  </a:cubicBezTo>
                  <a:cubicBezTo>
                    <a:pt x="2512" y="10818"/>
                    <a:pt x="2784" y="11257"/>
                    <a:pt x="2930" y="11780"/>
                  </a:cubicBezTo>
                  <a:cubicBezTo>
                    <a:pt x="3035" y="12073"/>
                    <a:pt x="3181" y="12324"/>
                    <a:pt x="3411" y="12533"/>
                  </a:cubicBezTo>
                  <a:cubicBezTo>
                    <a:pt x="3955" y="13036"/>
                    <a:pt x="4395" y="13580"/>
                    <a:pt x="4792" y="14186"/>
                  </a:cubicBezTo>
                  <a:cubicBezTo>
                    <a:pt x="5232" y="14856"/>
                    <a:pt x="5818" y="15442"/>
                    <a:pt x="6529" y="15839"/>
                  </a:cubicBezTo>
                  <a:cubicBezTo>
                    <a:pt x="6676" y="15902"/>
                    <a:pt x="6801" y="16007"/>
                    <a:pt x="6906" y="16111"/>
                  </a:cubicBezTo>
                  <a:cubicBezTo>
                    <a:pt x="7324" y="16593"/>
                    <a:pt x="7889" y="16844"/>
                    <a:pt x="8433" y="17137"/>
                  </a:cubicBezTo>
                  <a:cubicBezTo>
                    <a:pt x="8559" y="17095"/>
                    <a:pt x="8663" y="17032"/>
                    <a:pt x="8789" y="16948"/>
                  </a:cubicBezTo>
                  <a:cubicBezTo>
                    <a:pt x="8893" y="16906"/>
                    <a:pt x="9082" y="17011"/>
                    <a:pt x="9103" y="16885"/>
                  </a:cubicBezTo>
                  <a:cubicBezTo>
                    <a:pt x="8726" y="16362"/>
                    <a:pt x="8370" y="15881"/>
                    <a:pt x="8015" y="15379"/>
                  </a:cubicBezTo>
                  <a:cubicBezTo>
                    <a:pt x="7910" y="15233"/>
                    <a:pt x="7826" y="15023"/>
                    <a:pt x="7701" y="14919"/>
                  </a:cubicBezTo>
                  <a:cubicBezTo>
                    <a:pt x="7261" y="14500"/>
                    <a:pt x="7052" y="13977"/>
                    <a:pt x="6843" y="13391"/>
                  </a:cubicBezTo>
                  <a:cubicBezTo>
                    <a:pt x="6487" y="12408"/>
                    <a:pt x="6132" y="11403"/>
                    <a:pt x="5797" y="10420"/>
                  </a:cubicBezTo>
                  <a:cubicBezTo>
                    <a:pt x="5546" y="9730"/>
                    <a:pt x="5441" y="8997"/>
                    <a:pt x="5504" y="8265"/>
                  </a:cubicBezTo>
                  <a:cubicBezTo>
                    <a:pt x="5525" y="7888"/>
                    <a:pt x="5713" y="7616"/>
                    <a:pt x="6048" y="7512"/>
                  </a:cubicBezTo>
                  <a:cubicBezTo>
                    <a:pt x="6320" y="7428"/>
                    <a:pt x="6592" y="7386"/>
                    <a:pt x="6864" y="7386"/>
                  </a:cubicBezTo>
                  <a:cubicBezTo>
                    <a:pt x="8203" y="7323"/>
                    <a:pt x="7847" y="7491"/>
                    <a:pt x="8684" y="6654"/>
                  </a:cubicBezTo>
                  <a:cubicBezTo>
                    <a:pt x="9061" y="6277"/>
                    <a:pt x="9500" y="6068"/>
                    <a:pt x="10044" y="6110"/>
                  </a:cubicBezTo>
                  <a:cubicBezTo>
                    <a:pt x="10316" y="6131"/>
                    <a:pt x="10546" y="6131"/>
                    <a:pt x="10818" y="6110"/>
                  </a:cubicBezTo>
                  <a:cubicBezTo>
                    <a:pt x="11195" y="6068"/>
                    <a:pt x="11509" y="6173"/>
                    <a:pt x="11781" y="6486"/>
                  </a:cubicBezTo>
                  <a:cubicBezTo>
                    <a:pt x="11990" y="6758"/>
                    <a:pt x="12241" y="6863"/>
                    <a:pt x="12597" y="6842"/>
                  </a:cubicBezTo>
                  <a:cubicBezTo>
                    <a:pt x="12974" y="6779"/>
                    <a:pt x="13287" y="6947"/>
                    <a:pt x="13559" y="7219"/>
                  </a:cubicBezTo>
                  <a:cubicBezTo>
                    <a:pt x="13685" y="7386"/>
                    <a:pt x="13852" y="7491"/>
                    <a:pt x="13978" y="7637"/>
                  </a:cubicBezTo>
                  <a:cubicBezTo>
                    <a:pt x="14606" y="8307"/>
                    <a:pt x="15003" y="9018"/>
                    <a:pt x="14919" y="9981"/>
                  </a:cubicBezTo>
                  <a:cubicBezTo>
                    <a:pt x="14899" y="10315"/>
                    <a:pt x="14919" y="10650"/>
                    <a:pt x="14919" y="10964"/>
                  </a:cubicBezTo>
                  <a:cubicBezTo>
                    <a:pt x="14919" y="11152"/>
                    <a:pt x="14899" y="11362"/>
                    <a:pt x="14836" y="11550"/>
                  </a:cubicBezTo>
                  <a:cubicBezTo>
                    <a:pt x="14606" y="12199"/>
                    <a:pt x="14396" y="12868"/>
                    <a:pt x="14103" y="13496"/>
                  </a:cubicBezTo>
                  <a:cubicBezTo>
                    <a:pt x="13831" y="14082"/>
                    <a:pt x="13643" y="14709"/>
                    <a:pt x="13622" y="15442"/>
                  </a:cubicBezTo>
                  <a:close/>
                  <a:moveTo>
                    <a:pt x="12743" y="7805"/>
                  </a:moveTo>
                  <a:cubicBezTo>
                    <a:pt x="12722" y="7888"/>
                    <a:pt x="12702" y="7930"/>
                    <a:pt x="12722" y="7993"/>
                  </a:cubicBezTo>
                  <a:cubicBezTo>
                    <a:pt x="13015" y="8788"/>
                    <a:pt x="12911" y="9625"/>
                    <a:pt x="12911" y="10462"/>
                  </a:cubicBezTo>
                  <a:cubicBezTo>
                    <a:pt x="12911" y="10755"/>
                    <a:pt x="12848" y="11027"/>
                    <a:pt x="12639" y="11236"/>
                  </a:cubicBezTo>
                  <a:cubicBezTo>
                    <a:pt x="12534" y="11341"/>
                    <a:pt x="12471" y="11508"/>
                    <a:pt x="12367" y="11655"/>
                  </a:cubicBezTo>
                  <a:cubicBezTo>
                    <a:pt x="12116" y="11989"/>
                    <a:pt x="11739" y="12073"/>
                    <a:pt x="11425" y="11801"/>
                  </a:cubicBezTo>
                  <a:cubicBezTo>
                    <a:pt x="11258" y="11675"/>
                    <a:pt x="11153" y="11508"/>
                    <a:pt x="11049" y="11362"/>
                  </a:cubicBezTo>
                  <a:cubicBezTo>
                    <a:pt x="10714" y="10734"/>
                    <a:pt x="10505" y="10064"/>
                    <a:pt x="10505" y="9374"/>
                  </a:cubicBezTo>
                  <a:cubicBezTo>
                    <a:pt x="10505" y="8579"/>
                    <a:pt x="10400" y="7805"/>
                    <a:pt x="10965" y="7156"/>
                  </a:cubicBezTo>
                  <a:cubicBezTo>
                    <a:pt x="11007" y="7114"/>
                    <a:pt x="10965" y="7051"/>
                    <a:pt x="11007" y="6989"/>
                  </a:cubicBezTo>
                  <a:cubicBezTo>
                    <a:pt x="9668" y="6842"/>
                    <a:pt x="9354" y="6968"/>
                    <a:pt x="8852" y="7909"/>
                  </a:cubicBezTo>
                  <a:cubicBezTo>
                    <a:pt x="8914" y="7951"/>
                    <a:pt x="8977" y="7993"/>
                    <a:pt x="9040" y="8035"/>
                  </a:cubicBezTo>
                  <a:cubicBezTo>
                    <a:pt x="9500" y="8370"/>
                    <a:pt x="9814" y="8830"/>
                    <a:pt x="9877" y="9416"/>
                  </a:cubicBezTo>
                  <a:cubicBezTo>
                    <a:pt x="9877" y="9520"/>
                    <a:pt x="9961" y="9625"/>
                    <a:pt x="10002" y="9730"/>
                  </a:cubicBezTo>
                  <a:cubicBezTo>
                    <a:pt x="10212" y="10211"/>
                    <a:pt x="10170" y="10734"/>
                    <a:pt x="10107" y="11236"/>
                  </a:cubicBezTo>
                  <a:cubicBezTo>
                    <a:pt x="10065" y="11675"/>
                    <a:pt x="9709" y="11968"/>
                    <a:pt x="9333" y="12136"/>
                  </a:cubicBezTo>
                  <a:cubicBezTo>
                    <a:pt x="9061" y="12240"/>
                    <a:pt x="8747" y="12199"/>
                    <a:pt x="8559" y="11989"/>
                  </a:cubicBezTo>
                  <a:cubicBezTo>
                    <a:pt x="8412" y="11801"/>
                    <a:pt x="8245" y="11592"/>
                    <a:pt x="8140" y="11362"/>
                  </a:cubicBezTo>
                  <a:cubicBezTo>
                    <a:pt x="7910" y="10839"/>
                    <a:pt x="7785" y="10315"/>
                    <a:pt x="7785" y="9730"/>
                  </a:cubicBezTo>
                  <a:lnTo>
                    <a:pt x="7785" y="8642"/>
                  </a:lnTo>
                  <a:cubicBezTo>
                    <a:pt x="7785" y="8474"/>
                    <a:pt x="7701" y="8328"/>
                    <a:pt x="7680" y="8202"/>
                  </a:cubicBezTo>
                  <a:cubicBezTo>
                    <a:pt x="6885" y="8118"/>
                    <a:pt x="6885" y="8118"/>
                    <a:pt x="6424" y="8265"/>
                  </a:cubicBezTo>
                  <a:cubicBezTo>
                    <a:pt x="6236" y="8976"/>
                    <a:pt x="6362" y="9416"/>
                    <a:pt x="6571" y="10085"/>
                  </a:cubicBezTo>
                  <a:cubicBezTo>
                    <a:pt x="6927" y="11069"/>
                    <a:pt x="7303" y="12073"/>
                    <a:pt x="7659" y="13056"/>
                  </a:cubicBezTo>
                  <a:cubicBezTo>
                    <a:pt x="7826" y="13559"/>
                    <a:pt x="8015" y="14061"/>
                    <a:pt x="8412" y="14416"/>
                  </a:cubicBezTo>
                  <a:cubicBezTo>
                    <a:pt x="8559" y="14584"/>
                    <a:pt x="8663" y="14793"/>
                    <a:pt x="8768" y="14960"/>
                  </a:cubicBezTo>
                  <a:cubicBezTo>
                    <a:pt x="9186" y="15693"/>
                    <a:pt x="9689" y="16362"/>
                    <a:pt x="10484" y="16781"/>
                  </a:cubicBezTo>
                  <a:cubicBezTo>
                    <a:pt x="11111" y="16383"/>
                    <a:pt x="11886" y="16279"/>
                    <a:pt x="12471" y="15777"/>
                  </a:cubicBezTo>
                  <a:cubicBezTo>
                    <a:pt x="12492" y="15567"/>
                    <a:pt x="12492" y="15337"/>
                    <a:pt x="12576" y="15128"/>
                  </a:cubicBezTo>
                  <a:cubicBezTo>
                    <a:pt x="12953" y="13956"/>
                    <a:pt x="13371" y="12764"/>
                    <a:pt x="13831" y="11592"/>
                  </a:cubicBezTo>
                  <a:cubicBezTo>
                    <a:pt x="13957" y="11257"/>
                    <a:pt x="14041" y="10922"/>
                    <a:pt x="14041" y="10546"/>
                  </a:cubicBezTo>
                  <a:cubicBezTo>
                    <a:pt x="14041" y="10315"/>
                    <a:pt x="13999" y="10106"/>
                    <a:pt x="14041" y="9876"/>
                  </a:cubicBezTo>
                  <a:cubicBezTo>
                    <a:pt x="14083" y="9269"/>
                    <a:pt x="13831" y="8767"/>
                    <a:pt x="13434" y="8349"/>
                  </a:cubicBezTo>
                  <a:cubicBezTo>
                    <a:pt x="13246" y="8139"/>
                    <a:pt x="13057" y="7846"/>
                    <a:pt x="12743" y="7805"/>
                  </a:cubicBezTo>
                  <a:close/>
                  <a:moveTo>
                    <a:pt x="13957" y="16634"/>
                  </a:moveTo>
                  <a:cubicBezTo>
                    <a:pt x="13476" y="16697"/>
                    <a:pt x="13162" y="16718"/>
                    <a:pt x="12827" y="16781"/>
                  </a:cubicBezTo>
                  <a:cubicBezTo>
                    <a:pt x="12702" y="16802"/>
                    <a:pt x="12534" y="16823"/>
                    <a:pt x="12430" y="16885"/>
                  </a:cubicBezTo>
                  <a:cubicBezTo>
                    <a:pt x="11634" y="17220"/>
                    <a:pt x="10818" y="17576"/>
                    <a:pt x="10002" y="17953"/>
                  </a:cubicBezTo>
                  <a:cubicBezTo>
                    <a:pt x="9772" y="18057"/>
                    <a:pt x="9584" y="18204"/>
                    <a:pt x="9605" y="18518"/>
                  </a:cubicBezTo>
                  <a:cubicBezTo>
                    <a:pt x="10191" y="18685"/>
                    <a:pt x="10337" y="18706"/>
                    <a:pt x="10735" y="18559"/>
                  </a:cubicBezTo>
                  <a:cubicBezTo>
                    <a:pt x="11049" y="18413"/>
                    <a:pt x="11362" y="18371"/>
                    <a:pt x="11697" y="18371"/>
                  </a:cubicBezTo>
                  <a:cubicBezTo>
                    <a:pt x="11948" y="18371"/>
                    <a:pt x="12199" y="18287"/>
                    <a:pt x="12430" y="18204"/>
                  </a:cubicBezTo>
                  <a:cubicBezTo>
                    <a:pt x="12639" y="18162"/>
                    <a:pt x="12848" y="18078"/>
                    <a:pt x="13099" y="18057"/>
                  </a:cubicBezTo>
                  <a:cubicBezTo>
                    <a:pt x="13539" y="17994"/>
                    <a:pt x="13957" y="17827"/>
                    <a:pt x="14292" y="17534"/>
                  </a:cubicBezTo>
                  <a:cubicBezTo>
                    <a:pt x="14292" y="17450"/>
                    <a:pt x="14355" y="17346"/>
                    <a:pt x="14313" y="17304"/>
                  </a:cubicBezTo>
                  <a:cubicBezTo>
                    <a:pt x="14208" y="17032"/>
                    <a:pt x="14083" y="16844"/>
                    <a:pt x="13957" y="16634"/>
                  </a:cubicBezTo>
                  <a:close/>
                  <a:moveTo>
                    <a:pt x="10609" y="21321"/>
                  </a:moveTo>
                  <a:cubicBezTo>
                    <a:pt x="11216" y="21196"/>
                    <a:pt x="11676" y="21112"/>
                    <a:pt x="12178" y="21007"/>
                  </a:cubicBezTo>
                  <a:cubicBezTo>
                    <a:pt x="12681" y="20903"/>
                    <a:pt x="13162" y="20694"/>
                    <a:pt x="13664" y="20568"/>
                  </a:cubicBezTo>
                  <a:cubicBezTo>
                    <a:pt x="14103" y="20442"/>
                    <a:pt x="14668" y="20463"/>
                    <a:pt x="15003" y="20024"/>
                  </a:cubicBezTo>
                  <a:cubicBezTo>
                    <a:pt x="14919" y="19961"/>
                    <a:pt x="14899" y="19919"/>
                    <a:pt x="14836" y="19919"/>
                  </a:cubicBezTo>
                  <a:cubicBezTo>
                    <a:pt x="13957" y="19919"/>
                    <a:pt x="13120" y="20170"/>
                    <a:pt x="12220" y="20275"/>
                  </a:cubicBezTo>
                  <a:cubicBezTo>
                    <a:pt x="11969" y="20296"/>
                    <a:pt x="11697" y="20442"/>
                    <a:pt x="11446" y="20505"/>
                  </a:cubicBezTo>
                  <a:cubicBezTo>
                    <a:pt x="11216" y="20589"/>
                    <a:pt x="10965" y="20652"/>
                    <a:pt x="10735" y="20714"/>
                  </a:cubicBezTo>
                  <a:cubicBezTo>
                    <a:pt x="10693" y="20756"/>
                    <a:pt x="10651" y="20777"/>
                    <a:pt x="10588" y="20819"/>
                  </a:cubicBezTo>
                  <a:cubicBezTo>
                    <a:pt x="10588" y="20966"/>
                    <a:pt x="10609" y="21112"/>
                    <a:pt x="10609" y="21321"/>
                  </a:cubicBezTo>
                  <a:close/>
                  <a:moveTo>
                    <a:pt x="10002" y="19752"/>
                  </a:moveTo>
                  <a:cubicBezTo>
                    <a:pt x="10421" y="19940"/>
                    <a:pt x="10735" y="19878"/>
                    <a:pt x="11111" y="19773"/>
                  </a:cubicBezTo>
                  <a:cubicBezTo>
                    <a:pt x="11551" y="19647"/>
                    <a:pt x="11990" y="19480"/>
                    <a:pt x="12471" y="19417"/>
                  </a:cubicBezTo>
                  <a:cubicBezTo>
                    <a:pt x="13141" y="19271"/>
                    <a:pt x="13831" y="19208"/>
                    <a:pt x="14522" y="19103"/>
                  </a:cubicBezTo>
                  <a:lnTo>
                    <a:pt x="14522" y="18518"/>
                  </a:lnTo>
                  <a:cubicBezTo>
                    <a:pt x="13790" y="18769"/>
                    <a:pt x="13120" y="18957"/>
                    <a:pt x="12430" y="19145"/>
                  </a:cubicBezTo>
                  <a:cubicBezTo>
                    <a:pt x="12325" y="19187"/>
                    <a:pt x="12220" y="19229"/>
                    <a:pt x="12116" y="19208"/>
                  </a:cubicBezTo>
                  <a:cubicBezTo>
                    <a:pt x="11467" y="19103"/>
                    <a:pt x="10902" y="19480"/>
                    <a:pt x="10274" y="19543"/>
                  </a:cubicBezTo>
                  <a:cubicBezTo>
                    <a:pt x="10170" y="19522"/>
                    <a:pt x="10086" y="19647"/>
                    <a:pt x="10002" y="19752"/>
                  </a:cubicBezTo>
                  <a:close/>
                  <a:moveTo>
                    <a:pt x="11739" y="8035"/>
                  </a:moveTo>
                  <a:cubicBezTo>
                    <a:pt x="11551" y="7951"/>
                    <a:pt x="11446" y="8118"/>
                    <a:pt x="11446" y="8223"/>
                  </a:cubicBezTo>
                  <a:cubicBezTo>
                    <a:pt x="11362" y="8976"/>
                    <a:pt x="11342" y="9709"/>
                    <a:pt x="11634" y="10441"/>
                  </a:cubicBezTo>
                  <a:cubicBezTo>
                    <a:pt x="11676" y="10567"/>
                    <a:pt x="11802" y="10650"/>
                    <a:pt x="12011" y="10525"/>
                  </a:cubicBezTo>
                  <a:cubicBezTo>
                    <a:pt x="11990" y="9709"/>
                    <a:pt x="12178" y="8851"/>
                    <a:pt x="11739" y="8035"/>
                  </a:cubicBezTo>
                  <a:close/>
                  <a:moveTo>
                    <a:pt x="14083" y="21426"/>
                  </a:moveTo>
                  <a:cubicBezTo>
                    <a:pt x="13162" y="21510"/>
                    <a:pt x="12806" y="21614"/>
                    <a:pt x="12220" y="21991"/>
                  </a:cubicBezTo>
                  <a:cubicBezTo>
                    <a:pt x="12597" y="22137"/>
                    <a:pt x="12911" y="22263"/>
                    <a:pt x="13225" y="22367"/>
                  </a:cubicBezTo>
                  <a:cubicBezTo>
                    <a:pt x="13852" y="22012"/>
                    <a:pt x="13852" y="22012"/>
                    <a:pt x="14083" y="21426"/>
                  </a:cubicBezTo>
                  <a:close/>
                  <a:moveTo>
                    <a:pt x="9145" y="11257"/>
                  </a:moveTo>
                  <a:cubicBezTo>
                    <a:pt x="9354" y="10839"/>
                    <a:pt x="9375" y="10504"/>
                    <a:pt x="9249" y="10232"/>
                  </a:cubicBezTo>
                  <a:cubicBezTo>
                    <a:pt x="9124" y="9918"/>
                    <a:pt x="9040" y="9604"/>
                    <a:pt x="8977" y="9269"/>
                  </a:cubicBezTo>
                  <a:cubicBezTo>
                    <a:pt x="8956" y="9165"/>
                    <a:pt x="8831" y="9081"/>
                    <a:pt x="8705" y="8955"/>
                  </a:cubicBezTo>
                  <a:cubicBezTo>
                    <a:pt x="8601" y="9771"/>
                    <a:pt x="8642" y="10462"/>
                    <a:pt x="9145" y="112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221;p33"/>
            <p:cNvSpPr/>
            <p:nvPr/>
          </p:nvSpPr>
          <p:spPr>
            <a:xfrm>
              <a:off x="437500" y="2678475"/>
              <a:ext cx="84775" cy="66450"/>
            </a:xfrm>
            <a:custGeom>
              <a:avLst/>
              <a:gdLst/>
              <a:ahLst/>
              <a:cxnLst/>
              <a:rect l="l" t="t" r="r" b="b"/>
              <a:pathLst>
                <a:path w="3391" h="2658" extrusionOk="0">
                  <a:moveTo>
                    <a:pt x="712" y="0"/>
                  </a:moveTo>
                  <a:cubicBezTo>
                    <a:pt x="1089" y="42"/>
                    <a:pt x="1486" y="147"/>
                    <a:pt x="1675" y="461"/>
                  </a:cubicBezTo>
                  <a:cubicBezTo>
                    <a:pt x="1926" y="858"/>
                    <a:pt x="2281" y="1088"/>
                    <a:pt x="2637" y="1381"/>
                  </a:cubicBezTo>
                  <a:cubicBezTo>
                    <a:pt x="2825" y="1549"/>
                    <a:pt x="3014" y="1716"/>
                    <a:pt x="3181" y="1904"/>
                  </a:cubicBezTo>
                  <a:cubicBezTo>
                    <a:pt x="3369" y="2093"/>
                    <a:pt x="3390" y="2281"/>
                    <a:pt x="3286" y="2427"/>
                  </a:cubicBezTo>
                  <a:cubicBezTo>
                    <a:pt x="3160" y="2595"/>
                    <a:pt x="2909" y="2658"/>
                    <a:pt x="2700" y="2595"/>
                  </a:cubicBezTo>
                  <a:cubicBezTo>
                    <a:pt x="2616" y="2553"/>
                    <a:pt x="2532" y="2511"/>
                    <a:pt x="2491" y="2448"/>
                  </a:cubicBezTo>
                  <a:cubicBezTo>
                    <a:pt x="2135" y="2197"/>
                    <a:pt x="1779" y="1904"/>
                    <a:pt x="1444" y="1653"/>
                  </a:cubicBezTo>
                  <a:cubicBezTo>
                    <a:pt x="1361" y="1570"/>
                    <a:pt x="1256" y="1507"/>
                    <a:pt x="1193" y="1402"/>
                  </a:cubicBezTo>
                  <a:cubicBezTo>
                    <a:pt x="1026" y="1046"/>
                    <a:pt x="733" y="879"/>
                    <a:pt x="356" y="816"/>
                  </a:cubicBezTo>
                  <a:cubicBezTo>
                    <a:pt x="315" y="774"/>
                    <a:pt x="252" y="774"/>
                    <a:pt x="210" y="733"/>
                  </a:cubicBezTo>
                  <a:cubicBezTo>
                    <a:pt x="22" y="628"/>
                    <a:pt x="1" y="251"/>
                    <a:pt x="210" y="189"/>
                  </a:cubicBezTo>
                  <a:cubicBezTo>
                    <a:pt x="356" y="105"/>
                    <a:pt x="545" y="42"/>
                    <a:pt x="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222;p33"/>
            <p:cNvSpPr/>
            <p:nvPr/>
          </p:nvSpPr>
          <p:spPr>
            <a:xfrm>
              <a:off x="853350" y="3366325"/>
              <a:ext cx="72750" cy="94200"/>
            </a:xfrm>
            <a:custGeom>
              <a:avLst/>
              <a:gdLst/>
              <a:ahLst/>
              <a:cxnLst/>
              <a:rect l="l" t="t" r="r" b="b"/>
              <a:pathLst>
                <a:path w="2910" h="3768" extrusionOk="0">
                  <a:moveTo>
                    <a:pt x="2909" y="3265"/>
                  </a:moveTo>
                  <a:cubicBezTo>
                    <a:pt x="2847" y="3370"/>
                    <a:pt x="2826" y="3453"/>
                    <a:pt x="2784" y="3537"/>
                  </a:cubicBezTo>
                  <a:cubicBezTo>
                    <a:pt x="2679" y="3704"/>
                    <a:pt x="2449" y="3767"/>
                    <a:pt x="2303" y="3600"/>
                  </a:cubicBezTo>
                  <a:cubicBezTo>
                    <a:pt x="2261" y="3558"/>
                    <a:pt x="2219" y="3537"/>
                    <a:pt x="2198" y="3474"/>
                  </a:cubicBezTo>
                  <a:cubicBezTo>
                    <a:pt x="1528" y="2595"/>
                    <a:pt x="880" y="1675"/>
                    <a:pt x="252" y="775"/>
                  </a:cubicBezTo>
                  <a:cubicBezTo>
                    <a:pt x="22" y="461"/>
                    <a:pt x="1" y="210"/>
                    <a:pt x="147" y="126"/>
                  </a:cubicBezTo>
                  <a:cubicBezTo>
                    <a:pt x="378" y="1"/>
                    <a:pt x="566" y="147"/>
                    <a:pt x="754" y="294"/>
                  </a:cubicBezTo>
                  <a:cubicBezTo>
                    <a:pt x="838" y="336"/>
                    <a:pt x="880" y="398"/>
                    <a:pt x="943" y="440"/>
                  </a:cubicBezTo>
                  <a:cubicBezTo>
                    <a:pt x="1528" y="1193"/>
                    <a:pt x="2198" y="1926"/>
                    <a:pt x="2679" y="2763"/>
                  </a:cubicBezTo>
                  <a:cubicBezTo>
                    <a:pt x="2805" y="2930"/>
                    <a:pt x="2847" y="3118"/>
                    <a:pt x="2909" y="3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23;p33"/>
            <p:cNvSpPr/>
            <p:nvPr/>
          </p:nvSpPr>
          <p:spPr>
            <a:xfrm>
              <a:off x="347000" y="2867825"/>
              <a:ext cx="103600" cy="43975"/>
            </a:xfrm>
            <a:custGeom>
              <a:avLst/>
              <a:gdLst/>
              <a:ahLst/>
              <a:cxnLst/>
              <a:rect l="l" t="t" r="r" b="b"/>
              <a:pathLst>
                <a:path w="4144" h="1759" extrusionOk="0">
                  <a:moveTo>
                    <a:pt x="106" y="1"/>
                  </a:moveTo>
                  <a:cubicBezTo>
                    <a:pt x="566" y="252"/>
                    <a:pt x="984" y="210"/>
                    <a:pt x="1403" y="252"/>
                  </a:cubicBezTo>
                  <a:cubicBezTo>
                    <a:pt x="2177" y="294"/>
                    <a:pt x="2909" y="524"/>
                    <a:pt x="3642" y="796"/>
                  </a:cubicBezTo>
                  <a:cubicBezTo>
                    <a:pt x="3809" y="838"/>
                    <a:pt x="3955" y="1026"/>
                    <a:pt x="4060" y="1193"/>
                  </a:cubicBezTo>
                  <a:cubicBezTo>
                    <a:pt x="4123" y="1256"/>
                    <a:pt x="4144" y="1423"/>
                    <a:pt x="4123" y="1507"/>
                  </a:cubicBezTo>
                  <a:cubicBezTo>
                    <a:pt x="4060" y="1612"/>
                    <a:pt x="3935" y="1675"/>
                    <a:pt x="3809" y="1737"/>
                  </a:cubicBezTo>
                  <a:cubicBezTo>
                    <a:pt x="3746" y="1758"/>
                    <a:pt x="3621" y="1737"/>
                    <a:pt x="3558" y="1716"/>
                  </a:cubicBezTo>
                  <a:cubicBezTo>
                    <a:pt x="2784" y="1319"/>
                    <a:pt x="1947" y="1214"/>
                    <a:pt x="1110" y="984"/>
                  </a:cubicBezTo>
                  <a:cubicBezTo>
                    <a:pt x="796" y="900"/>
                    <a:pt x="482" y="733"/>
                    <a:pt x="189" y="586"/>
                  </a:cubicBezTo>
                  <a:cubicBezTo>
                    <a:pt x="106" y="524"/>
                    <a:pt x="64" y="398"/>
                    <a:pt x="43" y="314"/>
                  </a:cubicBezTo>
                  <a:cubicBezTo>
                    <a:pt x="1" y="273"/>
                    <a:pt x="64" y="189"/>
                    <a:pt x="1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224;p33"/>
            <p:cNvSpPr/>
            <p:nvPr/>
          </p:nvSpPr>
          <p:spPr>
            <a:xfrm>
              <a:off x="617450" y="2571750"/>
              <a:ext cx="30350" cy="88950"/>
            </a:xfrm>
            <a:custGeom>
              <a:avLst/>
              <a:gdLst/>
              <a:ahLst/>
              <a:cxnLst/>
              <a:rect l="l" t="t" r="r" b="b"/>
              <a:pathLst>
                <a:path w="1214" h="3558" extrusionOk="0">
                  <a:moveTo>
                    <a:pt x="628" y="1"/>
                  </a:moveTo>
                  <a:cubicBezTo>
                    <a:pt x="1026" y="315"/>
                    <a:pt x="1088" y="691"/>
                    <a:pt x="1151" y="1047"/>
                  </a:cubicBezTo>
                  <a:cubicBezTo>
                    <a:pt x="1172" y="1319"/>
                    <a:pt x="1151" y="1591"/>
                    <a:pt x="1151" y="1884"/>
                  </a:cubicBezTo>
                  <a:cubicBezTo>
                    <a:pt x="1172" y="2282"/>
                    <a:pt x="1172" y="2679"/>
                    <a:pt x="1193" y="3035"/>
                  </a:cubicBezTo>
                  <a:cubicBezTo>
                    <a:pt x="1214" y="3223"/>
                    <a:pt x="1172" y="3370"/>
                    <a:pt x="1005" y="3453"/>
                  </a:cubicBezTo>
                  <a:cubicBezTo>
                    <a:pt x="858" y="3558"/>
                    <a:pt x="670" y="3516"/>
                    <a:pt x="544" y="3411"/>
                  </a:cubicBezTo>
                  <a:cubicBezTo>
                    <a:pt x="419" y="3265"/>
                    <a:pt x="231" y="3118"/>
                    <a:pt x="210" y="2951"/>
                  </a:cubicBezTo>
                  <a:cubicBezTo>
                    <a:pt x="126" y="2072"/>
                    <a:pt x="0" y="1173"/>
                    <a:pt x="356" y="336"/>
                  </a:cubicBezTo>
                  <a:cubicBezTo>
                    <a:pt x="440" y="252"/>
                    <a:pt x="482" y="189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225;p33"/>
            <p:cNvSpPr/>
            <p:nvPr/>
          </p:nvSpPr>
          <p:spPr>
            <a:xfrm>
              <a:off x="772275" y="2583800"/>
              <a:ext cx="44500" cy="72200"/>
            </a:xfrm>
            <a:custGeom>
              <a:avLst/>
              <a:gdLst/>
              <a:ahLst/>
              <a:cxnLst/>
              <a:rect l="l" t="t" r="r" b="b"/>
              <a:pathLst>
                <a:path w="1780" h="2888" extrusionOk="0">
                  <a:moveTo>
                    <a:pt x="1" y="2092"/>
                  </a:moveTo>
                  <a:cubicBezTo>
                    <a:pt x="147" y="1423"/>
                    <a:pt x="147" y="753"/>
                    <a:pt x="754" y="272"/>
                  </a:cubicBezTo>
                  <a:cubicBezTo>
                    <a:pt x="838" y="230"/>
                    <a:pt x="880" y="167"/>
                    <a:pt x="963" y="126"/>
                  </a:cubicBezTo>
                  <a:cubicBezTo>
                    <a:pt x="1173" y="0"/>
                    <a:pt x="1465" y="0"/>
                    <a:pt x="1591" y="126"/>
                  </a:cubicBezTo>
                  <a:cubicBezTo>
                    <a:pt x="1717" y="251"/>
                    <a:pt x="1779" y="544"/>
                    <a:pt x="1612" y="753"/>
                  </a:cubicBezTo>
                  <a:cubicBezTo>
                    <a:pt x="1193" y="1214"/>
                    <a:pt x="1047" y="1737"/>
                    <a:pt x="963" y="2344"/>
                  </a:cubicBezTo>
                  <a:cubicBezTo>
                    <a:pt x="963" y="2427"/>
                    <a:pt x="921" y="2511"/>
                    <a:pt x="880" y="2574"/>
                  </a:cubicBezTo>
                  <a:cubicBezTo>
                    <a:pt x="817" y="2741"/>
                    <a:pt x="712" y="2888"/>
                    <a:pt x="524" y="2867"/>
                  </a:cubicBezTo>
                  <a:cubicBezTo>
                    <a:pt x="398" y="2846"/>
                    <a:pt x="231" y="2720"/>
                    <a:pt x="147" y="2574"/>
                  </a:cubicBezTo>
                  <a:cubicBezTo>
                    <a:pt x="43" y="2427"/>
                    <a:pt x="22" y="2260"/>
                    <a:pt x="1" y="20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226;p33"/>
            <p:cNvSpPr/>
            <p:nvPr/>
          </p:nvSpPr>
          <p:spPr>
            <a:xfrm>
              <a:off x="373175" y="3021100"/>
              <a:ext cx="71675" cy="30875"/>
            </a:xfrm>
            <a:custGeom>
              <a:avLst/>
              <a:gdLst/>
              <a:ahLst/>
              <a:cxnLst/>
              <a:rect l="l" t="t" r="r" b="b"/>
              <a:pathLst>
                <a:path w="2867" h="1235" extrusionOk="0">
                  <a:moveTo>
                    <a:pt x="900" y="1235"/>
                  </a:moveTo>
                  <a:cubicBezTo>
                    <a:pt x="670" y="1193"/>
                    <a:pt x="481" y="1193"/>
                    <a:pt x="314" y="1130"/>
                  </a:cubicBezTo>
                  <a:cubicBezTo>
                    <a:pt x="209" y="1067"/>
                    <a:pt x="105" y="942"/>
                    <a:pt x="63" y="837"/>
                  </a:cubicBezTo>
                  <a:cubicBezTo>
                    <a:pt x="0" y="649"/>
                    <a:pt x="147" y="523"/>
                    <a:pt x="293" y="440"/>
                  </a:cubicBezTo>
                  <a:cubicBezTo>
                    <a:pt x="356" y="419"/>
                    <a:pt x="398" y="398"/>
                    <a:pt x="460" y="398"/>
                  </a:cubicBezTo>
                  <a:cubicBezTo>
                    <a:pt x="1130" y="251"/>
                    <a:pt x="1820" y="126"/>
                    <a:pt x="2490" y="21"/>
                  </a:cubicBezTo>
                  <a:cubicBezTo>
                    <a:pt x="2595" y="0"/>
                    <a:pt x="2783" y="105"/>
                    <a:pt x="2804" y="209"/>
                  </a:cubicBezTo>
                  <a:cubicBezTo>
                    <a:pt x="2867" y="314"/>
                    <a:pt x="2804" y="502"/>
                    <a:pt x="2720" y="565"/>
                  </a:cubicBezTo>
                  <a:cubicBezTo>
                    <a:pt x="2616" y="712"/>
                    <a:pt x="2490" y="816"/>
                    <a:pt x="2344" y="858"/>
                  </a:cubicBezTo>
                  <a:cubicBezTo>
                    <a:pt x="1862" y="1026"/>
                    <a:pt x="1339" y="1130"/>
                    <a:pt x="900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27" name="Google Shape;227;p33"/>
          <p:cNvGrpSpPr/>
          <p:nvPr/>
        </p:nvGrpSpPr>
        <p:grpSpPr>
          <a:xfrm>
            <a:off x="6368425" y="3177488"/>
            <a:ext cx="2372800" cy="1808625"/>
            <a:chOff x="6368425" y="3177488"/>
            <a:chExt cx="2372800" cy="1808625"/>
          </a:xfrm>
        </p:grpSpPr>
        <p:sp>
          <p:nvSpPr>
            <p:cNvPr id="228" name="Google Shape;228;p33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229;p33"/>
            <p:cNvSpPr/>
            <p:nvPr/>
          </p:nvSpPr>
          <p:spPr>
            <a:xfrm>
              <a:off x="6928825" y="4913388"/>
              <a:ext cx="55475" cy="45525"/>
            </a:xfrm>
            <a:custGeom>
              <a:avLst/>
              <a:gdLst/>
              <a:ahLst/>
              <a:cxnLst/>
              <a:rect l="l" t="t" r="r" b="b"/>
              <a:pathLst>
                <a:path w="2219" h="1821" extrusionOk="0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230;p33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31" name="Google Shape;231;p33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232" name="Google Shape;232;p33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233" name="Google Shape;233;p33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9" h="1821" extrusionOk="0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grpSp>
              <p:nvGrpSpPr>
                <p:cNvPr id="234" name="Google Shape;234;p33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235" name="Google Shape;235;p33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0" h="12786" extrusionOk="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dirty="0"/>
                  </a:p>
                </p:txBody>
              </p:sp>
              <p:grpSp>
                <p:nvGrpSpPr>
                  <p:cNvPr id="236" name="Google Shape;236;p33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237" name="Google Shape;237;p33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985" h="26972" extrusionOk="0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38" name="Google Shape;238;p33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6513" h="25800" extrusionOk="0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39" name="Google Shape;239;p33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469" h="20317" extrusionOk="0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40" name="Google Shape;240;p33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192" h="24314" extrusionOk="0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41" name="Google Shape;241;p33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2" h="18100" extrusionOk="0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42" name="Google Shape;242;p33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465" h="5211" extrusionOk="0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43" name="Google Shape;243;p33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115" h="8119" extrusionOk="0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44" name="Google Shape;244;p33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00" h="4646" extrusionOk="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45" name="Google Shape;245;p33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445" h="2637" extrusionOk="0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46" name="Google Shape;246;p33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05" h="5755" extrusionOk="0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47" name="Google Shape;247;p33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006" h="1988" extrusionOk="0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48" name="Google Shape;248;p33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09" h="2345" extrusionOk="0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49" name="Google Shape;249;p33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98" h="7325" extrusionOk="0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50" name="Google Shape;250;p33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936" h="5253" extrusionOk="0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51" name="Google Shape;251;p33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34" h="7346" extrusionOk="0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52" name="Google Shape;252;p33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814" h="7447" extrusionOk="0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53" name="Google Shape;253;p33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312" h="8537" extrusionOk="0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54" name="Google Shape;254;p33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7776" h="71455" extrusionOk="0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55" name="Google Shape;255;p33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65" h="9291" extrusionOk="0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56" name="Google Shape;256;p33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8" h="1654" extrusionOk="0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57" name="Google Shape;257;p33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40" h="1591" extrusionOk="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258" name="Google Shape;258;p33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484" h="6947" extrusionOk="0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p:txBody>
                </p:sp>
              </p:grpSp>
            </p:grpSp>
          </p:grpSp>
          <p:sp>
            <p:nvSpPr>
              <p:cNvPr id="259" name="Google Shape;259;p33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0" name="Google Shape;260;p33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1403" extrusionOk="0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1" name="Google Shape;261;p33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262" name="Google Shape;262;p33"/>
          <p:cNvSpPr/>
          <p:nvPr/>
        </p:nvSpPr>
        <p:spPr>
          <a:xfrm>
            <a:off x="2546604" y="2192235"/>
            <a:ext cx="4009992" cy="16849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63" name="Google Shape;263;p33"/>
          <p:cNvGrpSpPr/>
          <p:nvPr/>
        </p:nvGrpSpPr>
        <p:grpSpPr>
          <a:xfrm>
            <a:off x="41963" y="249125"/>
            <a:ext cx="608900" cy="407500"/>
            <a:chOff x="4137713" y="525925"/>
            <a:chExt cx="608900" cy="407500"/>
          </a:xfrm>
        </p:grpSpPr>
        <p:sp>
          <p:nvSpPr>
            <p:cNvPr id="264" name="Google Shape;264;p33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265;p33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66" name="Google Shape;266;p33"/>
          <p:cNvGrpSpPr/>
          <p:nvPr/>
        </p:nvGrpSpPr>
        <p:grpSpPr>
          <a:xfrm>
            <a:off x="482238" y="720825"/>
            <a:ext cx="475525" cy="287725"/>
            <a:chOff x="622013" y="907250"/>
            <a:chExt cx="475525" cy="287725"/>
          </a:xfrm>
        </p:grpSpPr>
        <p:sp>
          <p:nvSpPr>
            <p:cNvPr id="267" name="Google Shape;267;p33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8" name="Google Shape;268;p33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69" name="Google Shape;269;p33"/>
          <p:cNvGrpSpPr/>
          <p:nvPr/>
        </p:nvGrpSpPr>
        <p:grpSpPr>
          <a:xfrm>
            <a:off x="4250013" y="4709350"/>
            <a:ext cx="643950" cy="195675"/>
            <a:chOff x="806663" y="3241275"/>
            <a:chExt cx="643950" cy="195675"/>
          </a:xfrm>
        </p:grpSpPr>
        <p:sp>
          <p:nvSpPr>
            <p:cNvPr id="270" name="Google Shape;270;p33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1" name="Google Shape;271;p33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65F7CFA-27E5-4CF2-993C-6725F8190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018046"/>
              </p:ext>
            </p:extLst>
          </p:nvPr>
        </p:nvGraphicFramePr>
        <p:xfrm>
          <a:off x="2100647" y="1630003"/>
          <a:ext cx="4991253" cy="1724201"/>
        </p:xfrm>
        <a:graphic>
          <a:graphicData uri="http://schemas.openxmlformats.org/drawingml/2006/table">
            <a:tbl>
              <a:tblPr/>
              <a:tblGrid>
                <a:gridCol w="4991253">
                  <a:extLst>
                    <a:ext uri="{9D8B030D-6E8A-4147-A177-3AD203B41FA5}">
                      <a16:colId xmlns:a16="http://schemas.microsoft.com/office/drawing/2014/main" val="1938262367"/>
                    </a:ext>
                  </a:extLst>
                </a:gridCol>
              </a:tblGrid>
              <a:tr h="718361">
                <a:tc>
                  <a:txBody>
                    <a:bodyPr/>
                    <a:lstStyle/>
                    <a:p>
                      <a:br>
                        <a:rPr lang="es-MX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endParaRPr lang="es-MX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748591"/>
                  </a:ext>
                </a:extLst>
              </a:tr>
              <a:tr h="820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400" b="1" i="1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ESTRATEGIAS PARA LA EXPLORACIÓN DEL MUNDO NATURAL</a:t>
                      </a:r>
                    </a:p>
                    <a:p>
                      <a:pPr algn="ctr"/>
                      <a:endParaRPr lang="es-MX" sz="1600" b="1" i="1" dirty="0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  <a:p>
                      <a:pPr algn="ctr"/>
                      <a:r>
                        <a:rPr lang="es-MX" sz="1600" b="1" i="1" dirty="0">
                          <a:solidFill>
                            <a:srgbClr val="000000"/>
                          </a:solidFill>
                          <a:effectLst/>
                          <a:latin typeface="Geneva"/>
                        </a:rPr>
                        <a:t>Tema: Ciencia 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6248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4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Acrónimo </a:t>
            </a:r>
            <a:endParaRPr dirty="0"/>
          </a:p>
        </p:txBody>
      </p:sp>
      <p:sp>
        <p:nvSpPr>
          <p:cNvPr id="277" name="Google Shape;277;p34"/>
          <p:cNvSpPr txBox="1">
            <a:spLocks noGrp="1"/>
          </p:cNvSpPr>
          <p:nvPr>
            <p:ph type="body" idx="1"/>
          </p:nvPr>
        </p:nvSpPr>
        <p:spPr>
          <a:xfrm>
            <a:off x="1238657" y="876588"/>
            <a:ext cx="6945156" cy="128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latin typeface="Abadi Extra Light" panose="020B0204020104020204" pitchFamily="34" charset="0"/>
              </a:rPr>
              <a:t>Sigla</a:t>
            </a:r>
            <a:r>
              <a:rPr lang="es-MX" sz="24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 </a:t>
            </a:r>
            <a:r>
              <a:rPr lang="es-MX" sz="2400" dirty="0">
                <a:latin typeface="Abadi Extra Light" panose="020B0204020104020204" pitchFamily="34" charset="0"/>
              </a:rPr>
              <a:t>cuya</a:t>
            </a:r>
            <a:r>
              <a:rPr lang="es-MX" sz="24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 </a:t>
            </a:r>
            <a:r>
              <a:rPr lang="es-MX" sz="2400" dirty="0">
                <a:latin typeface="Abadi Extra Light" panose="020B0204020104020204" pitchFamily="34" charset="0"/>
              </a:rPr>
              <a:t>configuración</a:t>
            </a:r>
            <a:r>
              <a:rPr lang="es-MX" sz="24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 </a:t>
            </a:r>
          </a:p>
          <a:p>
            <a:pPr marL="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latin typeface="Abadi Extra Light" panose="020B0204020104020204" pitchFamily="34" charset="0"/>
              </a:rPr>
              <a:t>permite</a:t>
            </a:r>
            <a:r>
              <a:rPr lang="es-MX" sz="24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 </a:t>
            </a:r>
            <a:r>
              <a:rPr lang="es-MX" sz="2400" dirty="0">
                <a:latin typeface="Abadi Extra Light" panose="020B0204020104020204" pitchFamily="34" charset="0"/>
              </a:rPr>
              <a:t>su</a:t>
            </a:r>
            <a:r>
              <a:rPr lang="es-MX" sz="24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 </a:t>
            </a:r>
            <a:r>
              <a:rPr lang="es-MX" sz="2400" dirty="0">
                <a:latin typeface="Abadi Extra Light" panose="020B0204020104020204" pitchFamily="34" charset="0"/>
              </a:rPr>
              <a:t>pronunciación</a:t>
            </a:r>
            <a:r>
              <a:rPr lang="es-MX" sz="24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 </a:t>
            </a:r>
            <a:r>
              <a:rPr lang="es-MX" sz="2400" dirty="0">
                <a:latin typeface="Abadi Extra Light" panose="020B0204020104020204" pitchFamily="34" charset="0"/>
              </a:rPr>
              <a:t>como</a:t>
            </a:r>
            <a:r>
              <a:rPr lang="es-MX" sz="24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 </a:t>
            </a:r>
            <a:r>
              <a:rPr lang="es-MX" sz="2400" dirty="0">
                <a:latin typeface="Abadi Extra Light" panose="020B0204020104020204" pitchFamily="34" charset="0"/>
              </a:rPr>
              <a:t>una</a:t>
            </a:r>
            <a:r>
              <a:rPr lang="es-MX" sz="24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 </a:t>
            </a:r>
            <a:r>
              <a:rPr lang="es-MX" sz="2400" dirty="0">
                <a:latin typeface="Abadi Extra Light" panose="020B0204020104020204" pitchFamily="34" charset="0"/>
              </a:rPr>
              <a:t>palabra</a:t>
            </a:r>
            <a:endParaRPr sz="1800" dirty="0">
              <a:latin typeface="Abadi Extra Light" panose="020B0204020104020204" pitchFamily="34" charset="0"/>
            </a:endParaRPr>
          </a:p>
        </p:txBody>
      </p:sp>
      <p:grpSp>
        <p:nvGrpSpPr>
          <p:cNvPr id="278" name="Google Shape;278;p34"/>
          <p:cNvGrpSpPr/>
          <p:nvPr/>
        </p:nvGrpSpPr>
        <p:grpSpPr>
          <a:xfrm>
            <a:off x="7900263" y="275350"/>
            <a:ext cx="777038" cy="619488"/>
            <a:chOff x="7900263" y="275350"/>
            <a:chExt cx="777038" cy="619488"/>
          </a:xfrm>
        </p:grpSpPr>
        <p:sp>
          <p:nvSpPr>
            <p:cNvPr id="279" name="Google Shape;279;p34"/>
            <p:cNvSpPr/>
            <p:nvPr/>
          </p:nvSpPr>
          <p:spPr>
            <a:xfrm>
              <a:off x="8113888" y="275350"/>
              <a:ext cx="313875" cy="324875"/>
            </a:xfrm>
            <a:custGeom>
              <a:avLst/>
              <a:gdLst/>
              <a:ahLst/>
              <a:cxnLst/>
              <a:rect l="l" t="t" r="r" b="b"/>
              <a:pathLst>
                <a:path w="12555" h="12995" extrusionOk="0">
                  <a:moveTo>
                    <a:pt x="2742" y="11634"/>
                  </a:moveTo>
                  <a:cubicBezTo>
                    <a:pt x="2909" y="11321"/>
                    <a:pt x="3160" y="11467"/>
                    <a:pt x="3369" y="11509"/>
                  </a:cubicBezTo>
                  <a:cubicBezTo>
                    <a:pt x="3872" y="11676"/>
                    <a:pt x="4374" y="11739"/>
                    <a:pt x="4897" y="11593"/>
                  </a:cubicBezTo>
                  <a:cubicBezTo>
                    <a:pt x="5002" y="11572"/>
                    <a:pt x="5085" y="11509"/>
                    <a:pt x="5148" y="11467"/>
                  </a:cubicBezTo>
                  <a:cubicBezTo>
                    <a:pt x="4562" y="10253"/>
                    <a:pt x="3976" y="9061"/>
                    <a:pt x="3369" y="7826"/>
                  </a:cubicBezTo>
                  <a:lnTo>
                    <a:pt x="2784" y="7826"/>
                  </a:lnTo>
                  <a:cubicBezTo>
                    <a:pt x="2512" y="7826"/>
                    <a:pt x="2323" y="7701"/>
                    <a:pt x="2261" y="7429"/>
                  </a:cubicBezTo>
                  <a:cubicBezTo>
                    <a:pt x="2177" y="7178"/>
                    <a:pt x="2261" y="6968"/>
                    <a:pt x="2470" y="6801"/>
                  </a:cubicBezTo>
                  <a:cubicBezTo>
                    <a:pt x="2595" y="6696"/>
                    <a:pt x="2742" y="6613"/>
                    <a:pt x="2888" y="6508"/>
                  </a:cubicBezTo>
                  <a:cubicBezTo>
                    <a:pt x="2805" y="4918"/>
                    <a:pt x="2637" y="4395"/>
                    <a:pt x="1968" y="3328"/>
                  </a:cubicBezTo>
                  <a:cubicBezTo>
                    <a:pt x="1842" y="3411"/>
                    <a:pt x="1675" y="3453"/>
                    <a:pt x="1570" y="3558"/>
                  </a:cubicBezTo>
                  <a:cubicBezTo>
                    <a:pt x="1340" y="3788"/>
                    <a:pt x="1131" y="4081"/>
                    <a:pt x="900" y="4311"/>
                  </a:cubicBezTo>
                  <a:cubicBezTo>
                    <a:pt x="796" y="4416"/>
                    <a:pt x="587" y="4479"/>
                    <a:pt x="419" y="4499"/>
                  </a:cubicBezTo>
                  <a:cubicBezTo>
                    <a:pt x="315" y="4499"/>
                    <a:pt x="189" y="4395"/>
                    <a:pt x="1" y="4311"/>
                  </a:cubicBezTo>
                  <a:cubicBezTo>
                    <a:pt x="294" y="3935"/>
                    <a:pt x="545" y="3558"/>
                    <a:pt x="817" y="3223"/>
                  </a:cubicBezTo>
                  <a:cubicBezTo>
                    <a:pt x="1068" y="2909"/>
                    <a:pt x="1340" y="2595"/>
                    <a:pt x="1633" y="2282"/>
                  </a:cubicBezTo>
                  <a:cubicBezTo>
                    <a:pt x="1591" y="2051"/>
                    <a:pt x="1549" y="1779"/>
                    <a:pt x="1570" y="1486"/>
                  </a:cubicBezTo>
                  <a:cubicBezTo>
                    <a:pt x="1591" y="1340"/>
                    <a:pt x="1696" y="1173"/>
                    <a:pt x="1842" y="1068"/>
                  </a:cubicBezTo>
                  <a:cubicBezTo>
                    <a:pt x="2009" y="942"/>
                    <a:pt x="2219" y="1026"/>
                    <a:pt x="2386" y="1173"/>
                  </a:cubicBezTo>
                  <a:lnTo>
                    <a:pt x="2616" y="1486"/>
                  </a:lnTo>
                  <a:cubicBezTo>
                    <a:pt x="2721" y="1486"/>
                    <a:pt x="2805" y="1507"/>
                    <a:pt x="2846" y="1466"/>
                  </a:cubicBezTo>
                  <a:cubicBezTo>
                    <a:pt x="3453" y="942"/>
                    <a:pt x="4165" y="754"/>
                    <a:pt x="4918" y="649"/>
                  </a:cubicBezTo>
                  <a:cubicBezTo>
                    <a:pt x="5838" y="524"/>
                    <a:pt x="6759" y="336"/>
                    <a:pt x="7659" y="189"/>
                  </a:cubicBezTo>
                  <a:cubicBezTo>
                    <a:pt x="8538" y="1"/>
                    <a:pt x="9207" y="419"/>
                    <a:pt x="9835" y="922"/>
                  </a:cubicBezTo>
                  <a:cubicBezTo>
                    <a:pt x="10253" y="1256"/>
                    <a:pt x="10358" y="2282"/>
                    <a:pt x="10065" y="2742"/>
                  </a:cubicBezTo>
                  <a:cubicBezTo>
                    <a:pt x="9709" y="3286"/>
                    <a:pt x="9312" y="3809"/>
                    <a:pt x="8914" y="4332"/>
                  </a:cubicBezTo>
                  <a:cubicBezTo>
                    <a:pt x="8789" y="4499"/>
                    <a:pt x="8663" y="4646"/>
                    <a:pt x="8475" y="4897"/>
                  </a:cubicBezTo>
                  <a:cubicBezTo>
                    <a:pt x="8705" y="4939"/>
                    <a:pt x="8872" y="5002"/>
                    <a:pt x="9019" y="5023"/>
                  </a:cubicBezTo>
                  <a:cubicBezTo>
                    <a:pt x="9709" y="5127"/>
                    <a:pt x="10379" y="5211"/>
                    <a:pt x="11069" y="5357"/>
                  </a:cubicBezTo>
                  <a:cubicBezTo>
                    <a:pt x="12011" y="5587"/>
                    <a:pt x="12555" y="6466"/>
                    <a:pt x="12408" y="7408"/>
                  </a:cubicBezTo>
                  <a:cubicBezTo>
                    <a:pt x="12262" y="8287"/>
                    <a:pt x="11927" y="9124"/>
                    <a:pt x="11279" y="9793"/>
                  </a:cubicBezTo>
                  <a:cubicBezTo>
                    <a:pt x="10484" y="10567"/>
                    <a:pt x="9647" y="11279"/>
                    <a:pt x="8642" y="11718"/>
                  </a:cubicBezTo>
                  <a:cubicBezTo>
                    <a:pt x="8600" y="11739"/>
                    <a:pt x="8579" y="11739"/>
                    <a:pt x="8559" y="11760"/>
                  </a:cubicBezTo>
                  <a:cubicBezTo>
                    <a:pt x="7408" y="12471"/>
                    <a:pt x="6131" y="12681"/>
                    <a:pt x="4813" y="12869"/>
                  </a:cubicBezTo>
                  <a:cubicBezTo>
                    <a:pt x="3767" y="12994"/>
                    <a:pt x="3223" y="12681"/>
                    <a:pt x="2742" y="11634"/>
                  </a:cubicBezTo>
                  <a:close/>
                  <a:moveTo>
                    <a:pt x="6759" y="11258"/>
                  </a:moveTo>
                  <a:cubicBezTo>
                    <a:pt x="7178" y="11049"/>
                    <a:pt x="7596" y="10839"/>
                    <a:pt x="8035" y="10651"/>
                  </a:cubicBezTo>
                  <a:cubicBezTo>
                    <a:pt x="8956" y="10274"/>
                    <a:pt x="9688" y="9647"/>
                    <a:pt x="10358" y="8998"/>
                  </a:cubicBezTo>
                  <a:cubicBezTo>
                    <a:pt x="10860" y="8538"/>
                    <a:pt x="11069" y="7931"/>
                    <a:pt x="11195" y="7261"/>
                  </a:cubicBezTo>
                  <a:cubicBezTo>
                    <a:pt x="11279" y="6927"/>
                    <a:pt x="11111" y="6675"/>
                    <a:pt x="10776" y="6529"/>
                  </a:cubicBezTo>
                  <a:cubicBezTo>
                    <a:pt x="10672" y="6508"/>
                    <a:pt x="10588" y="6466"/>
                    <a:pt x="10484" y="6466"/>
                  </a:cubicBezTo>
                  <a:cubicBezTo>
                    <a:pt x="9521" y="6278"/>
                    <a:pt x="8517" y="6090"/>
                    <a:pt x="7533" y="6383"/>
                  </a:cubicBezTo>
                  <a:cubicBezTo>
                    <a:pt x="7240" y="6466"/>
                    <a:pt x="6926" y="6508"/>
                    <a:pt x="6613" y="6529"/>
                  </a:cubicBezTo>
                  <a:cubicBezTo>
                    <a:pt x="5880" y="6613"/>
                    <a:pt x="5274" y="7010"/>
                    <a:pt x="4646" y="7345"/>
                  </a:cubicBezTo>
                  <a:cubicBezTo>
                    <a:pt x="5106" y="8831"/>
                    <a:pt x="5922" y="10379"/>
                    <a:pt x="6759" y="11258"/>
                  </a:cubicBezTo>
                  <a:close/>
                  <a:moveTo>
                    <a:pt x="4144" y="6090"/>
                  </a:moveTo>
                  <a:cubicBezTo>
                    <a:pt x="4604" y="5859"/>
                    <a:pt x="4939" y="5650"/>
                    <a:pt x="5294" y="5525"/>
                  </a:cubicBezTo>
                  <a:cubicBezTo>
                    <a:pt x="6801" y="4939"/>
                    <a:pt x="7847" y="3872"/>
                    <a:pt x="8747" y="2595"/>
                  </a:cubicBezTo>
                  <a:cubicBezTo>
                    <a:pt x="9228" y="1863"/>
                    <a:pt x="9123" y="1507"/>
                    <a:pt x="8266" y="1277"/>
                  </a:cubicBezTo>
                  <a:cubicBezTo>
                    <a:pt x="8056" y="1235"/>
                    <a:pt x="7805" y="1256"/>
                    <a:pt x="7554" y="1277"/>
                  </a:cubicBezTo>
                  <a:cubicBezTo>
                    <a:pt x="6675" y="1424"/>
                    <a:pt x="5818" y="1633"/>
                    <a:pt x="4918" y="1738"/>
                  </a:cubicBezTo>
                  <a:cubicBezTo>
                    <a:pt x="4206" y="1800"/>
                    <a:pt x="3641" y="2114"/>
                    <a:pt x="3097" y="2700"/>
                  </a:cubicBezTo>
                  <a:cubicBezTo>
                    <a:pt x="3307" y="3223"/>
                    <a:pt x="3537" y="3746"/>
                    <a:pt x="3704" y="4290"/>
                  </a:cubicBezTo>
                  <a:cubicBezTo>
                    <a:pt x="3934" y="4834"/>
                    <a:pt x="3997" y="5420"/>
                    <a:pt x="4144" y="609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80;p34"/>
            <p:cNvSpPr/>
            <p:nvPr/>
          </p:nvSpPr>
          <p:spPr>
            <a:xfrm>
              <a:off x="7900263" y="445013"/>
              <a:ext cx="283550" cy="431575"/>
            </a:xfrm>
            <a:custGeom>
              <a:avLst/>
              <a:gdLst/>
              <a:ahLst/>
              <a:cxnLst/>
              <a:rect l="l" t="t" r="r" b="b"/>
              <a:pathLst>
                <a:path w="11342" h="17263" extrusionOk="0">
                  <a:moveTo>
                    <a:pt x="7826" y="9709"/>
                  </a:moveTo>
                  <a:cubicBezTo>
                    <a:pt x="7324" y="10316"/>
                    <a:pt x="6738" y="10420"/>
                    <a:pt x="6110" y="10399"/>
                  </a:cubicBezTo>
                  <a:cubicBezTo>
                    <a:pt x="5797" y="10399"/>
                    <a:pt x="5483" y="10504"/>
                    <a:pt x="5169" y="10630"/>
                  </a:cubicBezTo>
                  <a:cubicBezTo>
                    <a:pt x="4750" y="10776"/>
                    <a:pt x="4353" y="10985"/>
                    <a:pt x="3976" y="11195"/>
                  </a:cubicBezTo>
                  <a:cubicBezTo>
                    <a:pt x="3411" y="11487"/>
                    <a:pt x="2867" y="11739"/>
                    <a:pt x="2261" y="11822"/>
                  </a:cubicBezTo>
                  <a:cubicBezTo>
                    <a:pt x="2030" y="11843"/>
                    <a:pt x="1821" y="12011"/>
                    <a:pt x="1549" y="12136"/>
                  </a:cubicBezTo>
                  <a:cubicBezTo>
                    <a:pt x="1486" y="12868"/>
                    <a:pt x="1403" y="13580"/>
                    <a:pt x="1382" y="14312"/>
                  </a:cubicBezTo>
                  <a:cubicBezTo>
                    <a:pt x="1361" y="14919"/>
                    <a:pt x="1361" y="15547"/>
                    <a:pt x="1319" y="16153"/>
                  </a:cubicBezTo>
                  <a:cubicBezTo>
                    <a:pt x="1319" y="16384"/>
                    <a:pt x="1298" y="16635"/>
                    <a:pt x="1193" y="16844"/>
                  </a:cubicBezTo>
                  <a:cubicBezTo>
                    <a:pt x="1131" y="17011"/>
                    <a:pt x="942" y="17158"/>
                    <a:pt x="775" y="17221"/>
                  </a:cubicBezTo>
                  <a:cubicBezTo>
                    <a:pt x="566" y="17262"/>
                    <a:pt x="377" y="17116"/>
                    <a:pt x="336" y="16907"/>
                  </a:cubicBezTo>
                  <a:cubicBezTo>
                    <a:pt x="252" y="16551"/>
                    <a:pt x="168" y="16195"/>
                    <a:pt x="147" y="15840"/>
                  </a:cubicBezTo>
                  <a:cubicBezTo>
                    <a:pt x="1" y="13454"/>
                    <a:pt x="231" y="11132"/>
                    <a:pt x="629" y="8788"/>
                  </a:cubicBezTo>
                  <a:cubicBezTo>
                    <a:pt x="942" y="7073"/>
                    <a:pt x="1382" y="5399"/>
                    <a:pt x="1737" y="3662"/>
                  </a:cubicBezTo>
                  <a:cubicBezTo>
                    <a:pt x="1905" y="2888"/>
                    <a:pt x="2302" y="2156"/>
                    <a:pt x="2365" y="1319"/>
                  </a:cubicBezTo>
                  <a:cubicBezTo>
                    <a:pt x="2407" y="1026"/>
                    <a:pt x="2616" y="712"/>
                    <a:pt x="2825" y="461"/>
                  </a:cubicBezTo>
                  <a:cubicBezTo>
                    <a:pt x="3160" y="42"/>
                    <a:pt x="3830" y="0"/>
                    <a:pt x="4227" y="419"/>
                  </a:cubicBezTo>
                  <a:cubicBezTo>
                    <a:pt x="4395" y="607"/>
                    <a:pt x="4520" y="816"/>
                    <a:pt x="4646" y="1005"/>
                  </a:cubicBezTo>
                  <a:cubicBezTo>
                    <a:pt x="6215" y="3432"/>
                    <a:pt x="7701" y="5901"/>
                    <a:pt x="8935" y="8516"/>
                  </a:cubicBezTo>
                  <a:cubicBezTo>
                    <a:pt x="9312" y="9290"/>
                    <a:pt x="9772" y="10002"/>
                    <a:pt x="10170" y="10755"/>
                  </a:cubicBezTo>
                  <a:cubicBezTo>
                    <a:pt x="10504" y="11404"/>
                    <a:pt x="10818" y="12073"/>
                    <a:pt x="11132" y="12722"/>
                  </a:cubicBezTo>
                  <a:cubicBezTo>
                    <a:pt x="11216" y="12848"/>
                    <a:pt x="11258" y="13036"/>
                    <a:pt x="11300" y="13182"/>
                  </a:cubicBezTo>
                  <a:cubicBezTo>
                    <a:pt x="11341" y="13705"/>
                    <a:pt x="10797" y="14103"/>
                    <a:pt x="10295" y="13894"/>
                  </a:cubicBezTo>
                  <a:cubicBezTo>
                    <a:pt x="9940" y="13747"/>
                    <a:pt x="9668" y="13496"/>
                    <a:pt x="9563" y="13140"/>
                  </a:cubicBezTo>
                  <a:cubicBezTo>
                    <a:pt x="9228" y="11906"/>
                    <a:pt x="8370" y="10964"/>
                    <a:pt x="7826" y="9709"/>
                  </a:cubicBezTo>
                  <a:close/>
                  <a:moveTo>
                    <a:pt x="3600" y="2386"/>
                  </a:moveTo>
                  <a:cubicBezTo>
                    <a:pt x="2637" y="4813"/>
                    <a:pt x="2323" y="7156"/>
                    <a:pt x="1821" y="9416"/>
                  </a:cubicBezTo>
                  <a:cubicBezTo>
                    <a:pt x="1779" y="9709"/>
                    <a:pt x="1821" y="10044"/>
                    <a:pt x="1821" y="10420"/>
                  </a:cubicBezTo>
                  <a:cubicBezTo>
                    <a:pt x="2114" y="10399"/>
                    <a:pt x="2344" y="10399"/>
                    <a:pt x="2553" y="10316"/>
                  </a:cubicBezTo>
                  <a:cubicBezTo>
                    <a:pt x="2930" y="10148"/>
                    <a:pt x="3286" y="9981"/>
                    <a:pt x="3662" y="9772"/>
                  </a:cubicBezTo>
                  <a:cubicBezTo>
                    <a:pt x="4709" y="9165"/>
                    <a:pt x="5776" y="8746"/>
                    <a:pt x="7010" y="8935"/>
                  </a:cubicBezTo>
                  <a:cubicBezTo>
                    <a:pt x="7094" y="8935"/>
                    <a:pt x="7136" y="8872"/>
                    <a:pt x="7324" y="8830"/>
                  </a:cubicBezTo>
                  <a:cubicBezTo>
                    <a:pt x="6320" y="6633"/>
                    <a:pt x="5169" y="4541"/>
                    <a:pt x="3600" y="23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1" name="Google Shape;281;p34"/>
            <p:cNvSpPr/>
            <p:nvPr/>
          </p:nvSpPr>
          <p:spPr>
            <a:xfrm>
              <a:off x="8380150" y="567888"/>
              <a:ext cx="297150" cy="326950"/>
            </a:xfrm>
            <a:custGeom>
              <a:avLst/>
              <a:gdLst/>
              <a:ahLst/>
              <a:cxnLst/>
              <a:rect l="l" t="t" r="r" b="b"/>
              <a:pathLst>
                <a:path w="11886" h="13078" extrusionOk="0">
                  <a:moveTo>
                    <a:pt x="11195" y="8181"/>
                  </a:moveTo>
                  <a:cubicBezTo>
                    <a:pt x="11864" y="8997"/>
                    <a:pt x="11885" y="9102"/>
                    <a:pt x="11509" y="9772"/>
                  </a:cubicBezTo>
                  <a:cubicBezTo>
                    <a:pt x="11027" y="10650"/>
                    <a:pt x="10483" y="11425"/>
                    <a:pt x="9521" y="11843"/>
                  </a:cubicBezTo>
                  <a:cubicBezTo>
                    <a:pt x="8956" y="12073"/>
                    <a:pt x="8496" y="12450"/>
                    <a:pt x="7952" y="12680"/>
                  </a:cubicBezTo>
                  <a:cubicBezTo>
                    <a:pt x="7052" y="13057"/>
                    <a:pt x="6131" y="13078"/>
                    <a:pt x="5190" y="12806"/>
                  </a:cubicBezTo>
                  <a:cubicBezTo>
                    <a:pt x="4813" y="12701"/>
                    <a:pt x="4353" y="12638"/>
                    <a:pt x="3934" y="12596"/>
                  </a:cubicBezTo>
                  <a:cubicBezTo>
                    <a:pt x="3349" y="12575"/>
                    <a:pt x="2888" y="12345"/>
                    <a:pt x="2512" y="11906"/>
                  </a:cubicBezTo>
                  <a:cubicBezTo>
                    <a:pt x="2030" y="11404"/>
                    <a:pt x="1570" y="10922"/>
                    <a:pt x="1068" y="10462"/>
                  </a:cubicBezTo>
                  <a:cubicBezTo>
                    <a:pt x="419" y="9834"/>
                    <a:pt x="147" y="9039"/>
                    <a:pt x="105" y="8181"/>
                  </a:cubicBezTo>
                  <a:cubicBezTo>
                    <a:pt x="43" y="7428"/>
                    <a:pt x="1" y="6633"/>
                    <a:pt x="126" y="5880"/>
                  </a:cubicBezTo>
                  <a:cubicBezTo>
                    <a:pt x="377" y="4185"/>
                    <a:pt x="984" y="2616"/>
                    <a:pt x="2240" y="1360"/>
                  </a:cubicBezTo>
                  <a:cubicBezTo>
                    <a:pt x="2574" y="1026"/>
                    <a:pt x="2993" y="858"/>
                    <a:pt x="3411" y="649"/>
                  </a:cubicBezTo>
                  <a:cubicBezTo>
                    <a:pt x="4750" y="0"/>
                    <a:pt x="6131" y="42"/>
                    <a:pt x="7533" y="210"/>
                  </a:cubicBezTo>
                  <a:cubicBezTo>
                    <a:pt x="8203" y="293"/>
                    <a:pt x="8642" y="1067"/>
                    <a:pt x="8391" y="1716"/>
                  </a:cubicBezTo>
                  <a:cubicBezTo>
                    <a:pt x="8370" y="1821"/>
                    <a:pt x="8203" y="1883"/>
                    <a:pt x="8077" y="1967"/>
                  </a:cubicBezTo>
                  <a:cubicBezTo>
                    <a:pt x="7805" y="1716"/>
                    <a:pt x="7575" y="1486"/>
                    <a:pt x="7324" y="1256"/>
                  </a:cubicBezTo>
                  <a:cubicBezTo>
                    <a:pt x="6299" y="1256"/>
                    <a:pt x="5336" y="1298"/>
                    <a:pt x="4332" y="1695"/>
                  </a:cubicBezTo>
                  <a:cubicBezTo>
                    <a:pt x="3244" y="2135"/>
                    <a:pt x="2658" y="2951"/>
                    <a:pt x="2219" y="3913"/>
                  </a:cubicBezTo>
                  <a:cubicBezTo>
                    <a:pt x="1612" y="5231"/>
                    <a:pt x="1528" y="6612"/>
                    <a:pt x="1675" y="8035"/>
                  </a:cubicBezTo>
                  <a:cubicBezTo>
                    <a:pt x="1696" y="8391"/>
                    <a:pt x="1821" y="8809"/>
                    <a:pt x="2051" y="9081"/>
                  </a:cubicBezTo>
                  <a:cubicBezTo>
                    <a:pt x="2553" y="9646"/>
                    <a:pt x="3097" y="10169"/>
                    <a:pt x="3683" y="10692"/>
                  </a:cubicBezTo>
                  <a:cubicBezTo>
                    <a:pt x="3809" y="10818"/>
                    <a:pt x="4039" y="10860"/>
                    <a:pt x="4248" y="10902"/>
                  </a:cubicBezTo>
                  <a:cubicBezTo>
                    <a:pt x="4667" y="11006"/>
                    <a:pt x="5085" y="11006"/>
                    <a:pt x="5483" y="11174"/>
                  </a:cubicBezTo>
                  <a:cubicBezTo>
                    <a:pt x="6403" y="11508"/>
                    <a:pt x="7240" y="11278"/>
                    <a:pt x="8056" y="10818"/>
                  </a:cubicBezTo>
                  <a:cubicBezTo>
                    <a:pt x="9123" y="10232"/>
                    <a:pt x="10149" y="9521"/>
                    <a:pt x="10818" y="8453"/>
                  </a:cubicBezTo>
                  <a:cubicBezTo>
                    <a:pt x="10902" y="8412"/>
                    <a:pt x="11027" y="8349"/>
                    <a:pt x="11195" y="818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73A9F713-6985-4B94-A602-526D653C69AD}"/>
              </a:ext>
            </a:extLst>
          </p:cNvPr>
          <p:cNvSpPr txBox="1"/>
          <p:nvPr/>
        </p:nvSpPr>
        <p:spPr>
          <a:xfrm>
            <a:off x="1128888" y="1879252"/>
            <a:ext cx="32875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matic SC" panose="00000500000000000000" pitchFamily="2" charset="-79"/>
                <a:cs typeface="Amatic SC" panose="00000500000000000000" pitchFamily="2" charset="-79"/>
              </a:rPr>
              <a:t>Poe</a:t>
            </a:r>
          </a:p>
          <a:p>
            <a:r>
              <a:rPr lang="es-MX" sz="2800" b="1" dirty="0">
                <a:latin typeface="Amatic SC" panose="00000500000000000000" pitchFamily="2" charset="-79"/>
                <a:cs typeface="Amatic SC" panose="00000500000000000000" pitchFamily="2" charset="-79"/>
              </a:rPr>
              <a:t>Predicción, observación, explicación.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21D377C-A44C-4C77-82B8-CDEDF833B1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593" y="1814511"/>
            <a:ext cx="3028950" cy="151447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0108CCE-EE78-4D52-99F4-5DD4F92DEA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7883" y="3097518"/>
            <a:ext cx="2305050" cy="19812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0E0953C-B013-4B41-A70D-D967CEEECE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9521" y="3097518"/>
            <a:ext cx="2457450" cy="18573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5"/>
          <p:cNvSpPr txBox="1">
            <a:spLocks noGrp="1"/>
          </p:cNvSpPr>
          <p:nvPr>
            <p:ph type="title"/>
          </p:nvPr>
        </p:nvSpPr>
        <p:spPr>
          <a:xfrm>
            <a:off x="1901952" y="143181"/>
            <a:ext cx="5755194" cy="1055700"/>
          </a:xfrm>
          <a:prstGeom prst="rect">
            <a:avLst/>
          </a:prstGeom>
        </p:spPr>
        <p:txBody>
          <a:bodyPr spcFirstLastPara="1" wrap="square" lIns="360000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Acrósticos</a:t>
            </a:r>
            <a:r>
              <a:rPr lang="en-GB" dirty="0"/>
              <a:t> </a:t>
            </a:r>
            <a:endParaRPr dirty="0"/>
          </a:p>
        </p:txBody>
      </p:sp>
      <p:sp>
        <p:nvSpPr>
          <p:cNvPr id="287" name="Google Shape;287;p35"/>
          <p:cNvSpPr txBox="1">
            <a:spLocks noGrp="1"/>
          </p:cNvSpPr>
          <p:nvPr>
            <p:ph type="subTitle" idx="1"/>
          </p:nvPr>
        </p:nvSpPr>
        <p:spPr>
          <a:xfrm>
            <a:off x="446474" y="1274600"/>
            <a:ext cx="2920399" cy="2224175"/>
          </a:xfrm>
          <a:prstGeom prst="rect">
            <a:avLst/>
          </a:prstGeom>
        </p:spPr>
        <p:txBody>
          <a:bodyPr spcFirstLastPara="1" wrap="square" lIns="360000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dirty="0">
                <a:solidFill>
                  <a:srgbClr val="FF0000"/>
                </a:solidFill>
              </a:rPr>
              <a:t>C</a:t>
            </a:r>
            <a:r>
              <a:rPr lang="es-MX" dirty="0"/>
              <a:t>onsultar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>
                <a:solidFill>
                  <a:srgbClr val="FF0000"/>
                </a:solidFill>
              </a:rPr>
              <a:t>I</a:t>
            </a:r>
            <a:r>
              <a:rPr lang="es-MX" dirty="0"/>
              <a:t>nvestigar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>
                <a:solidFill>
                  <a:srgbClr val="FF0000"/>
                </a:solidFill>
              </a:rPr>
              <a:t>E</a:t>
            </a:r>
            <a:r>
              <a:rPr lang="es-MX" dirty="0"/>
              <a:t>xperimentar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>
                <a:solidFill>
                  <a:srgbClr val="FF0000"/>
                </a:solidFill>
              </a:rPr>
              <a:t>N</a:t>
            </a:r>
            <a:r>
              <a:rPr lang="es-MX" dirty="0"/>
              <a:t>aturaleza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rgbClr val="FF0000"/>
                </a:solidFill>
              </a:rPr>
              <a:t>C</a:t>
            </a:r>
            <a:r>
              <a:rPr lang="es-MX" dirty="0"/>
              <a:t>uriosidad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>
                <a:solidFill>
                  <a:srgbClr val="FF0000"/>
                </a:solidFill>
              </a:rPr>
              <a:t>I</a:t>
            </a:r>
            <a:r>
              <a:rPr lang="es-MX" dirty="0"/>
              <a:t>nterpretar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>
                <a:solidFill>
                  <a:srgbClr val="FF0000"/>
                </a:solidFill>
              </a:rPr>
              <a:t>A</a:t>
            </a:r>
            <a:r>
              <a:rPr lang="es-MX" dirty="0"/>
              <a:t>nticipar</a:t>
            </a:r>
            <a:endParaRPr dirty="0"/>
          </a:p>
        </p:txBody>
      </p:sp>
      <p:grpSp>
        <p:nvGrpSpPr>
          <p:cNvPr id="288" name="Google Shape;288;p35"/>
          <p:cNvGrpSpPr/>
          <p:nvPr/>
        </p:nvGrpSpPr>
        <p:grpSpPr>
          <a:xfrm>
            <a:off x="6172692" y="-281099"/>
            <a:ext cx="2685457" cy="2852849"/>
            <a:chOff x="5970825" y="1928038"/>
            <a:chExt cx="1569800" cy="1667650"/>
          </a:xfrm>
        </p:grpSpPr>
        <p:sp>
          <p:nvSpPr>
            <p:cNvPr id="289" name="Google Shape;289;p35"/>
            <p:cNvSpPr/>
            <p:nvPr/>
          </p:nvSpPr>
          <p:spPr>
            <a:xfrm>
              <a:off x="6216675" y="1948963"/>
              <a:ext cx="1179075" cy="853200"/>
            </a:xfrm>
            <a:custGeom>
              <a:avLst/>
              <a:gdLst/>
              <a:ahLst/>
              <a:cxnLst/>
              <a:rect l="l" t="t" r="r" b="b"/>
              <a:pathLst>
                <a:path w="47163" h="34128" extrusionOk="0">
                  <a:moveTo>
                    <a:pt x="46785" y="22201"/>
                  </a:moveTo>
                  <a:cubicBezTo>
                    <a:pt x="46221" y="21217"/>
                    <a:pt x="45844" y="20150"/>
                    <a:pt x="45216" y="19209"/>
                  </a:cubicBezTo>
                  <a:cubicBezTo>
                    <a:pt x="44881" y="18685"/>
                    <a:pt x="44861" y="18079"/>
                    <a:pt x="45321" y="17556"/>
                  </a:cubicBezTo>
                  <a:cubicBezTo>
                    <a:pt x="45865" y="16928"/>
                    <a:pt x="46179" y="16216"/>
                    <a:pt x="46074" y="15379"/>
                  </a:cubicBezTo>
                  <a:cubicBezTo>
                    <a:pt x="46053" y="15191"/>
                    <a:pt x="46074" y="14982"/>
                    <a:pt x="46074" y="14773"/>
                  </a:cubicBezTo>
                  <a:cubicBezTo>
                    <a:pt x="46116" y="14438"/>
                    <a:pt x="45969" y="14187"/>
                    <a:pt x="45760" y="13915"/>
                  </a:cubicBezTo>
                  <a:cubicBezTo>
                    <a:pt x="45384" y="13475"/>
                    <a:pt x="45007" y="12994"/>
                    <a:pt x="44651" y="12534"/>
                  </a:cubicBezTo>
                  <a:cubicBezTo>
                    <a:pt x="44442" y="12262"/>
                    <a:pt x="44191" y="12011"/>
                    <a:pt x="43940" y="11802"/>
                  </a:cubicBezTo>
                  <a:cubicBezTo>
                    <a:pt x="43187" y="11216"/>
                    <a:pt x="42475" y="10546"/>
                    <a:pt x="41555" y="10170"/>
                  </a:cubicBezTo>
                  <a:cubicBezTo>
                    <a:pt x="41366" y="10107"/>
                    <a:pt x="41220" y="9960"/>
                    <a:pt x="41032" y="9856"/>
                  </a:cubicBezTo>
                  <a:cubicBezTo>
                    <a:pt x="40676" y="9709"/>
                    <a:pt x="40529" y="9416"/>
                    <a:pt x="40571" y="9061"/>
                  </a:cubicBezTo>
                  <a:cubicBezTo>
                    <a:pt x="40592" y="8454"/>
                    <a:pt x="40592" y="7847"/>
                    <a:pt x="40613" y="7282"/>
                  </a:cubicBezTo>
                  <a:cubicBezTo>
                    <a:pt x="40676" y="6068"/>
                    <a:pt x="39943" y="5357"/>
                    <a:pt x="39044" y="4729"/>
                  </a:cubicBezTo>
                  <a:cubicBezTo>
                    <a:pt x="38270" y="4499"/>
                    <a:pt x="37495" y="4164"/>
                    <a:pt x="36658" y="4164"/>
                  </a:cubicBezTo>
                  <a:cubicBezTo>
                    <a:pt x="35257" y="4164"/>
                    <a:pt x="33813" y="4102"/>
                    <a:pt x="32411" y="4081"/>
                  </a:cubicBezTo>
                  <a:cubicBezTo>
                    <a:pt x="31951" y="4081"/>
                    <a:pt x="31490" y="3997"/>
                    <a:pt x="31072" y="4248"/>
                  </a:cubicBezTo>
                  <a:cubicBezTo>
                    <a:pt x="30967" y="4290"/>
                    <a:pt x="30779" y="4269"/>
                    <a:pt x="30653" y="4290"/>
                  </a:cubicBezTo>
                  <a:cubicBezTo>
                    <a:pt x="29900" y="4290"/>
                    <a:pt x="29754" y="4164"/>
                    <a:pt x="29733" y="3432"/>
                  </a:cubicBezTo>
                  <a:cubicBezTo>
                    <a:pt x="29733" y="3160"/>
                    <a:pt x="29733" y="2909"/>
                    <a:pt x="29649" y="2679"/>
                  </a:cubicBezTo>
                  <a:cubicBezTo>
                    <a:pt x="29398" y="2093"/>
                    <a:pt x="29021" y="1591"/>
                    <a:pt x="28477" y="1256"/>
                  </a:cubicBezTo>
                  <a:cubicBezTo>
                    <a:pt x="28017" y="963"/>
                    <a:pt x="27515" y="649"/>
                    <a:pt x="27034" y="377"/>
                  </a:cubicBezTo>
                  <a:cubicBezTo>
                    <a:pt x="26783" y="210"/>
                    <a:pt x="26490" y="126"/>
                    <a:pt x="26155" y="105"/>
                  </a:cubicBezTo>
                  <a:cubicBezTo>
                    <a:pt x="23623" y="1"/>
                    <a:pt x="23623" y="1"/>
                    <a:pt x="21154" y="796"/>
                  </a:cubicBezTo>
                  <a:cubicBezTo>
                    <a:pt x="21133" y="796"/>
                    <a:pt x="21112" y="817"/>
                    <a:pt x="21070" y="817"/>
                  </a:cubicBezTo>
                  <a:cubicBezTo>
                    <a:pt x="20757" y="859"/>
                    <a:pt x="20526" y="1047"/>
                    <a:pt x="20275" y="1235"/>
                  </a:cubicBezTo>
                  <a:cubicBezTo>
                    <a:pt x="19752" y="1633"/>
                    <a:pt x="19229" y="1988"/>
                    <a:pt x="18727" y="2428"/>
                  </a:cubicBezTo>
                  <a:cubicBezTo>
                    <a:pt x="18434" y="2700"/>
                    <a:pt x="18099" y="2783"/>
                    <a:pt x="17702" y="2616"/>
                  </a:cubicBezTo>
                  <a:cubicBezTo>
                    <a:pt x="17513" y="2532"/>
                    <a:pt x="17304" y="2491"/>
                    <a:pt x="17137" y="2511"/>
                  </a:cubicBezTo>
                  <a:cubicBezTo>
                    <a:pt x="16321" y="2616"/>
                    <a:pt x="15484" y="2700"/>
                    <a:pt x="14689" y="2909"/>
                  </a:cubicBezTo>
                  <a:cubicBezTo>
                    <a:pt x="14124" y="3035"/>
                    <a:pt x="13580" y="3307"/>
                    <a:pt x="13057" y="3579"/>
                  </a:cubicBezTo>
                  <a:cubicBezTo>
                    <a:pt x="12178" y="4060"/>
                    <a:pt x="11487" y="4708"/>
                    <a:pt x="10818" y="5420"/>
                  </a:cubicBezTo>
                  <a:cubicBezTo>
                    <a:pt x="10462" y="5817"/>
                    <a:pt x="10085" y="6257"/>
                    <a:pt x="10044" y="6801"/>
                  </a:cubicBezTo>
                  <a:cubicBezTo>
                    <a:pt x="9960" y="7429"/>
                    <a:pt x="9646" y="7973"/>
                    <a:pt x="9709" y="8642"/>
                  </a:cubicBezTo>
                  <a:cubicBezTo>
                    <a:pt x="9730" y="8977"/>
                    <a:pt x="9541" y="9207"/>
                    <a:pt x="9186" y="9333"/>
                  </a:cubicBezTo>
                  <a:cubicBezTo>
                    <a:pt x="8391" y="9605"/>
                    <a:pt x="7658" y="9939"/>
                    <a:pt x="6926" y="10337"/>
                  </a:cubicBezTo>
                  <a:cubicBezTo>
                    <a:pt x="6382" y="10651"/>
                    <a:pt x="5859" y="10965"/>
                    <a:pt x="5420" y="11425"/>
                  </a:cubicBezTo>
                  <a:cubicBezTo>
                    <a:pt x="5148" y="11718"/>
                    <a:pt x="4834" y="11990"/>
                    <a:pt x="4541" y="12262"/>
                  </a:cubicBezTo>
                  <a:cubicBezTo>
                    <a:pt x="4290" y="12534"/>
                    <a:pt x="4080" y="12827"/>
                    <a:pt x="3850" y="13099"/>
                  </a:cubicBezTo>
                  <a:cubicBezTo>
                    <a:pt x="3578" y="13413"/>
                    <a:pt x="3453" y="13789"/>
                    <a:pt x="3474" y="14208"/>
                  </a:cubicBezTo>
                  <a:cubicBezTo>
                    <a:pt x="3495" y="14668"/>
                    <a:pt x="3369" y="15170"/>
                    <a:pt x="3767" y="15568"/>
                  </a:cubicBezTo>
                  <a:cubicBezTo>
                    <a:pt x="4018" y="15861"/>
                    <a:pt x="3976" y="16279"/>
                    <a:pt x="3913" y="16635"/>
                  </a:cubicBezTo>
                  <a:cubicBezTo>
                    <a:pt x="3892" y="16928"/>
                    <a:pt x="3683" y="17074"/>
                    <a:pt x="3453" y="17221"/>
                  </a:cubicBezTo>
                  <a:cubicBezTo>
                    <a:pt x="3327" y="17284"/>
                    <a:pt x="3223" y="17388"/>
                    <a:pt x="3139" y="17493"/>
                  </a:cubicBezTo>
                  <a:cubicBezTo>
                    <a:pt x="2825" y="17869"/>
                    <a:pt x="2490" y="18204"/>
                    <a:pt x="2197" y="18602"/>
                  </a:cubicBezTo>
                  <a:cubicBezTo>
                    <a:pt x="2072" y="18790"/>
                    <a:pt x="1925" y="18957"/>
                    <a:pt x="1821" y="19146"/>
                  </a:cubicBezTo>
                  <a:cubicBezTo>
                    <a:pt x="1590" y="19522"/>
                    <a:pt x="1381" y="19878"/>
                    <a:pt x="1151" y="20213"/>
                  </a:cubicBezTo>
                  <a:cubicBezTo>
                    <a:pt x="879" y="20527"/>
                    <a:pt x="733" y="20882"/>
                    <a:pt x="649" y="21301"/>
                  </a:cubicBezTo>
                  <a:cubicBezTo>
                    <a:pt x="461" y="22180"/>
                    <a:pt x="230" y="23079"/>
                    <a:pt x="84" y="23958"/>
                  </a:cubicBezTo>
                  <a:cubicBezTo>
                    <a:pt x="0" y="24377"/>
                    <a:pt x="42" y="24795"/>
                    <a:pt x="84" y="25214"/>
                  </a:cubicBezTo>
                  <a:cubicBezTo>
                    <a:pt x="105" y="25548"/>
                    <a:pt x="230" y="25862"/>
                    <a:pt x="293" y="26218"/>
                  </a:cubicBezTo>
                  <a:cubicBezTo>
                    <a:pt x="398" y="27055"/>
                    <a:pt x="733" y="27787"/>
                    <a:pt x="1172" y="28478"/>
                  </a:cubicBezTo>
                  <a:cubicBezTo>
                    <a:pt x="1298" y="28666"/>
                    <a:pt x="1402" y="28875"/>
                    <a:pt x="1486" y="29084"/>
                  </a:cubicBezTo>
                  <a:cubicBezTo>
                    <a:pt x="1611" y="29587"/>
                    <a:pt x="1883" y="30005"/>
                    <a:pt x="2135" y="30444"/>
                  </a:cubicBezTo>
                  <a:cubicBezTo>
                    <a:pt x="2532" y="31072"/>
                    <a:pt x="2867" y="31721"/>
                    <a:pt x="3495" y="32139"/>
                  </a:cubicBezTo>
                  <a:cubicBezTo>
                    <a:pt x="3704" y="32286"/>
                    <a:pt x="3746" y="32516"/>
                    <a:pt x="3641" y="32662"/>
                  </a:cubicBezTo>
                  <a:cubicBezTo>
                    <a:pt x="3536" y="32851"/>
                    <a:pt x="3348" y="32934"/>
                    <a:pt x="3139" y="32913"/>
                  </a:cubicBezTo>
                  <a:cubicBezTo>
                    <a:pt x="2971" y="32872"/>
                    <a:pt x="2825" y="32830"/>
                    <a:pt x="2637" y="32767"/>
                  </a:cubicBezTo>
                  <a:cubicBezTo>
                    <a:pt x="2553" y="33018"/>
                    <a:pt x="2490" y="33185"/>
                    <a:pt x="2448" y="33374"/>
                  </a:cubicBezTo>
                  <a:cubicBezTo>
                    <a:pt x="2407" y="33583"/>
                    <a:pt x="2386" y="33792"/>
                    <a:pt x="2344" y="34022"/>
                  </a:cubicBezTo>
                  <a:cubicBezTo>
                    <a:pt x="3536" y="33918"/>
                    <a:pt x="4687" y="33813"/>
                    <a:pt x="5796" y="33771"/>
                  </a:cubicBezTo>
                  <a:cubicBezTo>
                    <a:pt x="6926" y="33688"/>
                    <a:pt x="8056" y="33771"/>
                    <a:pt x="9290" y="33604"/>
                  </a:cubicBezTo>
                  <a:cubicBezTo>
                    <a:pt x="8809" y="33039"/>
                    <a:pt x="8286" y="32641"/>
                    <a:pt x="7993" y="32035"/>
                  </a:cubicBezTo>
                  <a:cubicBezTo>
                    <a:pt x="7721" y="31470"/>
                    <a:pt x="7470" y="30863"/>
                    <a:pt x="7114" y="30319"/>
                  </a:cubicBezTo>
                  <a:cubicBezTo>
                    <a:pt x="6466" y="30507"/>
                    <a:pt x="5859" y="30528"/>
                    <a:pt x="5252" y="30235"/>
                  </a:cubicBezTo>
                  <a:cubicBezTo>
                    <a:pt x="5106" y="30152"/>
                    <a:pt x="4917" y="30193"/>
                    <a:pt x="4750" y="30131"/>
                  </a:cubicBezTo>
                  <a:cubicBezTo>
                    <a:pt x="4018" y="29921"/>
                    <a:pt x="3474" y="29419"/>
                    <a:pt x="2951" y="28896"/>
                  </a:cubicBezTo>
                  <a:cubicBezTo>
                    <a:pt x="2909" y="28854"/>
                    <a:pt x="2867" y="28750"/>
                    <a:pt x="2846" y="28666"/>
                  </a:cubicBezTo>
                  <a:cubicBezTo>
                    <a:pt x="2532" y="27934"/>
                    <a:pt x="2281" y="27180"/>
                    <a:pt x="2407" y="26364"/>
                  </a:cubicBezTo>
                  <a:cubicBezTo>
                    <a:pt x="2427" y="26218"/>
                    <a:pt x="2427" y="26030"/>
                    <a:pt x="2407" y="25841"/>
                  </a:cubicBezTo>
                  <a:cubicBezTo>
                    <a:pt x="2386" y="25402"/>
                    <a:pt x="2595" y="25004"/>
                    <a:pt x="2867" y="24691"/>
                  </a:cubicBezTo>
                  <a:cubicBezTo>
                    <a:pt x="3139" y="24398"/>
                    <a:pt x="3453" y="24146"/>
                    <a:pt x="3746" y="23854"/>
                  </a:cubicBezTo>
                  <a:cubicBezTo>
                    <a:pt x="3913" y="23707"/>
                    <a:pt x="4101" y="23623"/>
                    <a:pt x="4373" y="23623"/>
                  </a:cubicBezTo>
                  <a:cubicBezTo>
                    <a:pt x="5440" y="23644"/>
                    <a:pt x="6487" y="23414"/>
                    <a:pt x="7554" y="23226"/>
                  </a:cubicBezTo>
                  <a:cubicBezTo>
                    <a:pt x="8056" y="23142"/>
                    <a:pt x="8474" y="22933"/>
                    <a:pt x="8830" y="22598"/>
                  </a:cubicBezTo>
                  <a:cubicBezTo>
                    <a:pt x="9395" y="22096"/>
                    <a:pt x="9918" y="21573"/>
                    <a:pt x="10441" y="21050"/>
                  </a:cubicBezTo>
                  <a:cubicBezTo>
                    <a:pt x="10692" y="20820"/>
                    <a:pt x="10818" y="20506"/>
                    <a:pt x="10881" y="20171"/>
                  </a:cubicBezTo>
                  <a:cubicBezTo>
                    <a:pt x="10985" y="19439"/>
                    <a:pt x="11278" y="18748"/>
                    <a:pt x="11194" y="17995"/>
                  </a:cubicBezTo>
                  <a:cubicBezTo>
                    <a:pt x="11194" y="17953"/>
                    <a:pt x="11194" y="17890"/>
                    <a:pt x="11215" y="17848"/>
                  </a:cubicBezTo>
                  <a:cubicBezTo>
                    <a:pt x="11320" y="17367"/>
                    <a:pt x="11759" y="17158"/>
                    <a:pt x="12220" y="17388"/>
                  </a:cubicBezTo>
                  <a:cubicBezTo>
                    <a:pt x="12387" y="17493"/>
                    <a:pt x="12534" y="17639"/>
                    <a:pt x="12680" y="17765"/>
                  </a:cubicBezTo>
                  <a:cubicBezTo>
                    <a:pt x="12889" y="17974"/>
                    <a:pt x="13161" y="18079"/>
                    <a:pt x="13433" y="18100"/>
                  </a:cubicBezTo>
                  <a:cubicBezTo>
                    <a:pt x="14835" y="18225"/>
                    <a:pt x="15065" y="18183"/>
                    <a:pt x="16300" y="17535"/>
                  </a:cubicBezTo>
                  <a:cubicBezTo>
                    <a:pt x="16446" y="17451"/>
                    <a:pt x="16572" y="17367"/>
                    <a:pt x="16739" y="17284"/>
                  </a:cubicBezTo>
                  <a:cubicBezTo>
                    <a:pt x="17262" y="17032"/>
                    <a:pt x="17681" y="16698"/>
                    <a:pt x="18016" y="16196"/>
                  </a:cubicBezTo>
                  <a:cubicBezTo>
                    <a:pt x="18183" y="15965"/>
                    <a:pt x="18392" y="15756"/>
                    <a:pt x="18601" y="15568"/>
                  </a:cubicBezTo>
                  <a:cubicBezTo>
                    <a:pt x="18936" y="15254"/>
                    <a:pt x="19229" y="14919"/>
                    <a:pt x="19396" y="14501"/>
                  </a:cubicBezTo>
                  <a:cubicBezTo>
                    <a:pt x="19543" y="14229"/>
                    <a:pt x="19668" y="13999"/>
                    <a:pt x="19815" y="13768"/>
                  </a:cubicBezTo>
                  <a:cubicBezTo>
                    <a:pt x="20171" y="13203"/>
                    <a:pt x="20317" y="12639"/>
                    <a:pt x="20338" y="11990"/>
                  </a:cubicBezTo>
                  <a:cubicBezTo>
                    <a:pt x="20338" y="11676"/>
                    <a:pt x="20401" y="11362"/>
                    <a:pt x="20443" y="11048"/>
                  </a:cubicBezTo>
                  <a:cubicBezTo>
                    <a:pt x="20485" y="10797"/>
                    <a:pt x="20526" y="10567"/>
                    <a:pt x="20798" y="10525"/>
                  </a:cubicBezTo>
                  <a:cubicBezTo>
                    <a:pt x="20966" y="10462"/>
                    <a:pt x="21133" y="10672"/>
                    <a:pt x="21175" y="11090"/>
                  </a:cubicBezTo>
                  <a:cubicBezTo>
                    <a:pt x="21238" y="11613"/>
                    <a:pt x="21217" y="12157"/>
                    <a:pt x="21259" y="12722"/>
                  </a:cubicBezTo>
                  <a:cubicBezTo>
                    <a:pt x="21280" y="12973"/>
                    <a:pt x="21280" y="13245"/>
                    <a:pt x="21384" y="13455"/>
                  </a:cubicBezTo>
                  <a:cubicBezTo>
                    <a:pt x="21761" y="14250"/>
                    <a:pt x="22368" y="14919"/>
                    <a:pt x="23016" y="15505"/>
                  </a:cubicBezTo>
                  <a:cubicBezTo>
                    <a:pt x="23456" y="15903"/>
                    <a:pt x="23979" y="16133"/>
                    <a:pt x="24586" y="16007"/>
                  </a:cubicBezTo>
                  <a:cubicBezTo>
                    <a:pt x="25130" y="15882"/>
                    <a:pt x="25715" y="15861"/>
                    <a:pt x="26029" y="15254"/>
                  </a:cubicBezTo>
                  <a:cubicBezTo>
                    <a:pt x="26071" y="15128"/>
                    <a:pt x="26197" y="15045"/>
                    <a:pt x="26301" y="14961"/>
                  </a:cubicBezTo>
                  <a:cubicBezTo>
                    <a:pt x="26762" y="14647"/>
                    <a:pt x="27243" y="14835"/>
                    <a:pt x="27347" y="15379"/>
                  </a:cubicBezTo>
                  <a:cubicBezTo>
                    <a:pt x="27452" y="15882"/>
                    <a:pt x="27536" y="16384"/>
                    <a:pt x="27640" y="16865"/>
                  </a:cubicBezTo>
                  <a:cubicBezTo>
                    <a:pt x="27703" y="17116"/>
                    <a:pt x="27808" y="17367"/>
                    <a:pt x="27912" y="17576"/>
                  </a:cubicBezTo>
                  <a:cubicBezTo>
                    <a:pt x="28226" y="18204"/>
                    <a:pt x="28582" y="18832"/>
                    <a:pt x="28896" y="19460"/>
                  </a:cubicBezTo>
                  <a:cubicBezTo>
                    <a:pt x="29272" y="20171"/>
                    <a:pt x="29942" y="20359"/>
                    <a:pt x="30653" y="20485"/>
                  </a:cubicBezTo>
                  <a:cubicBezTo>
                    <a:pt x="30800" y="20506"/>
                    <a:pt x="30988" y="20464"/>
                    <a:pt x="31156" y="20401"/>
                  </a:cubicBezTo>
                  <a:cubicBezTo>
                    <a:pt x="31386" y="20317"/>
                    <a:pt x="31637" y="20213"/>
                    <a:pt x="31825" y="20066"/>
                  </a:cubicBezTo>
                  <a:cubicBezTo>
                    <a:pt x="32244" y="19732"/>
                    <a:pt x="32767" y="19543"/>
                    <a:pt x="33039" y="19020"/>
                  </a:cubicBezTo>
                  <a:cubicBezTo>
                    <a:pt x="33060" y="18957"/>
                    <a:pt x="33101" y="18937"/>
                    <a:pt x="33164" y="18895"/>
                  </a:cubicBezTo>
                  <a:cubicBezTo>
                    <a:pt x="33373" y="18748"/>
                    <a:pt x="33583" y="18706"/>
                    <a:pt x="33813" y="18811"/>
                  </a:cubicBezTo>
                  <a:cubicBezTo>
                    <a:pt x="34043" y="18916"/>
                    <a:pt x="34189" y="19062"/>
                    <a:pt x="34189" y="19334"/>
                  </a:cubicBezTo>
                  <a:cubicBezTo>
                    <a:pt x="34189" y="19983"/>
                    <a:pt x="34210" y="20631"/>
                    <a:pt x="34148" y="21301"/>
                  </a:cubicBezTo>
                  <a:cubicBezTo>
                    <a:pt x="34127" y="21929"/>
                    <a:pt x="34357" y="22452"/>
                    <a:pt x="34733" y="22933"/>
                  </a:cubicBezTo>
                  <a:cubicBezTo>
                    <a:pt x="34922" y="23184"/>
                    <a:pt x="35089" y="23456"/>
                    <a:pt x="35278" y="23707"/>
                  </a:cubicBezTo>
                  <a:cubicBezTo>
                    <a:pt x="35717" y="24251"/>
                    <a:pt x="36073" y="24858"/>
                    <a:pt x="36805" y="25109"/>
                  </a:cubicBezTo>
                  <a:cubicBezTo>
                    <a:pt x="37161" y="25235"/>
                    <a:pt x="37454" y="25276"/>
                    <a:pt x="37746" y="24983"/>
                  </a:cubicBezTo>
                  <a:cubicBezTo>
                    <a:pt x="38165" y="24586"/>
                    <a:pt x="38625" y="24377"/>
                    <a:pt x="39211" y="24607"/>
                  </a:cubicBezTo>
                  <a:lnTo>
                    <a:pt x="39274" y="24607"/>
                  </a:lnTo>
                  <a:cubicBezTo>
                    <a:pt x="39671" y="24586"/>
                    <a:pt x="39985" y="24711"/>
                    <a:pt x="40278" y="25004"/>
                  </a:cubicBezTo>
                  <a:cubicBezTo>
                    <a:pt x="40404" y="25109"/>
                    <a:pt x="40529" y="25214"/>
                    <a:pt x="40697" y="25297"/>
                  </a:cubicBezTo>
                  <a:cubicBezTo>
                    <a:pt x="40948" y="25444"/>
                    <a:pt x="41052" y="25695"/>
                    <a:pt x="41115" y="26009"/>
                  </a:cubicBezTo>
                  <a:cubicBezTo>
                    <a:pt x="41199" y="26741"/>
                    <a:pt x="41032" y="27411"/>
                    <a:pt x="40885" y="28101"/>
                  </a:cubicBezTo>
                  <a:cubicBezTo>
                    <a:pt x="40843" y="28227"/>
                    <a:pt x="40739" y="28352"/>
                    <a:pt x="40676" y="28457"/>
                  </a:cubicBezTo>
                  <a:cubicBezTo>
                    <a:pt x="39902" y="29273"/>
                    <a:pt x="39148" y="30089"/>
                    <a:pt x="38081" y="30507"/>
                  </a:cubicBezTo>
                  <a:cubicBezTo>
                    <a:pt x="37600" y="30675"/>
                    <a:pt x="37161" y="30821"/>
                    <a:pt x="36658" y="30737"/>
                  </a:cubicBezTo>
                  <a:cubicBezTo>
                    <a:pt x="36345" y="30675"/>
                    <a:pt x="36073" y="30612"/>
                    <a:pt x="35717" y="30549"/>
                  </a:cubicBezTo>
                  <a:cubicBezTo>
                    <a:pt x="35361" y="30989"/>
                    <a:pt x="34922" y="31386"/>
                    <a:pt x="34859" y="32035"/>
                  </a:cubicBezTo>
                  <a:cubicBezTo>
                    <a:pt x="34838" y="32244"/>
                    <a:pt x="34671" y="32432"/>
                    <a:pt x="34566" y="32641"/>
                  </a:cubicBezTo>
                  <a:cubicBezTo>
                    <a:pt x="34503" y="32809"/>
                    <a:pt x="34441" y="32955"/>
                    <a:pt x="34336" y="33227"/>
                  </a:cubicBezTo>
                  <a:cubicBezTo>
                    <a:pt x="34671" y="33269"/>
                    <a:pt x="34943" y="33332"/>
                    <a:pt x="35173" y="33353"/>
                  </a:cubicBezTo>
                  <a:cubicBezTo>
                    <a:pt x="37119" y="33583"/>
                    <a:pt x="39065" y="33792"/>
                    <a:pt x="41011" y="34022"/>
                  </a:cubicBezTo>
                  <a:cubicBezTo>
                    <a:pt x="41848" y="34127"/>
                    <a:pt x="42622" y="34002"/>
                    <a:pt x="43312" y="33457"/>
                  </a:cubicBezTo>
                  <a:cubicBezTo>
                    <a:pt x="43459" y="33332"/>
                    <a:pt x="43731" y="33269"/>
                    <a:pt x="43940" y="33248"/>
                  </a:cubicBezTo>
                  <a:cubicBezTo>
                    <a:pt x="44128" y="33185"/>
                    <a:pt x="44337" y="33248"/>
                    <a:pt x="44547" y="33185"/>
                  </a:cubicBezTo>
                  <a:cubicBezTo>
                    <a:pt x="44798" y="33123"/>
                    <a:pt x="45070" y="33018"/>
                    <a:pt x="45321" y="32913"/>
                  </a:cubicBezTo>
                  <a:cubicBezTo>
                    <a:pt x="45446" y="32851"/>
                    <a:pt x="46179" y="31763"/>
                    <a:pt x="46262" y="31595"/>
                  </a:cubicBezTo>
                  <a:cubicBezTo>
                    <a:pt x="46576" y="31030"/>
                    <a:pt x="46576" y="30403"/>
                    <a:pt x="46576" y="29775"/>
                  </a:cubicBezTo>
                  <a:cubicBezTo>
                    <a:pt x="46576" y="29419"/>
                    <a:pt x="46555" y="29084"/>
                    <a:pt x="46346" y="28792"/>
                  </a:cubicBezTo>
                  <a:cubicBezTo>
                    <a:pt x="46221" y="28624"/>
                    <a:pt x="46137" y="28373"/>
                    <a:pt x="46116" y="28164"/>
                  </a:cubicBezTo>
                  <a:cubicBezTo>
                    <a:pt x="46074" y="27787"/>
                    <a:pt x="45928" y="27473"/>
                    <a:pt x="45760" y="27118"/>
                  </a:cubicBezTo>
                  <a:cubicBezTo>
                    <a:pt x="45635" y="26867"/>
                    <a:pt x="45509" y="26636"/>
                    <a:pt x="45425" y="26343"/>
                  </a:cubicBezTo>
                  <a:cubicBezTo>
                    <a:pt x="45237" y="25716"/>
                    <a:pt x="45237" y="25109"/>
                    <a:pt x="45823" y="24649"/>
                  </a:cubicBezTo>
                  <a:cubicBezTo>
                    <a:pt x="46137" y="24377"/>
                    <a:pt x="46451" y="24063"/>
                    <a:pt x="46785" y="23812"/>
                  </a:cubicBezTo>
                  <a:cubicBezTo>
                    <a:pt x="46995" y="23644"/>
                    <a:pt x="47099" y="23456"/>
                    <a:pt x="47162" y="23247"/>
                  </a:cubicBezTo>
                  <a:cubicBezTo>
                    <a:pt x="46995" y="22828"/>
                    <a:pt x="46974" y="22514"/>
                    <a:pt x="46785" y="222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5"/>
            <p:cNvSpPr/>
            <p:nvPr/>
          </p:nvSpPr>
          <p:spPr>
            <a:xfrm>
              <a:off x="6387725" y="2303613"/>
              <a:ext cx="747000" cy="575950"/>
            </a:xfrm>
            <a:custGeom>
              <a:avLst/>
              <a:gdLst/>
              <a:ahLst/>
              <a:cxnLst/>
              <a:rect l="l" t="t" r="r" b="b"/>
              <a:pathLst>
                <a:path w="29880" h="23038" extrusionOk="0">
                  <a:moveTo>
                    <a:pt x="29879" y="12032"/>
                  </a:moveTo>
                  <a:cubicBezTo>
                    <a:pt x="29544" y="12722"/>
                    <a:pt x="29189" y="13413"/>
                    <a:pt x="28833" y="14062"/>
                  </a:cubicBezTo>
                  <a:cubicBezTo>
                    <a:pt x="28498" y="14689"/>
                    <a:pt x="28080" y="15254"/>
                    <a:pt x="27703" y="15861"/>
                  </a:cubicBezTo>
                  <a:cubicBezTo>
                    <a:pt x="27243" y="16677"/>
                    <a:pt x="26615" y="17388"/>
                    <a:pt x="26134" y="18183"/>
                  </a:cubicBezTo>
                  <a:cubicBezTo>
                    <a:pt x="25695" y="18958"/>
                    <a:pt x="25004" y="19523"/>
                    <a:pt x="24627" y="20318"/>
                  </a:cubicBezTo>
                  <a:cubicBezTo>
                    <a:pt x="24230" y="20569"/>
                    <a:pt x="23832" y="20862"/>
                    <a:pt x="23414" y="21092"/>
                  </a:cubicBezTo>
                  <a:cubicBezTo>
                    <a:pt x="22472" y="21636"/>
                    <a:pt x="21447" y="21929"/>
                    <a:pt x="20443" y="22243"/>
                  </a:cubicBezTo>
                  <a:cubicBezTo>
                    <a:pt x="19564" y="22515"/>
                    <a:pt x="18706" y="22745"/>
                    <a:pt x="17848" y="22954"/>
                  </a:cubicBezTo>
                  <a:cubicBezTo>
                    <a:pt x="17723" y="22975"/>
                    <a:pt x="17555" y="22975"/>
                    <a:pt x="17430" y="22975"/>
                  </a:cubicBezTo>
                  <a:cubicBezTo>
                    <a:pt x="16049" y="22975"/>
                    <a:pt x="14647" y="23017"/>
                    <a:pt x="13245" y="23017"/>
                  </a:cubicBezTo>
                  <a:cubicBezTo>
                    <a:pt x="13036" y="23017"/>
                    <a:pt x="12826" y="23038"/>
                    <a:pt x="12638" y="22975"/>
                  </a:cubicBezTo>
                  <a:cubicBezTo>
                    <a:pt x="12010" y="22829"/>
                    <a:pt x="11383" y="22745"/>
                    <a:pt x="10734" y="22661"/>
                  </a:cubicBezTo>
                  <a:cubicBezTo>
                    <a:pt x="10023" y="22577"/>
                    <a:pt x="9353" y="22347"/>
                    <a:pt x="8663" y="22201"/>
                  </a:cubicBezTo>
                  <a:cubicBezTo>
                    <a:pt x="8433" y="22138"/>
                    <a:pt x="8161" y="22138"/>
                    <a:pt x="7909" y="22096"/>
                  </a:cubicBezTo>
                  <a:cubicBezTo>
                    <a:pt x="7219" y="21908"/>
                    <a:pt x="6549" y="21761"/>
                    <a:pt x="5943" y="21343"/>
                  </a:cubicBezTo>
                  <a:cubicBezTo>
                    <a:pt x="5482" y="21008"/>
                    <a:pt x="4959" y="20820"/>
                    <a:pt x="4457" y="20527"/>
                  </a:cubicBezTo>
                  <a:cubicBezTo>
                    <a:pt x="3934" y="20213"/>
                    <a:pt x="3557" y="19732"/>
                    <a:pt x="3285" y="19209"/>
                  </a:cubicBezTo>
                  <a:cubicBezTo>
                    <a:pt x="3034" y="18790"/>
                    <a:pt x="2804" y="18393"/>
                    <a:pt x="2386" y="18121"/>
                  </a:cubicBezTo>
                  <a:cubicBezTo>
                    <a:pt x="2135" y="17932"/>
                    <a:pt x="1946" y="17619"/>
                    <a:pt x="1758" y="17326"/>
                  </a:cubicBezTo>
                  <a:cubicBezTo>
                    <a:pt x="1549" y="16970"/>
                    <a:pt x="1360" y="16572"/>
                    <a:pt x="1214" y="16175"/>
                  </a:cubicBezTo>
                  <a:cubicBezTo>
                    <a:pt x="482" y="14375"/>
                    <a:pt x="0" y="12513"/>
                    <a:pt x="189" y="10525"/>
                  </a:cubicBezTo>
                  <a:cubicBezTo>
                    <a:pt x="189" y="10421"/>
                    <a:pt x="251" y="10316"/>
                    <a:pt x="272" y="10191"/>
                  </a:cubicBezTo>
                  <a:cubicBezTo>
                    <a:pt x="461" y="10128"/>
                    <a:pt x="607" y="10065"/>
                    <a:pt x="774" y="10065"/>
                  </a:cubicBezTo>
                  <a:cubicBezTo>
                    <a:pt x="1549" y="9981"/>
                    <a:pt x="2155" y="9563"/>
                    <a:pt x="2679" y="9040"/>
                  </a:cubicBezTo>
                  <a:cubicBezTo>
                    <a:pt x="3181" y="8580"/>
                    <a:pt x="3641" y="8077"/>
                    <a:pt x="4143" y="7638"/>
                  </a:cubicBezTo>
                  <a:cubicBezTo>
                    <a:pt x="4562" y="7261"/>
                    <a:pt x="4750" y="6822"/>
                    <a:pt x="4876" y="6320"/>
                  </a:cubicBezTo>
                  <a:cubicBezTo>
                    <a:pt x="5001" y="5797"/>
                    <a:pt x="5106" y="5295"/>
                    <a:pt x="5273" y="4730"/>
                  </a:cubicBezTo>
                  <a:cubicBezTo>
                    <a:pt x="6215" y="5085"/>
                    <a:pt x="7156" y="4939"/>
                    <a:pt x="8098" y="4960"/>
                  </a:cubicBezTo>
                  <a:cubicBezTo>
                    <a:pt x="8328" y="4960"/>
                    <a:pt x="8579" y="4855"/>
                    <a:pt x="8788" y="4751"/>
                  </a:cubicBezTo>
                  <a:cubicBezTo>
                    <a:pt x="9249" y="4541"/>
                    <a:pt x="9625" y="4290"/>
                    <a:pt x="10044" y="4039"/>
                  </a:cubicBezTo>
                  <a:cubicBezTo>
                    <a:pt x="10734" y="3683"/>
                    <a:pt x="11362" y="3223"/>
                    <a:pt x="11780" y="2554"/>
                  </a:cubicBezTo>
                  <a:cubicBezTo>
                    <a:pt x="11801" y="2533"/>
                    <a:pt x="11801" y="2491"/>
                    <a:pt x="11822" y="2470"/>
                  </a:cubicBezTo>
                  <a:cubicBezTo>
                    <a:pt x="12534" y="1800"/>
                    <a:pt x="13078" y="1005"/>
                    <a:pt x="13475" y="126"/>
                  </a:cubicBezTo>
                  <a:cubicBezTo>
                    <a:pt x="13496" y="64"/>
                    <a:pt x="13559" y="43"/>
                    <a:pt x="13601" y="1"/>
                  </a:cubicBezTo>
                  <a:cubicBezTo>
                    <a:pt x="13663" y="43"/>
                    <a:pt x="13747" y="85"/>
                    <a:pt x="13789" y="168"/>
                  </a:cubicBezTo>
                  <a:cubicBezTo>
                    <a:pt x="14333" y="1214"/>
                    <a:pt x="15170" y="1947"/>
                    <a:pt x="16153" y="2574"/>
                  </a:cubicBezTo>
                  <a:cubicBezTo>
                    <a:pt x="16300" y="2679"/>
                    <a:pt x="16509" y="2742"/>
                    <a:pt x="16697" y="2742"/>
                  </a:cubicBezTo>
                  <a:cubicBezTo>
                    <a:pt x="17555" y="2846"/>
                    <a:pt x="18392" y="2679"/>
                    <a:pt x="19145" y="2219"/>
                  </a:cubicBezTo>
                  <a:cubicBezTo>
                    <a:pt x="19229" y="2156"/>
                    <a:pt x="19313" y="2156"/>
                    <a:pt x="19417" y="2114"/>
                  </a:cubicBezTo>
                  <a:cubicBezTo>
                    <a:pt x="19459" y="2240"/>
                    <a:pt x="19543" y="2365"/>
                    <a:pt x="19564" y="2512"/>
                  </a:cubicBezTo>
                  <a:cubicBezTo>
                    <a:pt x="19627" y="3077"/>
                    <a:pt x="19857" y="3600"/>
                    <a:pt x="20150" y="4102"/>
                  </a:cubicBezTo>
                  <a:cubicBezTo>
                    <a:pt x="20401" y="4562"/>
                    <a:pt x="20652" y="5064"/>
                    <a:pt x="20903" y="5504"/>
                  </a:cubicBezTo>
                  <a:cubicBezTo>
                    <a:pt x="21070" y="5776"/>
                    <a:pt x="21217" y="6027"/>
                    <a:pt x="21426" y="6278"/>
                  </a:cubicBezTo>
                  <a:cubicBezTo>
                    <a:pt x="22054" y="6968"/>
                    <a:pt x="23100" y="7345"/>
                    <a:pt x="24021" y="7178"/>
                  </a:cubicBezTo>
                  <a:cubicBezTo>
                    <a:pt x="24565" y="7115"/>
                    <a:pt x="25046" y="6822"/>
                    <a:pt x="25485" y="6508"/>
                  </a:cubicBezTo>
                  <a:lnTo>
                    <a:pt x="26029" y="6131"/>
                  </a:lnTo>
                  <a:cubicBezTo>
                    <a:pt x="26092" y="6320"/>
                    <a:pt x="26134" y="6445"/>
                    <a:pt x="26134" y="6592"/>
                  </a:cubicBezTo>
                  <a:cubicBezTo>
                    <a:pt x="26134" y="6801"/>
                    <a:pt x="26155" y="6968"/>
                    <a:pt x="26134" y="7178"/>
                  </a:cubicBezTo>
                  <a:cubicBezTo>
                    <a:pt x="26029" y="7973"/>
                    <a:pt x="26406" y="8621"/>
                    <a:pt x="26824" y="9228"/>
                  </a:cubicBezTo>
                  <a:cubicBezTo>
                    <a:pt x="27243" y="9793"/>
                    <a:pt x="27661" y="10358"/>
                    <a:pt x="28080" y="10923"/>
                  </a:cubicBezTo>
                  <a:cubicBezTo>
                    <a:pt x="28226" y="11132"/>
                    <a:pt x="28415" y="11321"/>
                    <a:pt x="28645" y="11425"/>
                  </a:cubicBezTo>
                  <a:cubicBezTo>
                    <a:pt x="29063" y="11634"/>
                    <a:pt x="29461" y="11823"/>
                    <a:pt x="29879" y="12032"/>
                  </a:cubicBezTo>
                  <a:close/>
                  <a:moveTo>
                    <a:pt x="7637" y="14815"/>
                  </a:moveTo>
                  <a:cubicBezTo>
                    <a:pt x="7512" y="15714"/>
                    <a:pt x="7721" y="16531"/>
                    <a:pt x="8056" y="17305"/>
                  </a:cubicBezTo>
                  <a:cubicBezTo>
                    <a:pt x="8119" y="17409"/>
                    <a:pt x="8140" y="17514"/>
                    <a:pt x="8140" y="17619"/>
                  </a:cubicBezTo>
                  <a:cubicBezTo>
                    <a:pt x="8223" y="18100"/>
                    <a:pt x="8412" y="18539"/>
                    <a:pt x="8725" y="18937"/>
                  </a:cubicBezTo>
                  <a:cubicBezTo>
                    <a:pt x="8893" y="19167"/>
                    <a:pt x="9060" y="19481"/>
                    <a:pt x="9311" y="19627"/>
                  </a:cubicBezTo>
                  <a:cubicBezTo>
                    <a:pt x="9667" y="19816"/>
                    <a:pt x="9667" y="20213"/>
                    <a:pt x="9918" y="20401"/>
                  </a:cubicBezTo>
                  <a:cubicBezTo>
                    <a:pt x="10462" y="20778"/>
                    <a:pt x="11069" y="21134"/>
                    <a:pt x="11780" y="21155"/>
                  </a:cubicBezTo>
                  <a:cubicBezTo>
                    <a:pt x="13287" y="21238"/>
                    <a:pt x="14814" y="21406"/>
                    <a:pt x="16321" y="21050"/>
                  </a:cubicBezTo>
                  <a:cubicBezTo>
                    <a:pt x="17053" y="20862"/>
                    <a:pt x="17681" y="20548"/>
                    <a:pt x="18267" y="20088"/>
                  </a:cubicBezTo>
                  <a:cubicBezTo>
                    <a:pt x="18476" y="19523"/>
                    <a:pt x="18915" y="19167"/>
                    <a:pt x="19229" y="18686"/>
                  </a:cubicBezTo>
                  <a:cubicBezTo>
                    <a:pt x="19689" y="18016"/>
                    <a:pt x="20150" y="17326"/>
                    <a:pt x="20673" y="16698"/>
                  </a:cubicBezTo>
                  <a:cubicBezTo>
                    <a:pt x="20924" y="16363"/>
                    <a:pt x="21070" y="16049"/>
                    <a:pt x="21070" y="15631"/>
                  </a:cubicBezTo>
                  <a:cubicBezTo>
                    <a:pt x="21091" y="15024"/>
                    <a:pt x="20987" y="14564"/>
                    <a:pt x="20380" y="14229"/>
                  </a:cubicBezTo>
                  <a:cubicBezTo>
                    <a:pt x="20045" y="14041"/>
                    <a:pt x="19752" y="13873"/>
                    <a:pt x="19355" y="13873"/>
                  </a:cubicBezTo>
                  <a:cubicBezTo>
                    <a:pt x="19083" y="13873"/>
                    <a:pt x="18790" y="13873"/>
                    <a:pt x="18518" y="13810"/>
                  </a:cubicBezTo>
                  <a:cubicBezTo>
                    <a:pt x="18120" y="13643"/>
                    <a:pt x="17744" y="13643"/>
                    <a:pt x="17346" y="13643"/>
                  </a:cubicBezTo>
                  <a:cubicBezTo>
                    <a:pt x="15484" y="13622"/>
                    <a:pt x="13663" y="13622"/>
                    <a:pt x="11801" y="13601"/>
                  </a:cubicBezTo>
                  <a:cubicBezTo>
                    <a:pt x="10692" y="13601"/>
                    <a:pt x="9583" y="13538"/>
                    <a:pt x="8495" y="13831"/>
                  </a:cubicBezTo>
                  <a:cubicBezTo>
                    <a:pt x="8391" y="13852"/>
                    <a:pt x="8265" y="13852"/>
                    <a:pt x="8161" y="13852"/>
                  </a:cubicBezTo>
                  <a:cubicBezTo>
                    <a:pt x="7721" y="13831"/>
                    <a:pt x="7428" y="14062"/>
                    <a:pt x="7177" y="14292"/>
                  </a:cubicBezTo>
                  <a:cubicBezTo>
                    <a:pt x="7177" y="14375"/>
                    <a:pt x="7135" y="14438"/>
                    <a:pt x="7177" y="14438"/>
                  </a:cubicBezTo>
                  <a:cubicBezTo>
                    <a:pt x="7324" y="14543"/>
                    <a:pt x="7470" y="14668"/>
                    <a:pt x="7637" y="14815"/>
                  </a:cubicBezTo>
                  <a:close/>
                  <a:moveTo>
                    <a:pt x="20087" y="9458"/>
                  </a:moveTo>
                  <a:cubicBezTo>
                    <a:pt x="19417" y="9458"/>
                    <a:pt x="19145" y="9688"/>
                    <a:pt x="19166" y="10358"/>
                  </a:cubicBezTo>
                  <a:cubicBezTo>
                    <a:pt x="19208" y="10818"/>
                    <a:pt x="19564" y="11237"/>
                    <a:pt x="20024" y="11258"/>
                  </a:cubicBezTo>
                  <a:cubicBezTo>
                    <a:pt x="20401" y="11300"/>
                    <a:pt x="20882" y="10902"/>
                    <a:pt x="20987" y="10463"/>
                  </a:cubicBezTo>
                  <a:cubicBezTo>
                    <a:pt x="21112" y="9835"/>
                    <a:pt x="20819" y="9479"/>
                    <a:pt x="20192" y="9437"/>
                  </a:cubicBezTo>
                  <a:cubicBezTo>
                    <a:pt x="20150" y="9458"/>
                    <a:pt x="20129" y="9458"/>
                    <a:pt x="20087" y="9458"/>
                  </a:cubicBezTo>
                  <a:close/>
                  <a:moveTo>
                    <a:pt x="5106" y="10316"/>
                  </a:moveTo>
                  <a:lnTo>
                    <a:pt x="5106" y="10546"/>
                  </a:lnTo>
                  <a:cubicBezTo>
                    <a:pt x="5127" y="11049"/>
                    <a:pt x="5336" y="11258"/>
                    <a:pt x="5838" y="11279"/>
                  </a:cubicBezTo>
                  <a:cubicBezTo>
                    <a:pt x="6382" y="11321"/>
                    <a:pt x="6612" y="11111"/>
                    <a:pt x="6675" y="10588"/>
                  </a:cubicBezTo>
                  <a:cubicBezTo>
                    <a:pt x="6696" y="10400"/>
                    <a:pt x="6675" y="10191"/>
                    <a:pt x="6654" y="10002"/>
                  </a:cubicBezTo>
                  <a:cubicBezTo>
                    <a:pt x="6591" y="9709"/>
                    <a:pt x="6424" y="9563"/>
                    <a:pt x="6131" y="9542"/>
                  </a:cubicBezTo>
                  <a:cubicBezTo>
                    <a:pt x="5964" y="9500"/>
                    <a:pt x="5796" y="9542"/>
                    <a:pt x="5629" y="9542"/>
                  </a:cubicBezTo>
                  <a:cubicBezTo>
                    <a:pt x="5420" y="9563"/>
                    <a:pt x="5273" y="9688"/>
                    <a:pt x="5210" y="9898"/>
                  </a:cubicBezTo>
                  <a:cubicBezTo>
                    <a:pt x="5127" y="10065"/>
                    <a:pt x="5106" y="10212"/>
                    <a:pt x="5106" y="10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5"/>
            <p:cNvSpPr/>
            <p:nvPr/>
          </p:nvSpPr>
          <p:spPr>
            <a:xfrm>
              <a:off x="6296700" y="2560988"/>
              <a:ext cx="90000" cy="127125"/>
            </a:xfrm>
            <a:custGeom>
              <a:avLst/>
              <a:gdLst/>
              <a:ahLst/>
              <a:cxnLst/>
              <a:rect l="l" t="t" r="r" b="b"/>
              <a:pathLst>
                <a:path w="3600" h="5085" extrusionOk="0">
                  <a:moveTo>
                    <a:pt x="2114" y="21"/>
                  </a:moveTo>
                  <a:cubicBezTo>
                    <a:pt x="2177" y="105"/>
                    <a:pt x="2219" y="126"/>
                    <a:pt x="2219" y="168"/>
                  </a:cubicBezTo>
                  <a:cubicBezTo>
                    <a:pt x="2700" y="607"/>
                    <a:pt x="2909" y="1130"/>
                    <a:pt x="2930" y="1800"/>
                  </a:cubicBezTo>
                  <a:cubicBezTo>
                    <a:pt x="2993" y="2720"/>
                    <a:pt x="3118" y="3599"/>
                    <a:pt x="3453" y="4478"/>
                  </a:cubicBezTo>
                  <a:cubicBezTo>
                    <a:pt x="3516" y="4624"/>
                    <a:pt x="3537" y="4792"/>
                    <a:pt x="3599" y="5022"/>
                  </a:cubicBezTo>
                  <a:cubicBezTo>
                    <a:pt x="3411" y="5043"/>
                    <a:pt x="3286" y="5085"/>
                    <a:pt x="3181" y="5043"/>
                  </a:cubicBezTo>
                  <a:cubicBezTo>
                    <a:pt x="2658" y="4938"/>
                    <a:pt x="2093" y="4896"/>
                    <a:pt x="1633" y="4687"/>
                  </a:cubicBezTo>
                  <a:cubicBezTo>
                    <a:pt x="1047" y="4415"/>
                    <a:pt x="524" y="4059"/>
                    <a:pt x="273" y="3369"/>
                  </a:cubicBezTo>
                  <a:cubicBezTo>
                    <a:pt x="42" y="2720"/>
                    <a:pt x="1" y="2093"/>
                    <a:pt x="63" y="1465"/>
                  </a:cubicBezTo>
                  <a:cubicBezTo>
                    <a:pt x="84" y="1235"/>
                    <a:pt x="231" y="1005"/>
                    <a:pt x="356" y="795"/>
                  </a:cubicBezTo>
                  <a:cubicBezTo>
                    <a:pt x="419" y="649"/>
                    <a:pt x="586" y="544"/>
                    <a:pt x="691" y="419"/>
                  </a:cubicBezTo>
                  <a:cubicBezTo>
                    <a:pt x="942" y="105"/>
                    <a:pt x="1277" y="0"/>
                    <a:pt x="1654" y="63"/>
                  </a:cubicBezTo>
                  <a:cubicBezTo>
                    <a:pt x="1800" y="21"/>
                    <a:pt x="1926" y="21"/>
                    <a:pt x="2114" y="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5"/>
            <p:cNvSpPr/>
            <p:nvPr/>
          </p:nvSpPr>
          <p:spPr>
            <a:xfrm>
              <a:off x="7121100" y="2575638"/>
              <a:ext cx="102025" cy="117200"/>
            </a:xfrm>
            <a:custGeom>
              <a:avLst/>
              <a:gdLst/>
              <a:ahLst/>
              <a:cxnLst/>
              <a:rect l="l" t="t" r="r" b="b"/>
              <a:pathLst>
                <a:path w="4081" h="4688" extrusionOk="0">
                  <a:moveTo>
                    <a:pt x="2365" y="188"/>
                  </a:moveTo>
                  <a:cubicBezTo>
                    <a:pt x="3097" y="0"/>
                    <a:pt x="3515" y="377"/>
                    <a:pt x="3934" y="774"/>
                  </a:cubicBezTo>
                  <a:cubicBezTo>
                    <a:pt x="4080" y="1360"/>
                    <a:pt x="3892" y="1904"/>
                    <a:pt x="3766" y="2427"/>
                  </a:cubicBezTo>
                  <a:cubicBezTo>
                    <a:pt x="3725" y="2553"/>
                    <a:pt x="3662" y="2678"/>
                    <a:pt x="3557" y="2783"/>
                  </a:cubicBezTo>
                  <a:cubicBezTo>
                    <a:pt x="2846" y="3515"/>
                    <a:pt x="2114" y="4227"/>
                    <a:pt x="1109" y="4561"/>
                  </a:cubicBezTo>
                  <a:cubicBezTo>
                    <a:pt x="837" y="4666"/>
                    <a:pt x="565" y="4687"/>
                    <a:pt x="272" y="4645"/>
                  </a:cubicBezTo>
                  <a:cubicBezTo>
                    <a:pt x="168" y="4624"/>
                    <a:pt x="105" y="4541"/>
                    <a:pt x="0" y="4436"/>
                  </a:cubicBezTo>
                  <a:cubicBezTo>
                    <a:pt x="147" y="4122"/>
                    <a:pt x="335" y="3808"/>
                    <a:pt x="461" y="3515"/>
                  </a:cubicBezTo>
                  <a:cubicBezTo>
                    <a:pt x="733" y="2909"/>
                    <a:pt x="1005" y="2344"/>
                    <a:pt x="1256" y="1737"/>
                  </a:cubicBezTo>
                  <a:cubicBezTo>
                    <a:pt x="1402" y="1318"/>
                    <a:pt x="1590" y="900"/>
                    <a:pt x="1967" y="649"/>
                  </a:cubicBezTo>
                  <a:cubicBezTo>
                    <a:pt x="2114" y="523"/>
                    <a:pt x="2239" y="335"/>
                    <a:pt x="2365" y="1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5"/>
            <p:cNvSpPr/>
            <p:nvPr/>
          </p:nvSpPr>
          <p:spPr>
            <a:xfrm>
              <a:off x="6118325" y="2812588"/>
              <a:ext cx="1236625" cy="755375"/>
            </a:xfrm>
            <a:custGeom>
              <a:avLst/>
              <a:gdLst/>
              <a:ahLst/>
              <a:cxnLst/>
              <a:rect l="l" t="t" r="r" b="b"/>
              <a:pathLst>
                <a:path w="49465" h="30215" extrusionOk="0">
                  <a:moveTo>
                    <a:pt x="1926" y="524"/>
                  </a:moveTo>
                  <a:cubicBezTo>
                    <a:pt x="2344" y="231"/>
                    <a:pt x="2783" y="189"/>
                    <a:pt x="3244" y="210"/>
                  </a:cubicBezTo>
                  <a:cubicBezTo>
                    <a:pt x="4060" y="231"/>
                    <a:pt x="4897" y="273"/>
                    <a:pt x="5713" y="273"/>
                  </a:cubicBezTo>
                  <a:cubicBezTo>
                    <a:pt x="6152" y="273"/>
                    <a:pt x="6633" y="273"/>
                    <a:pt x="7073" y="231"/>
                  </a:cubicBezTo>
                  <a:cubicBezTo>
                    <a:pt x="9249" y="63"/>
                    <a:pt x="11446" y="42"/>
                    <a:pt x="13601" y="1"/>
                  </a:cubicBezTo>
                  <a:lnTo>
                    <a:pt x="13978" y="1"/>
                  </a:lnTo>
                  <a:cubicBezTo>
                    <a:pt x="14396" y="482"/>
                    <a:pt x="15024" y="733"/>
                    <a:pt x="15359" y="1340"/>
                  </a:cubicBezTo>
                  <a:cubicBezTo>
                    <a:pt x="15254" y="1402"/>
                    <a:pt x="15170" y="1444"/>
                    <a:pt x="15108" y="1423"/>
                  </a:cubicBezTo>
                  <a:cubicBezTo>
                    <a:pt x="14333" y="1277"/>
                    <a:pt x="13664" y="1653"/>
                    <a:pt x="12931" y="1737"/>
                  </a:cubicBezTo>
                  <a:cubicBezTo>
                    <a:pt x="12848" y="1737"/>
                    <a:pt x="12764" y="1779"/>
                    <a:pt x="12701" y="1842"/>
                  </a:cubicBezTo>
                  <a:cubicBezTo>
                    <a:pt x="12178" y="2177"/>
                    <a:pt x="11571" y="2177"/>
                    <a:pt x="10965" y="2177"/>
                  </a:cubicBezTo>
                  <a:cubicBezTo>
                    <a:pt x="9374" y="2156"/>
                    <a:pt x="7784" y="2114"/>
                    <a:pt x="6215" y="2093"/>
                  </a:cubicBezTo>
                  <a:cubicBezTo>
                    <a:pt x="5734" y="2093"/>
                    <a:pt x="4583" y="2386"/>
                    <a:pt x="4248" y="2574"/>
                  </a:cubicBezTo>
                  <a:cubicBezTo>
                    <a:pt x="3955" y="2700"/>
                    <a:pt x="3809" y="2909"/>
                    <a:pt x="3809" y="3223"/>
                  </a:cubicBezTo>
                  <a:cubicBezTo>
                    <a:pt x="3809" y="3369"/>
                    <a:pt x="3767" y="3558"/>
                    <a:pt x="3767" y="3746"/>
                  </a:cubicBezTo>
                  <a:cubicBezTo>
                    <a:pt x="3704" y="7094"/>
                    <a:pt x="3600" y="10441"/>
                    <a:pt x="3516" y="13789"/>
                  </a:cubicBezTo>
                  <a:cubicBezTo>
                    <a:pt x="3516" y="14229"/>
                    <a:pt x="3495" y="14668"/>
                    <a:pt x="3328" y="15128"/>
                  </a:cubicBezTo>
                  <a:cubicBezTo>
                    <a:pt x="3244" y="15358"/>
                    <a:pt x="3244" y="15610"/>
                    <a:pt x="3223" y="15882"/>
                  </a:cubicBezTo>
                  <a:cubicBezTo>
                    <a:pt x="3181" y="18288"/>
                    <a:pt x="3139" y="20694"/>
                    <a:pt x="3097" y="23121"/>
                  </a:cubicBezTo>
                  <a:cubicBezTo>
                    <a:pt x="3097" y="23268"/>
                    <a:pt x="3035" y="23435"/>
                    <a:pt x="3097" y="23540"/>
                  </a:cubicBezTo>
                  <a:cubicBezTo>
                    <a:pt x="3432" y="24272"/>
                    <a:pt x="3202" y="25067"/>
                    <a:pt x="3348" y="25820"/>
                  </a:cubicBezTo>
                  <a:cubicBezTo>
                    <a:pt x="3390" y="25946"/>
                    <a:pt x="3307" y="26092"/>
                    <a:pt x="3286" y="26218"/>
                  </a:cubicBezTo>
                  <a:cubicBezTo>
                    <a:pt x="3202" y="26657"/>
                    <a:pt x="3076" y="27097"/>
                    <a:pt x="3014" y="27557"/>
                  </a:cubicBezTo>
                  <a:cubicBezTo>
                    <a:pt x="2993" y="27892"/>
                    <a:pt x="3181" y="28101"/>
                    <a:pt x="3516" y="28122"/>
                  </a:cubicBezTo>
                  <a:cubicBezTo>
                    <a:pt x="3704" y="28143"/>
                    <a:pt x="3913" y="28143"/>
                    <a:pt x="4123" y="28143"/>
                  </a:cubicBezTo>
                  <a:cubicBezTo>
                    <a:pt x="4918" y="28185"/>
                    <a:pt x="5755" y="28185"/>
                    <a:pt x="6571" y="28206"/>
                  </a:cubicBezTo>
                  <a:cubicBezTo>
                    <a:pt x="6989" y="28206"/>
                    <a:pt x="7408" y="28206"/>
                    <a:pt x="7826" y="28394"/>
                  </a:cubicBezTo>
                  <a:cubicBezTo>
                    <a:pt x="8035" y="28457"/>
                    <a:pt x="8265" y="28457"/>
                    <a:pt x="8517" y="28457"/>
                  </a:cubicBezTo>
                  <a:cubicBezTo>
                    <a:pt x="9312" y="28498"/>
                    <a:pt x="10149" y="28519"/>
                    <a:pt x="10965" y="28519"/>
                  </a:cubicBezTo>
                  <a:cubicBezTo>
                    <a:pt x="11341" y="28519"/>
                    <a:pt x="11697" y="28498"/>
                    <a:pt x="12074" y="28436"/>
                  </a:cubicBezTo>
                  <a:cubicBezTo>
                    <a:pt x="13434" y="28206"/>
                    <a:pt x="14794" y="28394"/>
                    <a:pt x="16154" y="28352"/>
                  </a:cubicBezTo>
                  <a:cubicBezTo>
                    <a:pt x="16196" y="28352"/>
                    <a:pt x="16279" y="28352"/>
                    <a:pt x="16300" y="28394"/>
                  </a:cubicBezTo>
                  <a:cubicBezTo>
                    <a:pt x="17032" y="28729"/>
                    <a:pt x="17786" y="28624"/>
                    <a:pt x="18560" y="28645"/>
                  </a:cubicBezTo>
                  <a:cubicBezTo>
                    <a:pt x="23854" y="28729"/>
                    <a:pt x="29168" y="28833"/>
                    <a:pt x="34483" y="28917"/>
                  </a:cubicBezTo>
                  <a:cubicBezTo>
                    <a:pt x="35236" y="28917"/>
                    <a:pt x="35989" y="28959"/>
                    <a:pt x="36763" y="28729"/>
                  </a:cubicBezTo>
                  <a:cubicBezTo>
                    <a:pt x="36973" y="28666"/>
                    <a:pt x="37224" y="28708"/>
                    <a:pt x="37412" y="28770"/>
                  </a:cubicBezTo>
                  <a:cubicBezTo>
                    <a:pt x="37768" y="28938"/>
                    <a:pt x="38123" y="28938"/>
                    <a:pt x="38479" y="28938"/>
                  </a:cubicBezTo>
                  <a:cubicBezTo>
                    <a:pt x="38898" y="28938"/>
                    <a:pt x="39337" y="28959"/>
                    <a:pt x="39756" y="28959"/>
                  </a:cubicBezTo>
                  <a:cubicBezTo>
                    <a:pt x="39923" y="28959"/>
                    <a:pt x="40132" y="28980"/>
                    <a:pt x="40258" y="28917"/>
                  </a:cubicBezTo>
                  <a:cubicBezTo>
                    <a:pt x="40676" y="28666"/>
                    <a:pt x="41157" y="28729"/>
                    <a:pt x="41597" y="28750"/>
                  </a:cubicBezTo>
                  <a:cubicBezTo>
                    <a:pt x="42455" y="28750"/>
                    <a:pt x="43292" y="28770"/>
                    <a:pt x="44149" y="28770"/>
                  </a:cubicBezTo>
                  <a:cubicBezTo>
                    <a:pt x="44359" y="28770"/>
                    <a:pt x="44568" y="28833"/>
                    <a:pt x="44735" y="28750"/>
                  </a:cubicBezTo>
                  <a:cubicBezTo>
                    <a:pt x="45258" y="28457"/>
                    <a:pt x="45865" y="28603"/>
                    <a:pt x="46409" y="28498"/>
                  </a:cubicBezTo>
                  <a:cubicBezTo>
                    <a:pt x="46535" y="28457"/>
                    <a:pt x="46660" y="28519"/>
                    <a:pt x="46807" y="28540"/>
                  </a:cubicBezTo>
                  <a:cubicBezTo>
                    <a:pt x="47351" y="28666"/>
                    <a:pt x="47748" y="28394"/>
                    <a:pt x="47811" y="27808"/>
                  </a:cubicBezTo>
                  <a:cubicBezTo>
                    <a:pt x="47853" y="27578"/>
                    <a:pt x="47853" y="27369"/>
                    <a:pt x="47853" y="27138"/>
                  </a:cubicBezTo>
                  <a:cubicBezTo>
                    <a:pt x="47853" y="26657"/>
                    <a:pt x="47811" y="26155"/>
                    <a:pt x="48062" y="25716"/>
                  </a:cubicBezTo>
                  <a:cubicBezTo>
                    <a:pt x="48167" y="25527"/>
                    <a:pt x="48125" y="25276"/>
                    <a:pt x="48125" y="25046"/>
                  </a:cubicBezTo>
                  <a:cubicBezTo>
                    <a:pt x="48167" y="24565"/>
                    <a:pt x="48125" y="24063"/>
                    <a:pt x="48167" y="23602"/>
                  </a:cubicBezTo>
                  <a:cubicBezTo>
                    <a:pt x="48167" y="23435"/>
                    <a:pt x="48230" y="23268"/>
                    <a:pt x="48292" y="23121"/>
                  </a:cubicBezTo>
                  <a:cubicBezTo>
                    <a:pt x="48376" y="22954"/>
                    <a:pt x="48585" y="23017"/>
                    <a:pt x="48732" y="22975"/>
                  </a:cubicBezTo>
                  <a:cubicBezTo>
                    <a:pt x="48962" y="22891"/>
                    <a:pt x="49171" y="22786"/>
                    <a:pt x="49443" y="22661"/>
                  </a:cubicBezTo>
                  <a:cubicBezTo>
                    <a:pt x="49464" y="22807"/>
                    <a:pt x="49464" y="22912"/>
                    <a:pt x="49464" y="23017"/>
                  </a:cubicBezTo>
                  <a:cubicBezTo>
                    <a:pt x="49443" y="24314"/>
                    <a:pt x="49422" y="25590"/>
                    <a:pt x="49380" y="26846"/>
                  </a:cubicBezTo>
                  <a:cubicBezTo>
                    <a:pt x="49380" y="26992"/>
                    <a:pt x="49422" y="27201"/>
                    <a:pt x="49339" y="27348"/>
                  </a:cubicBezTo>
                  <a:cubicBezTo>
                    <a:pt x="49025" y="27996"/>
                    <a:pt x="49129" y="28666"/>
                    <a:pt x="49067" y="29356"/>
                  </a:cubicBezTo>
                  <a:cubicBezTo>
                    <a:pt x="49067" y="29566"/>
                    <a:pt x="49067" y="29754"/>
                    <a:pt x="49025" y="29963"/>
                  </a:cubicBezTo>
                  <a:cubicBezTo>
                    <a:pt x="49004" y="30068"/>
                    <a:pt x="48815" y="30214"/>
                    <a:pt x="48732" y="30193"/>
                  </a:cubicBezTo>
                  <a:cubicBezTo>
                    <a:pt x="48083" y="30089"/>
                    <a:pt x="47434" y="30214"/>
                    <a:pt x="46807" y="29963"/>
                  </a:cubicBezTo>
                  <a:cubicBezTo>
                    <a:pt x="46556" y="29859"/>
                    <a:pt x="46305" y="29879"/>
                    <a:pt x="46033" y="29859"/>
                  </a:cubicBezTo>
                  <a:cubicBezTo>
                    <a:pt x="42015" y="29775"/>
                    <a:pt x="37977" y="29691"/>
                    <a:pt x="33960" y="29649"/>
                  </a:cubicBezTo>
                  <a:cubicBezTo>
                    <a:pt x="33269" y="29649"/>
                    <a:pt x="32600" y="29754"/>
                    <a:pt x="31909" y="29775"/>
                  </a:cubicBezTo>
                  <a:cubicBezTo>
                    <a:pt x="30445" y="29796"/>
                    <a:pt x="28959" y="29775"/>
                    <a:pt x="27494" y="29796"/>
                  </a:cubicBezTo>
                  <a:cubicBezTo>
                    <a:pt x="26887" y="29796"/>
                    <a:pt x="26302" y="29817"/>
                    <a:pt x="25716" y="29900"/>
                  </a:cubicBezTo>
                  <a:cubicBezTo>
                    <a:pt x="25172" y="29984"/>
                    <a:pt x="24649" y="30005"/>
                    <a:pt x="24105" y="30005"/>
                  </a:cubicBezTo>
                  <a:cubicBezTo>
                    <a:pt x="17723" y="29900"/>
                    <a:pt x="11341" y="29796"/>
                    <a:pt x="4918" y="29691"/>
                  </a:cubicBezTo>
                  <a:cubicBezTo>
                    <a:pt x="4395" y="29691"/>
                    <a:pt x="3913" y="29649"/>
                    <a:pt x="3411" y="29859"/>
                  </a:cubicBezTo>
                  <a:cubicBezTo>
                    <a:pt x="3286" y="29900"/>
                    <a:pt x="3118" y="29921"/>
                    <a:pt x="2993" y="29921"/>
                  </a:cubicBezTo>
                  <a:cubicBezTo>
                    <a:pt x="2260" y="29921"/>
                    <a:pt x="1528" y="29900"/>
                    <a:pt x="775" y="29900"/>
                  </a:cubicBezTo>
                  <a:cubicBezTo>
                    <a:pt x="587" y="29649"/>
                    <a:pt x="419" y="29398"/>
                    <a:pt x="273" y="29168"/>
                  </a:cubicBezTo>
                  <a:cubicBezTo>
                    <a:pt x="63" y="28854"/>
                    <a:pt x="1" y="28498"/>
                    <a:pt x="1" y="28122"/>
                  </a:cubicBezTo>
                  <a:cubicBezTo>
                    <a:pt x="43" y="27348"/>
                    <a:pt x="43" y="26532"/>
                    <a:pt x="43" y="25737"/>
                  </a:cubicBezTo>
                  <a:lnTo>
                    <a:pt x="43" y="25674"/>
                  </a:lnTo>
                  <a:cubicBezTo>
                    <a:pt x="294" y="24523"/>
                    <a:pt x="315" y="23372"/>
                    <a:pt x="461" y="22221"/>
                  </a:cubicBezTo>
                  <a:cubicBezTo>
                    <a:pt x="461" y="22117"/>
                    <a:pt x="503" y="22012"/>
                    <a:pt x="566" y="21866"/>
                  </a:cubicBezTo>
                  <a:cubicBezTo>
                    <a:pt x="796" y="21803"/>
                    <a:pt x="1047" y="21719"/>
                    <a:pt x="1256" y="21615"/>
                  </a:cubicBezTo>
                  <a:cubicBezTo>
                    <a:pt x="1465" y="21510"/>
                    <a:pt x="1507" y="21175"/>
                    <a:pt x="1298" y="21029"/>
                  </a:cubicBezTo>
                  <a:cubicBezTo>
                    <a:pt x="1089" y="20882"/>
                    <a:pt x="879" y="20778"/>
                    <a:pt x="628" y="20652"/>
                  </a:cubicBezTo>
                  <a:cubicBezTo>
                    <a:pt x="628" y="20234"/>
                    <a:pt x="670" y="19836"/>
                    <a:pt x="670" y="19459"/>
                  </a:cubicBezTo>
                  <a:cubicBezTo>
                    <a:pt x="879" y="19397"/>
                    <a:pt x="942" y="19543"/>
                    <a:pt x="1047" y="19627"/>
                  </a:cubicBezTo>
                  <a:cubicBezTo>
                    <a:pt x="1319" y="19857"/>
                    <a:pt x="1612" y="20129"/>
                    <a:pt x="1863" y="20380"/>
                  </a:cubicBezTo>
                  <a:cubicBezTo>
                    <a:pt x="2051" y="20548"/>
                    <a:pt x="2281" y="20568"/>
                    <a:pt x="2511" y="20485"/>
                  </a:cubicBezTo>
                  <a:cubicBezTo>
                    <a:pt x="2783" y="20401"/>
                    <a:pt x="2909" y="20087"/>
                    <a:pt x="2721" y="19857"/>
                  </a:cubicBezTo>
                  <a:cubicBezTo>
                    <a:pt x="2595" y="19669"/>
                    <a:pt x="2449" y="19501"/>
                    <a:pt x="2260" y="19397"/>
                  </a:cubicBezTo>
                  <a:cubicBezTo>
                    <a:pt x="1842" y="19125"/>
                    <a:pt x="1549" y="18727"/>
                    <a:pt x="1151" y="18351"/>
                  </a:cubicBezTo>
                  <a:cubicBezTo>
                    <a:pt x="1549" y="18204"/>
                    <a:pt x="1884" y="18079"/>
                    <a:pt x="2239" y="17953"/>
                  </a:cubicBezTo>
                  <a:cubicBezTo>
                    <a:pt x="2449" y="17869"/>
                    <a:pt x="2574" y="17723"/>
                    <a:pt x="2574" y="17514"/>
                  </a:cubicBezTo>
                  <a:cubicBezTo>
                    <a:pt x="2574" y="17263"/>
                    <a:pt x="2386" y="17095"/>
                    <a:pt x="2135" y="17095"/>
                  </a:cubicBezTo>
                  <a:cubicBezTo>
                    <a:pt x="1884" y="17095"/>
                    <a:pt x="1633" y="17137"/>
                    <a:pt x="1403" y="17200"/>
                  </a:cubicBezTo>
                  <a:cubicBezTo>
                    <a:pt x="1235" y="17221"/>
                    <a:pt x="1089" y="17242"/>
                    <a:pt x="838" y="17263"/>
                  </a:cubicBezTo>
                  <a:cubicBezTo>
                    <a:pt x="838" y="17032"/>
                    <a:pt x="817" y="16823"/>
                    <a:pt x="838" y="16635"/>
                  </a:cubicBezTo>
                  <a:cubicBezTo>
                    <a:pt x="1005" y="15651"/>
                    <a:pt x="1005" y="14647"/>
                    <a:pt x="1005" y="13664"/>
                  </a:cubicBezTo>
                  <a:cubicBezTo>
                    <a:pt x="1026" y="11446"/>
                    <a:pt x="1047" y="9249"/>
                    <a:pt x="1110" y="7010"/>
                  </a:cubicBezTo>
                  <a:cubicBezTo>
                    <a:pt x="1110" y="6633"/>
                    <a:pt x="1131" y="6215"/>
                    <a:pt x="1214" y="5838"/>
                  </a:cubicBezTo>
                  <a:cubicBezTo>
                    <a:pt x="1361" y="5190"/>
                    <a:pt x="1403" y="4562"/>
                    <a:pt x="1403" y="3913"/>
                  </a:cubicBezTo>
                  <a:cubicBezTo>
                    <a:pt x="1403" y="3327"/>
                    <a:pt x="1423" y="2783"/>
                    <a:pt x="1423" y="2198"/>
                  </a:cubicBezTo>
                  <a:cubicBezTo>
                    <a:pt x="1612" y="1633"/>
                    <a:pt x="1654" y="1089"/>
                    <a:pt x="1926" y="52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5"/>
            <p:cNvSpPr/>
            <p:nvPr/>
          </p:nvSpPr>
          <p:spPr>
            <a:xfrm>
              <a:off x="6988750" y="2802638"/>
              <a:ext cx="413800" cy="484950"/>
            </a:xfrm>
            <a:custGeom>
              <a:avLst/>
              <a:gdLst/>
              <a:ahLst/>
              <a:cxnLst/>
              <a:rect l="l" t="t" r="r" b="b"/>
              <a:pathLst>
                <a:path w="16552" h="19398" extrusionOk="0">
                  <a:moveTo>
                    <a:pt x="15547" y="19272"/>
                  </a:moveTo>
                  <a:cubicBezTo>
                    <a:pt x="14940" y="19272"/>
                    <a:pt x="14354" y="19397"/>
                    <a:pt x="13789" y="19021"/>
                  </a:cubicBezTo>
                  <a:cubicBezTo>
                    <a:pt x="13810" y="18853"/>
                    <a:pt x="13789" y="18644"/>
                    <a:pt x="13831" y="18456"/>
                  </a:cubicBezTo>
                  <a:cubicBezTo>
                    <a:pt x="14019" y="17849"/>
                    <a:pt x="14082" y="17221"/>
                    <a:pt x="14082" y="16593"/>
                  </a:cubicBezTo>
                  <a:cubicBezTo>
                    <a:pt x="14103" y="14208"/>
                    <a:pt x="14124" y="11823"/>
                    <a:pt x="14124" y="9458"/>
                  </a:cubicBezTo>
                  <a:cubicBezTo>
                    <a:pt x="14124" y="8726"/>
                    <a:pt x="14082" y="7994"/>
                    <a:pt x="14229" y="7261"/>
                  </a:cubicBezTo>
                  <a:cubicBezTo>
                    <a:pt x="14312" y="6948"/>
                    <a:pt x="14333" y="6655"/>
                    <a:pt x="14417" y="6341"/>
                  </a:cubicBezTo>
                  <a:cubicBezTo>
                    <a:pt x="14563" y="5692"/>
                    <a:pt x="14542" y="5044"/>
                    <a:pt x="14522" y="4416"/>
                  </a:cubicBezTo>
                  <a:cubicBezTo>
                    <a:pt x="14522" y="4060"/>
                    <a:pt x="14333" y="3914"/>
                    <a:pt x="13978" y="3893"/>
                  </a:cubicBezTo>
                  <a:cubicBezTo>
                    <a:pt x="13266" y="3809"/>
                    <a:pt x="12597" y="3579"/>
                    <a:pt x="11927" y="3391"/>
                  </a:cubicBezTo>
                  <a:cubicBezTo>
                    <a:pt x="11111" y="3181"/>
                    <a:pt x="10274" y="3014"/>
                    <a:pt x="9500" y="2742"/>
                  </a:cubicBezTo>
                  <a:cubicBezTo>
                    <a:pt x="8579" y="2386"/>
                    <a:pt x="7659" y="2470"/>
                    <a:pt x="6717" y="2449"/>
                  </a:cubicBezTo>
                  <a:cubicBezTo>
                    <a:pt x="6027" y="2428"/>
                    <a:pt x="5315" y="2428"/>
                    <a:pt x="4604" y="2428"/>
                  </a:cubicBezTo>
                  <a:cubicBezTo>
                    <a:pt x="3955" y="2428"/>
                    <a:pt x="3327" y="2386"/>
                    <a:pt x="2679" y="2240"/>
                  </a:cubicBezTo>
                  <a:cubicBezTo>
                    <a:pt x="2177" y="2093"/>
                    <a:pt x="1654" y="2156"/>
                    <a:pt x="1151" y="2135"/>
                  </a:cubicBezTo>
                  <a:cubicBezTo>
                    <a:pt x="817" y="2093"/>
                    <a:pt x="503" y="2093"/>
                    <a:pt x="1" y="2072"/>
                  </a:cubicBezTo>
                  <a:cubicBezTo>
                    <a:pt x="524" y="1654"/>
                    <a:pt x="963" y="1445"/>
                    <a:pt x="1361" y="1152"/>
                  </a:cubicBezTo>
                  <a:cubicBezTo>
                    <a:pt x="1758" y="838"/>
                    <a:pt x="2093" y="461"/>
                    <a:pt x="2490" y="85"/>
                  </a:cubicBezTo>
                  <a:cubicBezTo>
                    <a:pt x="3348" y="1"/>
                    <a:pt x="4206" y="168"/>
                    <a:pt x="5085" y="273"/>
                  </a:cubicBezTo>
                  <a:cubicBezTo>
                    <a:pt x="6550" y="440"/>
                    <a:pt x="8014" y="608"/>
                    <a:pt x="9479" y="796"/>
                  </a:cubicBezTo>
                  <a:cubicBezTo>
                    <a:pt x="11278" y="1026"/>
                    <a:pt x="13057" y="1319"/>
                    <a:pt x="14835" y="1717"/>
                  </a:cubicBezTo>
                  <a:cubicBezTo>
                    <a:pt x="15484" y="1842"/>
                    <a:pt x="16070" y="2093"/>
                    <a:pt x="16551" y="2721"/>
                  </a:cubicBezTo>
                  <a:lnTo>
                    <a:pt x="16551" y="3140"/>
                  </a:lnTo>
                  <a:cubicBezTo>
                    <a:pt x="16488" y="5901"/>
                    <a:pt x="16384" y="8642"/>
                    <a:pt x="16300" y="11383"/>
                  </a:cubicBezTo>
                  <a:cubicBezTo>
                    <a:pt x="16279" y="12430"/>
                    <a:pt x="16279" y="13476"/>
                    <a:pt x="16237" y="14522"/>
                  </a:cubicBezTo>
                  <a:cubicBezTo>
                    <a:pt x="16237" y="15003"/>
                    <a:pt x="16279" y="15505"/>
                    <a:pt x="16028" y="15945"/>
                  </a:cubicBezTo>
                  <a:cubicBezTo>
                    <a:pt x="16007" y="15987"/>
                    <a:pt x="15986" y="16049"/>
                    <a:pt x="16007" y="16091"/>
                  </a:cubicBezTo>
                  <a:cubicBezTo>
                    <a:pt x="16091" y="17075"/>
                    <a:pt x="15651" y="17974"/>
                    <a:pt x="15672" y="18958"/>
                  </a:cubicBezTo>
                  <a:cubicBezTo>
                    <a:pt x="15610" y="19021"/>
                    <a:pt x="15568" y="19104"/>
                    <a:pt x="15547" y="192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5"/>
            <p:cNvSpPr/>
            <p:nvPr/>
          </p:nvSpPr>
          <p:spPr>
            <a:xfrm>
              <a:off x="7331375" y="3344563"/>
              <a:ext cx="30875" cy="21475"/>
            </a:xfrm>
            <a:custGeom>
              <a:avLst/>
              <a:gdLst/>
              <a:ahLst/>
              <a:cxnLst/>
              <a:rect l="l" t="t" r="r" b="b"/>
              <a:pathLst>
                <a:path w="1235" h="859" extrusionOk="0">
                  <a:moveTo>
                    <a:pt x="1" y="754"/>
                  </a:moveTo>
                  <a:cubicBezTo>
                    <a:pt x="21" y="524"/>
                    <a:pt x="21" y="273"/>
                    <a:pt x="63" y="1"/>
                  </a:cubicBezTo>
                  <a:cubicBezTo>
                    <a:pt x="440" y="1"/>
                    <a:pt x="817" y="1"/>
                    <a:pt x="1235" y="22"/>
                  </a:cubicBezTo>
                  <a:cubicBezTo>
                    <a:pt x="1151" y="126"/>
                    <a:pt x="1109" y="252"/>
                    <a:pt x="1026" y="252"/>
                  </a:cubicBezTo>
                  <a:cubicBezTo>
                    <a:pt x="649" y="336"/>
                    <a:pt x="335" y="482"/>
                    <a:pt x="168" y="859"/>
                  </a:cubicBezTo>
                  <a:cubicBezTo>
                    <a:pt x="105" y="838"/>
                    <a:pt x="63" y="796"/>
                    <a:pt x="1" y="754"/>
                  </a:cubicBezTo>
                  <a:close/>
                </a:path>
              </a:pathLst>
            </a:custGeom>
            <a:solidFill>
              <a:srgbClr val="ACC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5"/>
            <p:cNvSpPr/>
            <p:nvPr/>
          </p:nvSpPr>
          <p:spPr>
            <a:xfrm>
              <a:off x="7331375" y="3303763"/>
              <a:ext cx="28275" cy="11025"/>
            </a:xfrm>
            <a:custGeom>
              <a:avLst/>
              <a:gdLst/>
              <a:ahLst/>
              <a:cxnLst/>
              <a:rect l="l" t="t" r="r" b="b"/>
              <a:pathLst>
                <a:path w="1131" h="441" extrusionOk="0">
                  <a:moveTo>
                    <a:pt x="105" y="1"/>
                  </a:moveTo>
                  <a:cubicBezTo>
                    <a:pt x="440" y="64"/>
                    <a:pt x="733" y="84"/>
                    <a:pt x="1130" y="126"/>
                  </a:cubicBezTo>
                  <a:cubicBezTo>
                    <a:pt x="817" y="231"/>
                    <a:pt x="586" y="377"/>
                    <a:pt x="335" y="398"/>
                  </a:cubicBezTo>
                  <a:cubicBezTo>
                    <a:pt x="105" y="440"/>
                    <a:pt x="1" y="315"/>
                    <a:pt x="105" y="1"/>
                  </a:cubicBezTo>
                  <a:close/>
                </a:path>
              </a:pathLst>
            </a:custGeom>
            <a:solidFill>
              <a:srgbClr val="ACC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5"/>
            <p:cNvSpPr/>
            <p:nvPr/>
          </p:nvSpPr>
          <p:spPr>
            <a:xfrm>
              <a:off x="6216675" y="2868393"/>
              <a:ext cx="1112625" cy="650900"/>
            </a:xfrm>
            <a:custGeom>
              <a:avLst/>
              <a:gdLst/>
              <a:ahLst/>
              <a:cxnLst/>
              <a:rect l="l" t="t" r="r" b="b"/>
              <a:pathLst>
                <a:path w="44505" h="26036" extrusionOk="0">
                  <a:moveTo>
                    <a:pt x="12186" y="0"/>
                  </a:moveTo>
                  <a:cubicBezTo>
                    <a:pt x="12086" y="0"/>
                    <a:pt x="11986" y="4"/>
                    <a:pt x="11885" y="13"/>
                  </a:cubicBezTo>
                  <a:cubicBezTo>
                    <a:pt x="11773" y="19"/>
                    <a:pt x="11659" y="22"/>
                    <a:pt x="11545" y="22"/>
                  </a:cubicBezTo>
                  <a:cubicBezTo>
                    <a:pt x="11315" y="22"/>
                    <a:pt x="11083" y="13"/>
                    <a:pt x="10859" y="13"/>
                  </a:cubicBezTo>
                  <a:cubicBezTo>
                    <a:pt x="10148" y="13"/>
                    <a:pt x="9458" y="180"/>
                    <a:pt x="8830" y="473"/>
                  </a:cubicBezTo>
                  <a:cubicBezTo>
                    <a:pt x="8411" y="640"/>
                    <a:pt x="7993" y="724"/>
                    <a:pt x="7512" y="724"/>
                  </a:cubicBezTo>
                  <a:cubicBezTo>
                    <a:pt x="5901" y="661"/>
                    <a:pt x="4269" y="661"/>
                    <a:pt x="2678" y="619"/>
                  </a:cubicBezTo>
                  <a:cubicBezTo>
                    <a:pt x="2651" y="618"/>
                    <a:pt x="2624" y="618"/>
                    <a:pt x="2597" y="618"/>
                  </a:cubicBezTo>
                  <a:cubicBezTo>
                    <a:pt x="1938" y="618"/>
                    <a:pt x="1334" y="855"/>
                    <a:pt x="691" y="996"/>
                  </a:cubicBezTo>
                  <a:cubicBezTo>
                    <a:pt x="628" y="996"/>
                    <a:pt x="607" y="1059"/>
                    <a:pt x="586" y="1080"/>
                  </a:cubicBezTo>
                  <a:cubicBezTo>
                    <a:pt x="586" y="1582"/>
                    <a:pt x="565" y="2063"/>
                    <a:pt x="565" y="2523"/>
                  </a:cubicBezTo>
                  <a:lnTo>
                    <a:pt x="481" y="11562"/>
                  </a:lnTo>
                  <a:cubicBezTo>
                    <a:pt x="481" y="12106"/>
                    <a:pt x="460" y="12629"/>
                    <a:pt x="251" y="13153"/>
                  </a:cubicBezTo>
                  <a:cubicBezTo>
                    <a:pt x="168" y="13362"/>
                    <a:pt x="168" y="13592"/>
                    <a:pt x="168" y="13822"/>
                  </a:cubicBezTo>
                  <a:cubicBezTo>
                    <a:pt x="105" y="16124"/>
                    <a:pt x="84" y="18425"/>
                    <a:pt x="63" y="20727"/>
                  </a:cubicBezTo>
                  <a:cubicBezTo>
                    <a:pt x="63" y="20936"/>
                    <a:pt x="0" y="21145"/>
                    <a:pt x="84" y="21334"/>
                  </a:cubicBezTo>
                  <a:cubicBezTo>
                    <a:pt x="460" y="22129"/>
                    <a:pt x="168" y="22966"/>
                    <a:pt x="398" y="23740"/>
                  </a:cubicBezTo>
                  <a:cubicBezTo>
                    <a:pt x="314" y="24075"/>
                    <a:pt x="398" y="24430"/>
                    <a:pt x="565" y="24744"/>
                  </a:cubicBezTo>
                  <a:cubicBezTo>
                    <a:pt x="607" y="24807"/>
                    <a:pt x="565" y="24933"/>
                    <a:pt x="565" y="25079"/>
                  </a:cubicBezTo>
                  <a:cubicBezTo>
                    <a:pt x="984" y="25079"/>
                    <a:pt x="1339" y="25079"/>
                    <a:pt x="1716" y="25100"/>
                  </a:cubicBezTo>
                  <a:cubicBezTo>
                    <a:pt x="1866" y="25111"/>
                    <a:pt x="2016" y="25114"/>
                    <a:pt x="2166" y="25114"/>
                  </a:cubicBezTo>
                  <a:cubicBezTo>
                    <a:pt x="2396" y="25114"/>
                    <a:pt x="2627" y="25106"/>
                    <a:pt x="2857" y="25106"/>
                  </a:cubicBezTo>
                  <a:cubicBezTo>
                    <a:pt x="3341" y="25106"/>
                    <a:pt x="3822" y="25140"/>
                    <a:pt x="4289" y="25351"/>
                  </a:cubicBezTo>
                  <a:cubicBezTo>
                    <a:pt x="4352" y="25393"/>
                    <a:pt x="4394" y="25393"/>
                    <a:pt x="4457" y="25393"/>
                  </a:cubicBezTo>
                  <a:cubicBezTo>
                    <a:pt x="4591" y="25388"/>
                    <a:pt x="4725" y="25387"/>
                    <a:pt x="4859" y="25387"/>
                  </a:cubicBezTo>
                  <a:cubicBezTo>
                    <a:pt x="5480" y="25387"/>
                    <a:pt x="6096" y="25426"/>
                    <a:pt x="6713" y="25426"/>
                  </a:cubicBezTo>
                  <a:cubicBezTo>
                    <a:pt x="7208" y="25426"/>
                    <a:pt x="7703" y="25401"/>
                    <a:pt x="8202" y="25309"/>
                  </a:cubicBezTo>
                  <a:cubicBezTo>
                    <a:pt x="8537" y="25267"/>
                    <a:pt x="8872" y="25225"/>
                    <a:pt x="9207" y="25225"/>
                  </a:cubicBezTo>
                  <a:cubicBezTo>
                    <a:pt x="10190" y="25225"/>
                    <a:pt x="11152" y="25267"/>
                    <a:pt x="12115" y="25288"/>
                  </a:cubicBezTo>
                  <a:cubicBezTo>
                    <a:pt x="12345" y="25288"/>
                    <a:pt x="12596" y="25288"/>
                    <a:pt x="12764" y="25393"/>
                  </a:cubicBezTo>
                  <a:cubicBezTo>
                    <a:pt x="13161" y="25581"/>
                    <a:pt x="13538" y="25581"/>
                    <a:pt x="13956" y="25581"/>
                  </a:cubicBezTo>
                  <a:cubicBezTo>
                    <a:pt x="16739" y="25623"/>
                    <a:pt x="19564" y="25686"/>
                    <a:pt x="22367" y="25728"/>
                  </a:cubicBezTo>
                  <a:cubicBezTo>
                    <a:pt x="23832" y="25749"/>
                    <a:pt x="25318" y="25790"/>
                    <a:pt x="26782" y="25811"/>
                  </a:cubicBezTo>
                  <a:cubicBezTo>
                    <a:pt x="27089" y="25811"/>
                    <a:pt x="27396" y="25802"/>
                    <a:pt x="27697" y="25802"/>
                  </a:cubicBezTo>
                  <a:cubicBezTo>
                    <a:pt x="27847" y="25802"/>
                    <a:pt x="27996" y="25804"/>
                    <a:pt x="28142" y="25811"/>
                  </a:cubicBezTo>
                  <a:cubicBezTo>
                    <a:pt x="29712" y="25832"/>
                    <a:pt x="31260" y="25895"/>
                    <a:pt x="32829" y="25937"/>
                  </a:cubicBezTo>
                  <a:cubicBezTo>
                    <a:pt x="33373" y="25958"/>
                    <a:pt x="33896" y="26000"/>
                    <a:pt x="34461" y="26000"/>
                  </a:cubicBezTo>
                  <a:cubicBezTo>
                    <a:pt x="34781" y="26000"/>
                    <a:pt x="35101" y="26036"/>
                    <a:pt x="35413" y="26036"/>
                  </a:cubicBezTo>
                  <a:cubicBezTo>
                    <a:pt x="35631" y="26036"/>
                    <a:pt x="35845" y="26018"/>
                    <a:pt x="36052" y="25958"/>
                  </a:cubicBezTo>
                  <a:cubicBezTo>
                    <a:pt x="36462" y="25859"/>
                    <a:pt x="36834" y="25825"/>
                    <a:pt x="37228" y="25825"/>
                  </a:cubicBezTo>
                  <a:cubicBezTo>
                    <a:pt x="37336" y="25825"/>
                    <a:pt x="37445" y="25828"/>
                    <a:pt x="37558" y="25832"/>
                  </a:cubicBezTo>
                  <a:cubicBezTo>
                    <a:pt x="38437" y="25832"/>
                    <a:pt x="39274" y="25895"/>
                    <a:pt x="40132" y="25895"/>
                  </a:cubicBezTo>
                  <a:cubicBezTo>
                    <a:pt x="40362" y="25895"/>
                    <a:pt x="40592" y="25895"/>
                    <a:pt x="40780" y="25811"/>
                  </a:cubicBezTo>
                  <a:cubicBezTo>
                    <a:pt x="41115" y="25686"/>
                    <a:pt x="41429" y="25686"/>
                    <a:pt x="41785" y="25686"/>
                  </a:cubicBezTo>
                  <a:cubicBezTo>
                    <a:pt x="42119" y="25707"/>
                    <a:pt x="42433" y="25728"/>
                    <a:pt x="42789" y="25749"/>
                  </a:cubicBezTo>
                  <a:cubicBezTo>
                    <a:pt x="42977" y="25477"/>
                    <a:pt x="42935" y="25163"/>
                    <a:pt x="42956" y="24849"/>
                  </a:cubicBezTo>
                  <a:cubicBezTo>
                    <a:pt x="42977" y="24472"/>
                    <a:pt x="42894" y="24075"/>
                    <a:pt x="43040" y="23740"/>
                  </a:cubicBezTo>
                  <a:cubicBezTo>
                    <a:pt x="43249" y="23196"/>
                    <a:pt x="43249" y="22652"/>
                    <a:pt x="43270" y="22066"/>
                  </a:cubicBezTo>
                  <a:cubicBezTo>
                    <a:pt x="43291" y="21501"/>
                    <a:pt x="43207" y="20936"/>
                    <a:pt x="43521" y="20413"/>
                  </a:cubicBezTo>
                  <a:cubicBezTo>
                    <a:pt x="43584" y="20308"/>
                    <a:pt x="43584" y="20141"/>
                    <a:pt x="43584" y="19995"/>
                  </a:cubicBezTo>
                  <a:cubicBezTo>
                    <a:pt x="43626" y="19116"/>
                    <a:pt x="43626" y="19116"/>
                    <a:pt x="43186" y="18467"/>
                  </a:cubicBezTo>
                  <a:lnTo>
                    <a:pt x="43186" y="18383"/>
                  </a:lnTo>
                  <a:cubicBezTo>
                    <a:pt x="43270" y="18300"/>
                    <a:pt x="43312" y="18195"/>
                    <a:pt x="43396" y="18111"/>
                  </a:cubicBezTo>
                  <a:cubicBezTo>
                    <a:pt x="43793" y="17672"/>
                    <a:pt x="43710" y="17316"/>
                    <a:pt x="43207" y="17044"/>
                  </a:cubicBezTo>
                  <a:cubicBezTo>
                    <a:pt x="43019" y="16940"/>
                    <a:pt x="42768" y="16919"/>
                    <a:pt x="42726" y="16626"/>
                  </a:cubicBezTo>
                  <a:cubicBezTo>
                    <a:pt x="42873" y="16186"/>
                    <a:pt x="43375" y="16396"/>
                    <a:pt x="43605" y="16207"/>
                  </a:cubicBezTo>
                  <a:cubicBezTo>
                    <a:pt x="43898" y="15454"/>
                    <a:pt x="43940" y="14743"/>
                    <a:pt x="43940" y="13989"/>
                  </a:cubicBezTo>
                  <a:cubicBezTo>
                    <a:pt x="43940" y="13236"/>
                    <a:pt x="43940" y="12441"/>
                    <a:pt x="44003" y="11688"/>
                  </a:cubicBezTo>
                  <a:cubicBezTo>
                    <a:pt x="44044" y="10767"/>
                    <a:pt x="44065" y="9847"/>
                    <a:pt x="44212" y="8968"/>
                  </a:cubicBezTo>
                  <a:cubicBezTo>
                    <a:pt x="44505" y="7231"/>
                    <a:pt x="44505" y="5620"/>
                    <a:pt x="44442" y="3967"/>
                  </a:cubicBezTo>
                  <a:cubicBezTo>
                    <a:pt x="44421" y="3423"/>
                    <a:pt x="44358" y="2837"/>
                    <a:pt x="44316" y="2314"/>
                  </a:cubicBezTo>
                  <a:cubicBezTo>
                    <a:pt x="43898" y="2189"/>
                    <a:pt x="43563" y="2042"/>
                    <a:pt x="43207" y="2000"/>
                  </a:cubicBezTo>
                  <a:cubicBezTo>
                    <a:pt x="42496" y="1937"/>
                    <a:pt x="41847" y="1665"/>
                    <a:pt x="41178" y="1477"/>
                  </a:cubicBezTo>
                  <a:cubicBezTo>
                    <a:pt x="39525" y="1017"/>
                    <a:pt x="39399" y="849"/>
                    <a:pt x="37537" y="849"/>
                  </a:cubicBezTo>
                  <a:cubicBezTo>
                    <a:pt x="36763" y="849"/>
                    <a:pt x="35947" y="829"/>
                    <a:pt x="35152" y="829"/>
                  </a:cubicBezTo>
                  <a:cubicBezTo>
                    <a:pt x="34566" y="829"/>
                    <a:pt x="33980" y="766"/>
                    <a:pt x="33394" y="598"/>
                  </a:cubicBezTo>
                  <a:cubicBezTo>
                    <a:pt x="33206" y="536"/>
                    <a:pt x="32955" y="494"/>
                    <a:pt x="32725" y="494"/>
                  </a:cubicBezTo>
                  <a:lnTo>
                    <a:pt x="28728" y="410"/>
                  </a:lnTo>
                  <a:cubicBezTo>
                    <a:pt x="28498" y="410"/>
                    <a:pt x="28247" y="410"/>
                    <a:pt x="28038" y="494"/>
                  </a:cubicBezTo>
                  <a:cubicBezTo>
                    <a:pt x="27117" y="787"/>
                    <a:pt x="26259" y="1163"/>
                    <a:pt x="25276" y="1226"/>
                  </a:cubicBezTo>
                  <a:cubicBezTo>
                    <a:pt x="24996" y="1366"/>
                    <a:pt x="24709" y="1405"/>
                    <a:pt x="24418" y="1405"/>
                  </a:cubicBezTo>
                  <a:cubicBezTo>
                    <a:pt x="24231" y="1405"/>
                    <a:pt x="24042" y="1389"/>
                    <a:pt x="23853" y="1373"/>
                  </a:cubicBezTo>
                  <a:cubicBezTo>
                    <a:pt x="23288" y="1373"/>
                    <a:pt x="22744" y="1331"/>
                    <a:pt x="22158" y="1331"/>
                  </a:cubicBezTo>
                  <a:cubicBezTo>
                    <a:pt x="22012" y="1331"/>
                    <a:pt x="21865" y="1320"/>
                    <a:pt x="21724" y="1320"/>
                  </a:cubicBezTo>
                  <a:cubicBezTo>
                    <a:pt x="21583" y="1320"/>
                    <a:pt x="21447" y="1331"/>
                    <a:pt x="21321" y="1373"/>
                  </a:cubicBezTo>
                  <a:cubicBezTo>
                    <a:pt x="20987" y="1477"/>
                    <a:pt x="20673" y="1477"/>
                    <a:pt x="20317" y="1477"/>
                  </a:cubicBezTo>
                  <a:cubicBezTo>
                    <a:pt x="19773" y="1477"/>
                    <a:pt x="19250" y="1456"/>
                    <a:pt x="18706" y="1435"/>
                  </a:cubicBezTo>
                  <a:cubicBezTo>
                    <a:pt x="18266" y="1393"/>
                    <a:pt x="17785" y="1456"/>
                    <a:pt x="17388" y="1163"/>
                  </a:cubicBezTo>
                  <a:cubicBezTo>
                    <a:pt x="17325" y="1121"/>
                    <a:pt x="17178" y="1121"/>
                    <a:pt x="17053" y="1080"/>
                  </a:cubicBezTo>
                  <a:cubicBezTo>
                    <a:pt x="16457" y="1060"/>
                    <a:pt x="15914" y="758"/>
                    <a:pt x="15310" y="758"/>
                  </a:cubicBezTo>
                  <a:cubicBezTo>
                    <a:pt x="15257" y="758"/>
                    <a:pt x="15203" y="761"/>
                    <a:pt x="15149" y="766"/>
                  </a:cubicBezTo>
                  <a:cubicBezTo>
                    <a:pt x="15023" y="766"/>
                    <a:pt x="14898" y="661"/>
                    <a:pt x="14751" y="619"/>
                  </a:cubicBezTo>
                  <a:cubicBezTo>
                    <a:pt x="13942" y="318"/>
                    <a:pt x="13082" y="0"/>
                    <a:pt x="121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8" name="Google Shape;298;p35"/>
            <p:cNvSpPr/>
            <p:nvPr/>
          </p:nvSpPr>
          <p:spPr>
            <a:xfrm>
              <a:off x="6600625" y="2659313"/>
              <a:ext cx="298175" cy="158525"/>
            </a:xfrm>
            <a:custGeom>
              <a:avLst/>
              <a:gdLst/>
              <a:ahLst/>
              <a:cxnLst/>
              <a:rect l="l" t="t" r="r" b="b"/>
              <a:pathLst>
                <a:path w="11927" h="6341" extrusionOk="0">
                  <a:moveTo>
                    <a:pt x="105" y="231"/>
                  </a:moveTo>
                  <a:cubicBezTo>
                    <a:pt x="942" y="22"/>
                    <a:pt x="1695" y="1"/>
                    <a:pt x="2469" y="43"/>
                  </a:cubicBezTo>
                  <a:cubicBezTo>
                    <a:pt x="4603" y="126"/>
                    <a:pt x="6717" y="168"/>
                    <a:pt x="8851" y="252"/>
                  </a:cubicBezTo>
                  <a:cubicBezTo>
                    <a:pt x="9081" y="252"/>
                    <a:pt x="9332" y="231"/>
                    <a:pt x="9541" y="336"/>
                  </a:cubicBezTo>
                  <a:cubicBezTo>
                    <a:pt x="9981" y="503"/>
                    <a:pt x="10420" y="503"/>
                    <a:pt x="10881" y="545"/>
                  </a:cubicBezTo>
                  <a:cubicBezTo>
                    <a:pt x="11550" y="587"/>
                    <a:pt x="11927" y="1235"/>
                    <a:pt x="11550" y="1821"/>
                  </a:cubicBezTo>
                  <a:cubicBezTo>
                    <a:pt x="11194" y="2386"/>
                    <a:pt x="10776" y="2909"/>
                    <a:pt x="10378" y="3474"/>
                  </a:cubicBezTo>
                  <a:cubicBezTo>
                    <a:pt x="10044" y="3914"/>
                    <a:pt x="9667" y="4353"/>
                    <a:pt x="9332" y="4792"/>
                  </a:cubicBezTo>
                  <a:cubicBezTo>
                    <a:pt x="9165" y="5002"/>
                    <a:pt x="9018" y="5190"/>
                    <a:pt x="8746" y="5274"/>
                  </a:cubicBezTo>
                  <a:cubicBezTo>
                    <a:pt x="8725" y="5274"/>
                    <a:pt x="8704" y="5295"/>
                    <a:pt x="8684" y="5295"/>
                  </a:cubicBezTo>
                  <a:cubicBezTo>
                    <a:pt x="6717" y="6257"/>
                    <a:pt x="6445" y="6341"/>
                    <a:pt x="4290" y="6194"/>
                  </a:cubicBezTo>
                  <a:cubicBezTo>
                    <a:pt x="3411" y="6132"/>
                    <a:pt x="2553" y="5839"/>
                    <a:pt x="2009" y="5064"/>
                  </a:cubicBezTo>
                  <a:cubicBezTo>
                    <a:pt x="1946" y="4981"/>
                    <a:pt x="1842" y="4876"/>
                    <a:pt x="1779" y="4834"/>
                  </a:cubicBezTo>
                  <a:cubicBezTo>
                    <a:pt x="1151" y="4458"/>
                    <a:pt x="858" y="3851"/>
                    <a:pt x="670" y="3202"/>
                  </a:cubicBezTo>
                  <a:cubicBezTo>
                    <a:pt x="565" y="2784"/>
                    <a:pt x="461" y="2365"/>
                    <a:pt x="272" y="2010"/>
                  </a:cubicBezTo>
                  <a:cubicBezTo>
                    <a:pt x="0" y="1424"/>
                    <a:pt x="63" y="838"/>
                    <a:pt x="105" y="23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5"/>
            <p:cNvSpPr/>
            <p:nvPr/>
          </p:nvSpPr>
          <p:spPr>
            <a:xfrm>
              <a:off x="6389825" y="2591838"/>
              <a:ext cx="192500" cy="152250"/>
            </a:xfrm>
            <a:custGeom>
              <a:avLst/>
              <a:gdLst/>
              <a:ahLst/>
              <a:cxnLst/>
              <a:rect l="l" t="t" r="r" b="b"/>
              <a:pathLst>
                <a:path w="7700" h="6090" extrusionOk="0">
                  <a:moveTo>
                    <a:pt x="7135" y="2198"/>
                  </a:moveTo>
                  <a:cubicBezTo>
                    <a:pt x="7240" y="1214"/>
                    <a:pt x="6863" y="336"/>
                    <a:pt x="5608" y="105"/>
                  </a:cubicBezTo>
                  <a:cubicBezTo>
                    <a:pt x="5043" y="1"/>
                    <a:pt x="4499" y="43"/>
                    <a:pt x="3975" y="231"/>
                  </a:cubicBezTo>
                  <a:cubicBezTo>
                    <a:pt x="3306" y="64"/>
                    <a:pt x="2574" y="126"/>
                    <a:pt x="1967" y="440"/>
                  </a:cubicBezTo>
                  <a:cubicBezTo>
                    <a:pt x="1214" y="838"/>
                    <a:pt x="816" y="1486"/>
                    <a:pt x="649" y="2240"/>
                  </a:cubicBezTo>
                  <a:cubicBezTo>
                    <a:pt x="607" y="2344"/>
                    <a:pt x="544" y="2470"/>
                    <a:pt x="502" y="2616"/>
                  </a:cubicBezTo>
                  <a:cubicBezTo>
                    <a:pt x="0" y="3934"/>
                    <a:pt x="858" y="5169"/>
                    <a:pt x="2030" y="5692"/>
                  </a:cubicBezTo>
                  <a:lnTo>
                    <a:pt x="2197" y="5776"/>
                  </a:lnTo>
                  <a:lnTo>
                    <a:pt x="2218" y="5776"/>
                  </a:lnTo>
                  <a:lnTo>
                    <a:pt x="2448" y="5859"/>
                  </a:lnTo>
                  <a:cubicBezTo>
                    <a:pt x="2825" y="5964"/>
                    <a:pt x="3243" y="6006"/>
                    <a:pt x="3599" y="5985"/>
                  </a:cubicBezTo>
                  <a:cubicBezTo>
                    <a:pt x="4080" y="6090"/>
                    <a:pt x="4603" y="6069"/>
                    <a:pt x="5147" y="5880"/>
                  </a:cubicBezTo>
                  <a:cubicBezTo>
                    <a:pt x="6716" y="5294"/>
                    <a:pt x="7700" y="3662"/>
                    <a:pt x="7135" y="21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5"/>
            <p:cNvSpPr/>
            <p:nvPr/>
          </p:nvSpPr>
          <p:spPr>
            <a:xfrm>
              <a:off x="6912900" y="2581388"/>
              <a:ext cx="176300" cy="194600"/>
            </a:xfrm>
            <a:custGeom>
              <a:avLst/>
              <a:gdLst/>
              <a:ahLst/>
              <a:cxnLst/>
              <a:rect l="l" t="t" r="r" b="b"/>
              <a:pathLst>
                <a:path w="7052" h="7784" extrusionOk="0">
                  <a:moveTo>
                    <a:pt x="6989" y="3055"/>
                  </a:moveTo>
                  <a:cubicBezTo>
                    <a:pt x="7052" y="879"/>
                    <a:pt x="4688" y="0"/>
                    <a:pt x="2930" y="314"/>
                  </a:cubicBezTo>
                  <a:cubicBezTo>
                    <a:pt x="817" y="712"/>
                    <a:pt x="1" y="2658"/>
                    <a:pt x="649" y="4583"/>
                  </a:cubicBezTo>
                  <a:cubicBezTo>
                    <a:pt x="1277" y="6466"/>
                    <a:pt x="3495" y="7784"/>
                    <a:pt x="5336" y="6675"/>
                  </a:cubicBezTo>
                  <a:cubicBezTo>
                    <a:pt x="6257" y="6089"/>
                    <a:pt x="6822" y="4959"/>
                    <a:pt x="6843" y="3892"/>
                  </a:cubicBezTo>
                  <a:cubicBezTo>
                    <a:pt x="6926" y="3599"/>
                    <a:pt x="6989" y="3327"/>
                    <a:pt x="6989" y="30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5"/>
            <p:cNvSpPr/>
            <p:nvPr/>
          </p:nvSpPr>
          <p:spPr>
            <a:xfrm>
              <a:off x="5970825" y="1928038"/>
              <a:ext cx="1569800" cy="1667650"/>
            </a:xfrm>
            <a:custGeom>
              <a:avLst/>
              <a:gdLst/>
              <a:ahLst/>
              <a:cxnLst/>
              <a:rect l="l" t="t" r="r" b="b"/>
              <a:pathLst>
                <a:path w="62792" h="66706" extrusionOk="0">
                  <a:moveTo>
                    <a:pt x="55908" y="19271"/>
                  </a:moveTo>
                  <a:cubicBezTo>
                    <a:pt x="56515" y="20422"/>
                    <a:pt x="57101" y="21552"/>
                    <a:pt x="57687" y="22682"/>
                  </a:cubicBezTo>
                  <a:cubicBezTo>
                    <a:pt x="57980" y="23247"/>
                    <a:pt x="57875" y="23833"/>
                    <a:pt x="57770" y="24439"/>
                  </a:cubicBezTo>
                  <a:cubicBezTo>
                    <a:pt x="57666" y="24879"/>
                    <a:pt x="57477" y="25276"/>
                    <a:pt x="57017" y="25507"/>
                  </a:cubicBezTo>
                  <a:cubicBezTo>
                    <a:pt x="56787" y="25611"/>
                    <a:pt x="56557" y="25862"/>
                    <a:pt x="56368" y="26030"/>
                  </a:cubicBezTo>
                  <a:cubicBezTo>
                    <a:pt x="56013" y="26323"/>
                    <a:pt x="55992" y="26657"/>
                    <a:pt x="56180" y="27013"/>
                  </a:cubicBezTo>
                  <a:cubicBezTo>
                    <a:pt x="56285" y="27264"/>
                    <a:pt x="56410" y="27473"/>
                    <a:pt x="56494" y="27724"/>
                  </a:cubicBezTo>
                  <a:cubicBezTo>
                    <a:pt x="56599" y="28017"/>
                    <a:pt x="56682" y="28331"/>
                    <a:pt x="56787" y="28624"/>
                  </a:cubicBezTo>
                  <a:cubicBezTo>
                    <a:pt x="56829" y="28792"/>
                    <a:pt x="56850" y="29001"/>
                    <a:pt x="56975" y="29168"/>
                  </a:cubicBezTo>
                  <a:cubicBezTo>
                    <a:pt x="57247" y="29482"/>
                    <a:pt x="57268" y="29817"/>
                    <a:pt x="57268" y="30214"/>
                  </a:cubicBezTo>
                  <a:cubicBezTo>
                    <a:pt x="57247" y="30570"/>
                    <a:pt x="57226" y="30947"/>
                    <a:pt x="57247" y="31302"/>
                  </a:cubicBezTo>
                  <a:cubicBezTo>
                    <a:pt x="57310" y="31909"/>
                    <a:pt x="57059" y="32411"/>
                    <a:pt x="56892" y="32955"/>
                  </a:cubicBezTo>
                  <a:cubicBezTo>
                    <a:pt x="56829" y="33081"/>
                    <a:pt x="56724" y="33186"/>
                    <a:pt x="56640" y="33290"/>
                  </a:cubicBezTo>
                  <a:cubicBezTo>
                    <a:pt x="56494" y="33541"/>
                    <a:pt x="56306" y="33750"/>
                    <a:pt x="56159" y="33981"/>
                  </a:cubicBezTo>
                  <a:cubicBezTo>
                    <a:pt x="55657" y="34713"/>
                    <a:pt x="54946" y="35069"/>
                    <a:pt x="54067" y="35048"/>
                  </a:cubicBezTo>
                  <a:cubicBezTo>
                    <a:pt x="53753" y="35048"/>
                    <a:pt x="53439" y="35048"/>
                    <a:pt x="53125" y="35027"/>
                  </a:cubicBezTo>
                  <a:cubicBezTo>
                    <a:pt x="53251" y="35278"/>
                    <a:pt x="53481" y="35257"/>
                    <a:pt x="53690" y="35320"/>
                  </a:cubicBezTo>
                  <a:cubicBezTo>
                    <a:pt x="54381" y="35466"/>
                    <a:pt x="55071" y="35634"/>
                    <a:pt x="55783" y="35696"/>
                  </a:cubicBezTo>
                  <a:cubicBezTo>
                    <a:pt x="56682" y="35843"/>
                    <a:pt x="57352" y="36282"/>
                    <a:pt x="58000" y="36847"/>
                  </a:cubicBezTo>
                  <a:cubicBezTo>
                    <a:pt x="58105" y="36931"/>
                    <a:pt x="58189" y="37098"/>
                    <a:pt x="58189" y="37224"/>
                  </a:cubicBezTo>
                  <a:cubicBezTo>
                    <a:pt x="58210" y="37475"/>
                    <a:pt x="58210" y="37747"/>
                    <a:pt x="58168" y="37977"/>
                  </a:cubicBezTo>
                  <a:cubicBezTo>
                    <a:pt x="57896" y="39337"/>
                    <a:pt x="58042" y="40697"/>
                    <a:pt x="58063" y="42078"/>
                  </a:cubicBezTo>
                  <a:cubicBezTo>
                    <a:pt x="58252" y="42141"/>
                    <a:pt x="58398" y="42162"/>
                    <a:pt x="58524" y="42245"/>
                  </a:cubicBezTo>
                  <a:cubicBezTo>
                    <a:pt x="58796" y="42371"/>
                    <a:pt x="59047" y="42476"/>
                    <a:pt x="59256" y="42664"/>
                  </a:cubicBezTo>
                  <a:cubicBezTo>
                    <a:pt x="60177" y="43543"/>
                    <a:pt x="61097" y="44442"/>
                    <a:pt x="61725" y="45572"/>
                  </a:cubicBezTo>
                  <a:cubicBezTo>
                    <a:pt x="62018" y="46095"/>
                    <a:pt x="62248" y="46639"/>
                    <a:pt x="62248" y="47246"/>
                  </a:cubicBezTo>
                  <a:cubicBezTo>
                    <a:pt x="62248" y="47414"/>
                    <a:pt x="62269" y="47623"/>
                    <a:pt x="62311" y="47811"/>
                  </a:cubicBezTo>
                  <a:cubicBezTo>
                    <a:pt x="62792" y="49485"/>
                    <a:pt x="62353" y="51012"/>
                    <a:pt x="61432" y="52414"/>
                  </a:cubicBezTo>
                  <a:cubicBezTo>
                    <a:pt x="61118" y="52917"/>
                    <a:pt x="60679" y="53335"/>
                    <a:pt x="60281" y="53774"/>
                  </a:cubicBezTo>
                  <a:cubicBezTo>
                    <a:pt x="59946" y="54151"/>
                    <a:pt x="59549" y="54486"/>
                    <a:pt x="59172" y="54841"/>
                  </a:cubicBezTo>
                  <a:cubicBezTo>
                    <a:pt x="58712" y="55323"/>
                    <a:pt x="58231" y="55762"/>
                    <a:pt x="57603" y="55992"/>
                  </a:cubicBezTo>
                  <a:cubicBezTo>
                    <a:pt x="57352" y="56097"/>
                    <a:pt x="57184" y="56264"/>
                    <a:pt x="57122" y="56557"/>
                  </a:cubicBezTo>
                  <a:cubicBezTo>
                    <a:pt x="57017" y="56892"/>
                    <a:pt x="56850" y="57227"/>
                    <a:pt x="56703" y="57562"/>
                  </a:cubicBezTo>
                  <a:cubicBezTo>
                    <a:pt x="56452" y="58168"/>
                    <a:pt x="56410" y="58775"/>
                    <a:pt x="56410" y="59403"/>
                  </a:cubicBezTo>
                  <a:cubicBezTo>
                    <a:pt x="56410" y="60365"/>
                    <a:pt x="56389" y="61328"/>
                    <a:pt x="56347" y="62311"/>
                  </a:cubicBezTo>
                  <a:cubicBezTo>
                    <a:pt x="56347" y="62730"/>
                    <a:pt x="56327" y="63148"/>
                    <a:pt x="56180" y="63567"/>
                  </a:cubicBezTo>
                  <a:cubicBezTo>
                    <a:pt x="56034" y="63922"/>
                    <a:pt x="56096" y="64341"/>
                    <a:pt x="56096" y="64738"/>
                  </a:cubicBezTo>
                  <a:cubicBezTo>
                    <a:pt x="56075" y="65031"/>
                    <a:pt x="56138" y="65303"/>
                    <a:pt x="55887" y="65513"/>
                  </a:cubicBezTo>
                  <a:cubicBezTo>
                    <a:pt x="55511" y="65805"/>
                    <a:pt x="55301" y="66308"/>
                    <a:pt x="54736" y="66308"/>
                  </a:cubicBezTo>
                  <a:cubicBezTo>
                    <a:pt x="54506" y="66308"/>
                    <a:pt x="54234" y="66412"/>
                    <a:pt x="54004" y="66517"/>
                  </a:cubicBezTo>
                  <a:cubicBezTo>
                    <a:pt x="53669" y="66663"/>
                    <a:pt x="53355" y="66705"/>
                    <a:pt x="53021" y="66559"/>
                  </a:cubicBezTo>
                  <a:cubicBezTo>
                    <a:pt x="52518" y="66391"/>
                    <a:pt x="52016" y="66349"/>
                    <a:pt x="51493" y="66349"/>
                  </a:cubicBezTo>
                  <a:cubicBezTo>
                    <a:pt x="47832" y="66308"/>
                    <a:pt x="44170" y="66224"/>
                    <a:pt x="40508" y="66182"/>
                  </a:cubicBezTo>
                  <a:cubicBezTo>
                    <a:pt x="39776" y="66182"/>
                    <a:pt x="39023" y="66182"/>
                    <a:pt x="38290" y="66245"/>
                  </a:cubicBezTo>
                  <a:cubicBezTo>
                    <a:pt x="37244" y="66349"/>
                    <a:pt x="36198" y="66349"/>
                    <a:pt x="35152" y="66329"/>
                  </a:cubicBezTo>
                  <a:cubicBezTo>
                    <a:pt x="34545" y="66329"/>
                    <a:pt x="33938" y="66308"/>
                    <a:pt x="33373" y="66308"/>
                  </a:cubicBezTo>
                  <a:cubicBezTo>
                    <a:pt x="32871" y="66308"/>
                    <a:pt x="32348" y="66391"/>
                    <a:pt x="31846" y="66412"/>
                  </a:cubicBezTo>
                  <a:cubicBezTo>
                    <a:pt x="31281" y="66433"/>
                    <a:pt x="30737" y="66496"/>
                    <a:pt x="30151" y="66496"/>
                  </a:cubicBezTo>
                  <a:cubicBezTo>
                    <a:pt x="23832" y="66391"/>
                    <a:pt x="17492" y="66287"/>
                    <a:pt x="11173" y="66140"/>
                  </a:cubicBezTo>
                  <a:cubicBezTo>
                    <a:pt x="10650" y="66140"/>
                    <a:pt x="10148" y="66140"/>
                    <a:pt x="9646" y="66308"/>
                  </a:cubicBezTo>
                  <a:cubicBezTo>
                    <a:pt x="9458" y="66349"/>
                    <a:pt x="9248" y="66391"/>
                    <a:pt x="9081" y="66391"/>
                  </a:cubicBezTo>
                  <a:cubicBezTo>
                    <a:pt x="8349" y="66391"/>
                    <a:pt x="7616" y="66349"/>
                    <a:pt x="6842" y="66349"/>
                  </a:cubicBezTo>
                  <a:cubicBezTo>
                    <a:pt x="6487" y="66349"/>
                    <a:pt x="6173" y="66245"/>
                    <a:pt x="5963" y="65931"/>
                  </a:cubicBezTo>
                  <a:cubicBezTo>
                    <a:pt x="5691" y="65575"/>
                    <a:pt x="5440" y="65178"/>
                    <a:pt x="5252" y="64780"/>
                  </a:cubicBezTo>
                  <a:cubicBezTo>
                    <a:pt x="5064" y="64425"/>
                    <a:pt x="5022" y="64027"/>
                    <a:pt x="5022" y="63629"/>
                  </a:cubicBezTo>
                  <a:cubicBezTo>
                    <a:pt x="5043" y="62751"/>
                    <a:pt x="5043" y="61893"/>
                    <a:pt x="5064" y="60993"/>
                  </a:cubicBezTo>
                  <a:cubicBezTo>
                    <a:pt x="5064" y="60888"/>
                    <a:pt x="5064" y="60763"/>
                    <a:pt x="5106" y="60658"/>
                  </a:cubicBezTo>
                  <a:cubicBezTo>
                    <a:pt x="5440" y="59445"/>
                    <a:pt x="5273" y="58168"/>
                    <a:pt x="5587" y="56934"/>
                  </a:cubicBezTo>
                  <a:cubicBezTo>
                    <a:pt x="5629" y="56829"/>
                    <a:pt x="5670" y="56704"/>
                    <a:pt x="5629" y="56599"/>
                  </a:cubicBezTo>
                  <a:cubicBezTo>
                    <a:pt x="5336" y="55930"/>
                    <a:pt x="5524" y="55197"/>
                    <a:pt x="5482" y="54507"/>
                  </a:cubicBezTo>
                  <a:cubicBezTo>
                    <a:pt x="5482" y="54360"/>
                    <a:pt x="5461" y="54172"/>
                    <a:pt x="5461" y="53984"/>
                  </a:cubicBezTo>
                  <a:cubicBezTo>
                    <a:pt x="5315" y="53942"/>
                    <a:pt x="5147" y="53879"/>
                    <a:pt x="5001" y="53795"/>
                  </a:cubicBezTo>
                  <a:cubicBezTo>
                    <a:pt x="4813" y="53733"/>
                    <a:pt x="4624" y="53649"/>
                    <a:pt x="4499" y="53523"/>
                  </a:cubicBezTo>
                  <a:cubicBezTo>
                    <a:pt x="4185" y="53209"/>
                    <a:pt x="3808" y="53021"/>
                    <a:pt x="3390" y="52854"/>
                  </a:cubicBezTo>
                  <a:cubicBezTo>
                    <a:pt x="2511" y="52519"/>
                    <a:pt x="1716" y="51996"/>
                    <a:pt x="1088" y="51284"/>
                  </a:cubicBezTo>
                  <a:cubicBezTo>
                    <a:pt x="251" y="50385"/>
                    <a:pt x="0" y="49255"/>
                    <a:pt x="314" y="48041"/>
                  </a:cubicBezTo>
                  <a:cubicBezTo>
                    <a:pt x="419" y="47665"/>
                    <a:pt x="565" y="47288"/>
                    <a:pt x="712" y="46932"/>
                  </a:cubicBezTo>
                  <a:cubicBezTo>
                    <a:pt x="753" y="46828"/>
                    <a:pt x="774" y="46681"/>
                    <a:pt x="858" y="46619"/>
                  </a:cubicBezTo>
                  <a:cubicBezTo>
                    <a:pt x="1590" y="45886"/>
                    <a:pt x="2093" y="44903"/>
                    <a:pt x="3055" y="44380"/>
                  </a:cubicBezTo>
                  <a:cubicBezTo>
                    <a:pt x="3390" y="44212"/>
                    <a:pt x="3683" y="43898"/>
                    <a:pt x="3997" y="43647"/>
                  </a:cubicBezTo>
                  <a:cubicBezTo>
                    <a:pt x="4645" y="43187"/>
                    <a:pt x="5336" y="42810"/>
                    <a:pt x="6110" y="42580"/>
                  </a:cubicBezTo>
                  <a:cubicBezTo>
                    <a:pt x="6152" y="42350"/>
                    <a:pt x="6173" y="42162"/>
                    <a:pt x="6194" y="41973"/>
                  </a:cubicBezTo>
                  <a:lnTo>
                    <a:pt x="6361" y="40718"/>
                  </a:lnTo>
                  <a:cubicBezTo>
                    <a:pt x="6403" y="40383"/>
                    <a:pt x="6466" y="40048"/>
                    <a:pt x="6466" y="39714"/>
                  </a:cubicBezTo>
                  <a:cubicBezTo>
                    <a:pt x="6487" y="38898"/>
                    <a:pt x="6528" y="38061"/>
                    <a:pt x="6507" y="37245"/>
                  </a:cubicBezTo>
                  <a:cubicBezTo>
                    <a:pt x="6507" y="36575"/>
                    <a:pt x="6842" y="35989"/>
                    <a:pt x="6926" y="35341"/>
                  </a:cubicBezTo>
                  <a:cubicBezTo>
                    <a:pt x="6947" y="35215"/>
                    <a:pt x="7156" y="35048"/>
                    <a:pt x="7303" y="35048"/>
                  </a:cubicBezTo>
                  <a:cubicBezTo>
                    <a:pt x="7888" y="34964"/>
                    <a:pt x="8495" y="34797"/>
                    <a:pt x="9144" y="34839"/>
                  </a:cubicBezTo>
                  <a:cubicBezTo>
                    <a:pt x="9834" y="34901"/>
                    <a:pt x="10504" y="34839"/>
                    <a:pt x="11236" y="34859"/>
                  </a:cubicBezTo>
                  <a:cubicBezTo>
                    <a:pt x="11236" y="34211"/>
                    <a:pt x="11487" y="33688"/>
                    <a:pt x="11759" y="33186"/>
                  </a:cubicBezTo>
                  <a:cubicBezTo>
                    <a:pt x="11550" y="32830"/>
                    <a:pt x="11404" y="32495"/>
                    <a:pt x="11173" y="32139"/>
                  </a:cubicBezTo>
                  <a:cubicBezTo>
                    <a:pt x="10713" y="31491"/>
                    <a:pt x="10295" y="30842"/>
                    <a:pt x="10127" y="30047"/>
                  </a:cubicBezTo>
                  <a:cubicBezTo>
                    <a:pt x="10023" y="29629"/>
                    <a:pt x="9667" y="29273"/>
                    <a:pt x="9500" y="28854"/>
                  </a:cubicBezTo>
                  <a:cubicBezTo>
                    <a:pt x="9332" y="28478"/>
                    <a:pt x="9186" y="28122"/>
                    <a:pt x="9102" y="27724"/>
                  </a:cubicBezTo>
                  <a:cubicBezTo>
                    <a:pt x="8914" y="26867"/>
                    <a:pt x="8621" y="26030"/>
                    <a:pt x="8704" y="25130"/>
                  </a:cubicBezTo>
                  <a:cubicBezTo>
                    <a:pt x="8725" y="24921"/>
                    <a:pt x="8704" y="24753"/>
                    <a:pt x="8767" y="24544"/>
                  </a:cubicBezTo>
                  <a:cubicBezTo>
                    <a:pt x="8976" y="23561"/>
                    <a:pt x="9207" y="22598"/>
                    <a:pt x="9416" y="21636"/>
                  </a:cubicBezTo>
                  <a:cubicBezTo>
                    <a:pt x="9520" y="21217"/>
                    <a:pt x="9709" y="20841"/>
                    <a:pt x="9960" y="20506"/>
                  </a:cubicBezTo>
                  <a:cubicBezTo>
                    <a:pt x="10232" y="20150"/>
                    <a:pt x="10462" y="19753"/>
                    <a:pt x="10692" y="19376"/>
                  </a:cubicBezTo>
                  <a:cubicBezTo>
                    <a:pt x="10797" y="19229"/>
                    <a:pt x="10880" y="19020"/>
                    <a:pt x="11006" y="18895"/>
                  </a:cubicBezTo>
                  <a:cubicBezTo>
                    <a:pt x="11508" y="18309"/>
                    <a:pt x="12031" y="17765"/>
                    <a:pt x="12533" y="17179"/>
                  </a:cubicBezTo>
                  <a:cubicBezTo>
                    <a:pt x="12533" y="17116"/>
                    <a:pt x="12554" y="17033"/>
                    <a:pt x="12554" y="17012"/>
                  </a:cubicBezTo>
                  <a:cubicBezTo>
                    <a:pt x="12031" y="16196"/>
                    <a:pt x="12178" y="15296"/>
                    <a:pt x="12241" y="14438"/>
                  </a:cubicBezTo>
                  <a:cubicBezTo>
                    <a:pt x="12241" y="14250"/>
                    <a:pt x="12324" y="14040"/>
                    <a:pt x="12429" y="13894"/>
                  </a:cubicBezTo>
                  <a:cubicBezTo>
                    <a:pt x="12701" y="13455"/>
                    <a:pt x="13015" y="12994"/>
                    <a:pt x="13370" y="12576"/>
                  </a:cubicBezTo>
                  <a:cubicBezTo>
                    <a:pt x="13496" y="12408"/>
                    <a:pt x="13705" y="12262"/>
                    <a:pt x="13831" y="12115"/>
                  </a:cubicBezTo>
                  <a:cubicBezTo>
                    <a:pt x="14730" y="11069"/>
                    <a:pt x="15881" y="10421"/>
                    <a:pt x="17053" y="9793"/>
                  </a:cubicBezTo>
                  <a:cubicBezTo>
                    <a:pt x="17262" y="9688"/>
                    <a:pt x="17471" y="9626"/>
                    <a:pt x="17681" y="9521"/>
                  </a:cubicBezTo>
                  <a:cubicBezTo>
                    <a:pt x="17827" y="9479"/>
                    <a:pt x="17995" y="9416"/>
                    <a:pt x="18141" y="9333"/>
                  </a:cubicBezTo>
                  <a:cubicBezTo>
                    <a:pt x="18225" y="9312"/>
                    <a:pt x="18287" y="9228"/>
                    <a:pt x="18350" y="9186"/>
                  </a:cubicBezTo>
                  <a:cubicBezTo>
                    <a:pt x="18497" y="8579"/>
                    <a:pt x="18622" y="7973"/>
                    <a:pt x="18769" y="7387"/>
                  </a:cubicBezTo>
                  <a:cubicBezTo>
                    <a:pt x="18957" y="6696"/>
                    <a:pt x="19334" y="6152"/>
                    <a:pt x="19794" y="5629"/>
                  </a:cubicBezTo>
                  <a:cubicBezTo>
                    <a:pt x="20526" y="4834"/>
                    <a:pt x="21384" y="4185"/>
                    <a:pt x="22326" y="3662"/>
                  </a:cubicBezTo>
                  <a:cubicBezTo>
                    <a:pt x="23037" y="3265"/>
                    <a:pt x="23832" y="3118"/>
                    <a:pt x="24606" y="3014"/>
                  </a:cubicBezTo>
                  <a:cubicBezTo>
                    <a:pt x="25401" y="2888"/>
                    <a:pt x="26176" y="2784"/>
                    <a:pt x="26992" y="2993"/>
                  </a:cubicBezTo>
                  <a:cubicBezTo>
                    <a:pt x="27306" y="3056"/>
                    <a:pt x="27557" y="2930"/>
                    <a:pt x="27745" y="2721"/>
                  </a:cubicBezTo>
                  <a:cubicBezTo>
                    <a:pt x="28289" y="2051"/>
                    <a:pt x="29105" y="1696"/>
                    <a:pt x="29733" y="1131"/>
                  </a:cubicBezTo>
                  <a:cubicBezTo>
                    <a:pt x="29900" y="1005"/>
                    <a:pt x="30130" y="921"/>
                    <a:pt x="30360" y="859"/>
                  </a:cubicBezTo>
                  <a:cubicBezTo>
                    <a:pt x="31072" y="628"/>
                    <a:pt x="31783" y="419"/>
                    <a:pt x="32474" y="189"/>
                  </a:cubicBezTo>
                  <a:cubicBezTo>
                    <a:pt x="32850" y="63"/>
                    <a:pt x="33185" y="1"/>
                    <a:pt x="33583" y="22"/>
                  </a:cubicBezTo>
                  <a:cubicBezTo>
                    <a:pt x="34399" y="63"/>
                    <a:pt x="35236" y="84"/>
                    <a:pt x="36031" y="63"/>
                  </a:cubicBezTo>
                  <a:cubicBezTo>
                    <a:pt x="36491" y="63"/>
                    <a:pt x="36868" y="189"/>
                    <a:pt x="37244" y="398"/>
                  </a:cubicBezTo>
                  <a:cubicBezTo>
                    <a:pt x="37767" y="712"/>
                    <a:pt x="38311" y="1026"/>
                    <a:pt x="38855" y="1361"/>
                  </a:cubicBezTo>
                  <a:cubicBezTo>
                    <a:pt x="39588" y="1800"/>
                    <a:pt x="40048" y="2512"/>
                    <a:pt x="40404" y="3244"/>
                  </a:cubicBezTo>
                  <a:cubicBezTo>
                    <a:pt x="40508" y="3453"/>
                    <a:pt x="40487" y="3746"/>
                    <a:pt x="40508" y="3997"/>
                  </a:cubicBezTo>
                  <a:cubicBezTo>
                    <a:pt x="41617" y="3892"/>
                    <a:pt x="42663" y="3976"/>
                    <a:pt x="43731" y="3976"/>
                  </a:cubicBezTo>
                  <a:cubicBezTo>
                    <a:pt x="44777" y="3976"/>
                    <a:pt x="45823" y="3997"/>
                    <a:pt x="46869" y="4039"/>
                  </a:cubicBezTo>
                  <a:cubicBezTo>
                    <a:pt x="47057" y="4039"/>
                    <a:pt x="47267" y="4060"/>
                    <a:pt x="47434" y="4102"/>
                  </a:cubicBezTo>
                  <a:cubicBezTo>
                    <a:pt x="47915" y="4248"/>
                    <a:pt x="48355" y="4395"/>
                    <a:pt x="48836" y="4520"/>
                  </a:cubicBezTo>
                  <a:cubicBezTo>
                    <a:pt x="49296" y="4667"/>
                    <a:pt x="49715" y="4897"/>
                    <a:pt x="50049" y="5253"/>
                  </a:cubicBezTo>
                  <a:cubicBezTo>
                    <a:pt x="50301" y="5525"/>
                    <a:pt x="50614" y="5776"/>
                    <a:pt x="50782" y="6069"/>
                  </a:cubicBezTo>
                  <a:cubicBezTo>
                    <a:pt x="51179" y="6675"/>
                    <a:pt x="51493" y="7303"/>
                    <a:pt x="51410" y="8056"/>
                  </a:cubicBezTo>
                  <a:cubicBezTo>
                    <a:pt x="51368" y="8496"/>
                    <a:pt x="51410" y="8977"/>
                    <a:pt x="51389" y="9416"/>
                  </a:cubicBezTo>
                  <a:cubicBezTo>
                    <a:pt x="51389" y="9688"/>
                    <a:pt x="51493" y="9856"/>
                    <a:pt x="51702" y="10002"/>
                  </a:cubicBezTo>
                  <a:cubicBezTo>
                    <a:pt x="51995" y="10170"/>
                    <a:pt x="52309" y="10337"/>
                    <a:pt x="52602" y="10483"/>
                  </a:cubicBezTo>
                  <a:cubicBezTo>
                    <a:pt x="52958" y="10672"/>
                    <a:pt x="53293" y="10860"/>
                    <a:pt x="53565" y="11174"/>
                  </a:cubicBezTo>
                  <a:cubicBezTo>
                    <a:pt x="53648" y="11258"/>
                    <a:pt x="53711" y="11362"/>
                    <a:pt x="53816" y="11404"/>
                  </a:cubicBezTo>
                  <a:cubicBezTo>
                    <a:pt x="54632" y="11885"/>
                    <a:pt x="55176" y="12618"/>
                    <a:pt x="55741" y="13308"/>
                  </a:cubicBezTo>
                  <a:cubicBezTo>
                    <a:pt x="55908" y="13559"/>
                    <a:pt x="56117" y="13810"/>
                    <a:pt x="56327" y="14020"/>
                  </a:cubicBezTo>
                  <a:cubicBezTo>
                    <a:pt x="56724" y="14459"/>
                    <a:pt x="56954" y="14961"/>
                    <a:pt x="56933" y="15568"/>
                  </a:cubicBezTo>
                  <a:cubicBezTo>
                    <a:pt x="56912" y="16028"/>
                    <a:pt x="56912" y="16530"/>
                    <a:pt x="56912" y="17012"/>
                  </a:cubicBezTo>
                  <a:cubicBezTo>
                    <a:pt x="56912" y="17430"/>
                    <a:pt x="56808" y="17786"/>
                    <a:pt x="56599" y="18121"/>
                  </a:cubicBezTo>
                  <a:cubicBezTo>
                    <a:pt x="56410" y="18518"/>
                    <a:pt x="56180" y="18853"/>
                    <a:pt x="55908" y="19271"/>
                  </a:cubicBezTo>
                  <a:close/>
                  <a:moveTo>
                    <a:pt x="10441" y="62646"/>
                  </a:moveTo>
                  <a:cubicBezTo>
                    <a:pt x="10860" y="62646"/>
                    <a:pt x="11215" y="62646"/>
                    <a:pt x="11592" y="62667"/>
                  </a:cubicBezTo>
                  <a:cubicBezTo>
                    <a:pt x="12450" y="62730"/>
                    <a:pt x="13329" y="62541"/>
                    <a:pt x="14165" y="62939"/>
                  </a:cubicBezTo>
                  <a:cubicBezTo>
                    <a:pt x="14228" y="62960"/>
                    <a:pt x="14270" y="62960"/>
                    <a:pt x="14333" y="62960"/>
                  </a:cubicBezTo>
                  <a:cubicBezTo>
                    <a:pt x="15588" y="62939"/>
                    <a:pt x="16823" y="63106"/>
                    <a:pt x="18057" y="62876"/>
                  </a:cubicBezTo>
                  <a:cubicBezTo>
                    <a:pt x="18413" y="62834"/>
                    <a:pt x="18748" y="62792"/>
                    <a:pt x="19083" y="62792"/>
                  </a:cubicBezTo>
                  <a:cubicBezTo>
                    <a:pt x="20066" y="62792"/>
                    <a:pt x="21028" y="62834"/>
                    <a:pt x="21991" y="62855"/>
                  </a:cubicBezTo>
                  <a:cubicBezTo>
                    <a:pt x="22221" y="62855"/>
                    <a:pt x="22451" y="62855"/>
                    <a:pt x="22640" y="62960"/>
                  </a:cubicBezTo>
                  <a:cubicBezTo>
                    <a:pt x="23037" y="63148"/>
                    <a:pt x="23393" y="63148"/>
                    <a:pt x="23811" y="63148"/>
                  </a:cubicBezTo>
                  <a:cubicBezTo>
                    <a:pt x="26615" y="63190"/>
                    <a:pt x="29440" y="63253"/>
                    <a:pt x="32243" y="63295"/>
                  </a:cubicBezTo>
                  <a:cubicBezTo>
                    <a:pt x="33708" y="63316"/>
                    <a:pt x="35194" y="63357"/>
                    <a:pt x="36658" y="63378"/>
                  </a:cubicBezTo>
                  <a:cubicBezTo>
                    <a:pt x="37119" y="63378"/>
                    <a:pt x="37579" y="63357"/>
                    <a:pt x="38018" y="63378"/>
                  </a:cubicBezTo>
                  <a:cubicBezTo>
                    <a:pt x="39588" y="63399"/>
                    <a:pt x="41136" y="63462"/>
                    <a:pt x="42705" y="63504"/>
                  </a:cubicBezTo>
                  <a:cubicBezTo>
                    <a:pt x="43249" y="63525"/>
                    <a:pt x="43772" y="63567"/>
                    <a:pt x="44337" y="63567"/>
                  </a:cubicBezTo>
                  <a:cubicBezTo>
                    <a:pt x="44881" y="63567"/>
                    <a:pt x="45425" y="63671"/>
                    <a:pt x="45928" y="63525"/>
                  </a:cubicBezTo>
                  <a:cubicBezTo>
                    <a:pt x="46451" y="63399"/>
                    <a:pt x="46911" y="63378"/>
                    <a:pt x="47434" y="63399"/>
                  </a:cubicBezTo>
                  <a:cubicBezTo>
                    <a:pt x="48313" y="63399"/>
                    <a:pt x="49150" y="63462"/>
                    <a:pt x="50008" y="63462"/>
                  </a:cubicBezTo>
                  <a:cubicBezTo>
                    <a:pt x="50238" y="63462"/>
                    <a:pt x="50468" y="63462"/>
                    <a:pt x="50656" y="63378"/>
                  </a:cubicBezTo>
                  <a:cubicBezTo>
                    <a:pt x="50991" y="63253"/>
                    <a:pt x="51305" y="63253"/>
                    <a:pt x="51661" y="63253"/>
                  </a:cubicBezTo>
                  <a:cubicBezTo>
                    <a:pt x="51995" y="63274"/>
                    <a:pt x="52309" y="63295"/>
                    <a:pt x="52665" y="63316"/>
                  </a:cubicBezTo>
                  <a:cubicBezTo>
                    <a:pt x="52853" y="63044"/>
                    <a:pt x="52790" y="62730"/>
                    <a:pt x="52832" y="62416"/>
                  </a:cubicBezTo>
                  <a:cubicBezTo>
                    <a:pt x="52853" y="62039"/>
                    <a:pt x="52770" y="61642"/>
                    <a:pt x="52895" y="61307"/>
                  </a:cubicBezTo>
                  <a:cubicBezTo>
                    <a:pt x="53104" y="60763"/>
                    <a:pt x="53104" y="60219"/>
                    <a:pt x="53146" y="59633"/>
                  </a:cubicBezTo>
                  <a:cubicBezTo>
                    <a:pt x="53167" y="59068"/>
                    <a:pt x="53083" y="58503"/>
                    <a:pt x="53397" y="57980"/>
                  </a:cubicBezTo>
                  <a:cubicBezTo>
                    <a:pt x="53460" y="57875"/>
                    <a:pt x="53460" y="57708"/>
                    <a:pt x="53460" y="57562"/>
                  </a:cubicBezTo>
                  <a:cubicBezTo>
                    <a:pt x="53502" y="56683"/>
                    <a:pt x="53502" y="56683"/>
                    <a:pt x="53062" y="56034"/>
                  </a:cubicBezTo>
                  <a:lnTo>
                    <a:pt x="53062" y="55950"/>
                  </a:lnTo>
                  <a:cubicBezTo>
                    <a:pt x="53146" y="55867"/>
                    <a:pt x="53188" y="55762"/>
                    <a:pt x="53272" y="55678"/>
                  </a:cubicBezTo>
                  <a:cubicBezTo>
                    <a:pt x="53669" y="55239"/>
                    <a:pt x="53586" y="54883"/>
                    <a:pt x="53083" y="54611"/>
                  </a:cubicBezTo>
                  <a:cubicBezTo>
                    <a:pt x="52895" y="54507"/>
                    <a:pt x="52644" y="54486"/>
                    <a:pt x="52581" y="54193"/>
                  </a:cubicBezTo>
                  <a:cubicBezTo>
                    <a:pt x="52749" y="53753"/>
                    <a:pt x="53251" y="53963"/>
                    <a:pt x="53481" y="53774"/>
                  </a:cubicBezTo>
                  <a:cubicBezTo>
                    <a:pt x="53774" y="53021"/>
                    <a:pt x="53816" y="52310"/>
                    <a:pt x="53816" y="51556"/>
                  </a:cubicBezTo>
                  <a:cubicBezTo>
                    <a:pt x="53816" y="50803"/>
                    <a:pt x="53816" y="50008"/>
                    <a:pt x="53879" y="49255"/>
                  </a:cubicBezTo>
                  <a:cubicBezTo>
                    <a:pt x="53920" y="48334"/>
                    <a:pt x="53941" y="47414"/>
                    <a:pt x="54088" y="46535"/>
                  </a:cubicBezTo>
                  <a:cubicBezTo>
                    <a:pt x="54339" y="44882"/>
                    <a:pt x="54339" y="43271"/>
                    <a:pt x="54297" y="41618"/>
                  </a:cubicBezTo>
                  <a:cubicBezTo>
                    <a:pt x="54255" y="41074"/>
                    <a:pt x="54213" y="40488"/>
                    <a:pt x="54151" y="39965"/>
                  </a:cubicBezTo>
                  <a:cubicBezTo>
                    <a:pt x="53732" y="39839"/>
                    <a:pt x="53397" y="39672"/>
                    <a:pt x="53062" y="39651"/>
                  </a:cubicBezTo>
                  <a:cubicBezTo>
                    <a:pt x="52351" y="39567"/>
                    <a:pt x="51702" y="39316"/>
                    <a:pt x="51012" y="39128"/>
                  </a:cubicBezTo>
                  <a:cubicBezTo>
                    <a:pt x="49380" y="38668"/>
                    <a:pt x="49233" y="38500"/>
                    <a:pt x="47392" y="38500"/>
                  </a:cubicBezTo>
                  <a:cubicBezTo>
                    <a:pt x="46597" y="38500"/>
                    <a:pt x="45781" y="38479"/>
                    <a:pt x="45007" y="38479"/>
                  </a:cubicBezTo>
                  <a:cubicBezTo>
                    <a:pt x="44400" y="38479"/>
                    <a:pt x="43835" y="38416"/>
                    <a:pt x="43249" y="38249"/>
                  </a:cubicBezTo>
                  <a:cubicBezTo>
                    <a:pt x="43040" y="38186"/>
                    <a:pt x="42810" y="38144"/>
                    <a:pt x="42580" y="38144"/>
                  </a:cubicBezTo>
                  <a:lnTo>
                    <a:pt x="38562" y="38061"/>
                  </a:lnTo>
                  <a:cubicBezTo>
                    <a:pt x="38332" y="38061"/>
                    <a:pt x="38102" y="38061"/>
                    <a:pt x="37893" y="38144"/>
                  </a:cubicBezTo>
                  <a:cubicBezTo>
                    <a:pt x="36972" y="38416"/>
                    <a:pt x="36114" y="38814"/>
                    <a:pt x="35110" y="38877"/>
                  </a:cubicBezTo>
                  <a:cubicBezTo>
                    <a:pt x="34671" y="39107"/>
                    <a:pt x="34168" y="39044"/>
                    <a:pt x="33708" y="39023"/>
                  </a:cubicBezTo>
                  <a:cubicBezTo>
                    <a:pt x="33122" y="39023"/>
                    <a:pt x="32578" y="38981"/>
                    <a:pt x="32013" y="38981"/>
                  </a:cubicBezTo>
                  <a:cubicBezTo>
                    <a:pt x="31720" y="38981"/>
                    <a:pt x="31427" y="38940"/>
                    <a:pt x="31176" y="39023"/>
                  </a:cubicBezTo>
                  <a:cubicBezTo>
                    <a:pt x="30821" y="39128"/>
                    <a:pt x="30507" y="39128"/>
                    <a:pt x="30172" y="39128"/>
                  </a:cubicBezTo>
                  <a:cubicBezTo>
                    <a:pt x="29628" y="39128"/>
                    <a:pt x="29105" y="39107"/>
                    <a:pt x="28561" y="39086"/>
                  </a:cubicBezTo>
                  <a:cubicBezTo>
                    <a:pt x="28101" y="39044"/>
                    <a:pt x="27640" y="39107"/>
                    <a:pt x="27243" y="38814"/>
                  </a:cubicBezTo>
                  <a:cubicBezTo>
                    <a:pt x="27159" y="38772"/>
                    <a:pt x="27034" y="38772"/>
                    <a:pt x="26908" y="38730"/>
                  </a:cubicBezTo>
                  <a:cubicBezTo>
                    <a:pt x="26259" y="38709"/>
                    <a:pt x="25673" y="38354"/>
                    <a:pt x="25004" y="38416"/>
                  </a:cubicBezTo>
                  <a:cubicBezTo>
                    <a:pt x="24857" y="38416"/>
                    <a:pt x="24732" y="38312"/>
                    <a:pt x="24606" y="38270"/>
                  </a:cubicBezTo>
                  <a:cubicBezTo>
                    <a:pt x="23686" y="37935"/>
                    <a:pt x="22744" y="37580"/>
                    <a:pt x="21719" y="37663"/>
                  </a:cubicBezTo>
                  <a:cubicBezTo>
                    <a:pt x="21384" y="37684"/>
                    <a:pt x="21049" y="37663"/>
                    <a:pt x="20715" y="37663"/>
                  </a:cubicBezTo>
                  <a:cubicBezTo>
                    <a:pt x="20003" y="37663"/>
                    <a:pt x="19292" y="37831"/>
                    <a:pt x="18664" y="38103"/>
                  </a:cubicBezTo>
                  <a:cubicBezTo>
                    <a:pt x="18246" y="38291"/>
                    <a:pt x="17827" y="38375"/>
                    <a:pt x="17367" y="38375"/>
                  </a:cubicBezTo>
                  <a:cubicBezTo>
                    <a:pt x="15735" y="38312"/>
                    <a:pt x="14124" y="38312"/>
                    <a:pt x="12513" y="38270"/>
                  </a:cubicBezTo>
                  <a:cubicBezTo>
                    <a:pt x="11843" y="38249"/>
                    <a:pt x="11215" y="38500"/>
                    <a:pt x="10525" y="38626"/>
                  </a:cubicBezTo>
                  <a:cubicBezTo>
                    <a:pt x="10483" y="38626"/>
                    <a:pt x="10462" y="38709"/>
                    <a:pt x="10420" y="38730"/>
                  </a:cubicBezTo>
                  <a:cubicBezTo>
                    <a:pt x="10420" y="39232"/>
                    <a:pt x="10399" y="39714"/>
                    <a:pt x="10399" y="40174"/>
                  </a:cubicBezTo>
                  <a:lnTo>
                    <a:pt x="10316" y="49192"/>
                  </a:lnTo>
                  <a:cubicBezTo>
                    <a:pt x="10316" y="49757"/>
                    <a:pt x="10295" y="50280"/>
                    <a:pt x="10085" y="50803"/>
                  </a:cubicBezTo>
                  <a:cubicBezTo>
                    <a:pt x="10002" y="51012"/>
                    <a:pt x="10002" y="51243"/>
                    <a:pt x="10002" y="51473"/>
                  </a:cubicBezTo>
                  <a:cubicBezTo>
                    <a:pt x="9960" y="53774"/>
                    <a:pt x="9939" y="56076"/>
                    <a:pt x="9897" y="58378"/>
                  </a:cubicBezTo>
                  <a:cubicBezTo>
                    <a:pt x="9897" y="58587"/>
                    <a:pt x="9855" y="58796"/>
                    <a:pt x="9939" y="58984"/>
                  </a:cubicBezTo>
                  <a:cubicBezTo>
                    <a:pt x="10295" y="59759"/>
                    <a:pt x="10002" y="60595"/>
                    <a:pt x="10253" y="61391"/>
                  </a:cubicBezTo>
                  <a:cubicBezTo>
                    <a:pt x="10169" y="61725"/>
                    <a:pt x="10253" y="62060"/>
                    <a:pt x="10399" y="62374"/>
                  </a:cubicBezTo>
                  <a:cubicBezTo>
                    <a:pt x="10483" y="62374"/>
                    <a:pt x="10441" y="62520"/>
                    <a:pt x="10441" y="62646"/>
                  </a:cubicBezTo>
                  <a:close/>
                  <a:moveTo>
                    <a:pt x="43961" y="33981"/>
                  </a:moveTo>
                  <a:cubicBezTo>
                    <a:pt x="44295" y="34022"/>
                    <a:pt x="44567" y="34085"/>
                    <a:pt x="44798" y="34106"/>
                  </a:cubicBezTo>
                  <a:cubicBezTo>
                    <a:pt x="46744" y="34336"/>
                    <a:pt x="48689" y="34546"/>
                    <a:pt x="50635" y="34797"/>
                  </a:cubicBezTo>
                  <a:cubicBezTo>
                    <a:pt x="51472" y="34901"/>
                    <a:pt x="52246" y="34755"/>
                    <a:pt x="52937" y="34211"/>
                  </a:cubicBezTo>
                  <a:cubicBezTo>
                    <a:pt x="53083" y="34085"/>
                    <a:pt x="53355" y="34022"/>
                    <a:pt x="53565" y="34002"/>
                  </a:cubicBezTo>
                  <a:cubicBezTo>
                    <a:pt x="53753" y="33939"/>
                    <a:pt x="53941" y="34002"/>
                    <a:pt x="54151" y="33939"/>
                  </a:cubicBezTo>
                  <a:cubicBezTo>
                    <a:pt x="54423" y="33876"/>
                    <a:pt x="54674" y="33771"/>
                    <a:pt x="54946" y="33667"/>
                  </a:cubicBezTo>
                  <a:cubicBezTo>
                    <a:pt x="55071" y="33604"/>
                    <a:pt x="55803" y="32516"/>
                    <a:pt x="55887" y="32349"/>
                  </a:cubicBezTo>
                  <a:cubicBezTo>
                    <a:pt x="56201" y="31784"/>
                    <a:pt x="56201" y="31156"/>
                    <a:pt x="56201" y="30528"/>
                  </a:cubicBezTo>
                  <a:cubicBezTo>
                    <a:pt x="56201" y="30193"/>
                    <a:pt x="56180" y="29838"/>
                    <a:pt x="55971" y="29545"/>
                  </a:cubicBezTo>
                  <a:cubicBezTo>
                    <a:pt x="55845" y="29377"/>
                    <a:pt x="55762" y="29126"/>
                    <a:pt x="55741" y="28917"/>
                  </a:cubicBezTo>
                  <a:cubicBezTo>
                    <a:pt x="55699" y="28541"/>
                    <a:pt x="55552" y="28227"/>
                    <a:pt x="55385" y="27871"/>
                  </a:cubicBezTo>
                  <a:cubicBezTo>
                    <a:pt x="55259" y="27620"/>
                    <a:pt x="55134" y="27390"/>
                    <a:pt x="55050" y="27097"/>
                  </a:cubicBezTo>
                  <a:cubicBezTo>
                    <a:pt x="54862" y="26469"/>
                    <a:pt x="54862" y="25862"/>
                    <a:pt x="55448" y="25402"/>
                  </a:cubicBezTo>
                  <a:cubicBezTo>
                    <a:pt x="55762" y="25130"/>
                    <a:pt x="56075" y="24816"/>
                    <a:pt x="56410" y="24565"/>
                  </a:cubicBezTo>
                  <a:cubicBezTo>
                    <a:pt x="56619" y="24398"/>
                    <a:pt x="56724" y="24209"/>
                    <a:pt x="56787" y="24000"/>
                  </a:cubicBezTo>
                  <a:cubicBezTo>
                    <a:pt x="56850" y="23665"/>
                    <a:pt x="56829" y="23351"/>
                    <a:pt x="56640" y="23017"/>
                  </a:cubicBezTo>
                  <a:cubicBezTo>
                    <a:pt x="56075" y="22012"/>
                    <a:pt x="55699" y="20945"/>
                    <a:pt x="55071" y="20004"/>
                  </a:cubicBezTo>
                  <a:cubicBezTo>
                    <a:pt x="54736" y="19481"/>
                    <a:pt x="54715" y="18874"/>
                    <a:pt x="55176" y="18351"/>
                  </a:cubicBezTo>
                  <a:cubicBezTo>
                    <a:pt x="55741" y="17723"/>
                    <a:pt x="56055" y="17033"/>
                    <a:pt x="55950" y="16196"/>
                  </a:cubicBezTo>
                  <a:cubicBezTo>
                    <a:pt x="55908" y="16007"/>
                    <a:pt x="55950" y="15798"/>
                    <a:pt x="55950" y="15589"/>
                  </a:cubicBezTo>
                  <a:cubicBezTo>
                    <a:pt x="55971" y="15254"/>
                    <a:pt x="55845" y="14982"/>
                    <a:pt x="55636" y="14731"/>
                  </a:cubicBezTo>
                  <a:cubicBezTo>
                    <a:pt x="55239" y="14292"/>
                    <a:pt x="54862" y="13810"/>
                    <a:pt x="54506" y="13350"/>
                  </a:cubicBezTo>
                  <a:cubicBezTo>
                    <a:pt x="54297" y="13078"/>
                    <a:pt x="54067" y="12827"/>
                    <a:pt x="53795" y="12618"/>
                  </a:cubicBezTo>
                  <a:cubicBezTo>
                    <a:pt x="53042" y="12032"/>
                    <a:pt x="52330" y="11362"/>
                    <a:pt x="51410" y="10986"/>
                  </a:cubicBezTo>
                  <a:cubicBezTo>
                    <a:pt x="51221" y="10902"/>
                    <a:pt x="51075" y="10776"/>
                    <a:pt x="50886" y="10672"/>
                  </a:cubicBezTo>
                  <a:cubicBezTo>
                    <a:pt x="50531" y="10525"/>
                    <a:pt x="50405" y="10232"/>
                    <a:pt x="50426" y="9856"/>
                  </a:cubicBezTo>
                  <a:cubicBezTo>
                    <a:pt x="50447" y="9270"/>
                    <a:pt x="50447" y="8663"/>
                    <a:pt x="50468" y="8077"/>
                  </a:cubicBezTo>
                  <a:cubicBezTo>
                    <a:pt x="50531" y="6885"/>
                    <a:pt x="49798" y="6173"/>
                    <a:pt x="48899" y="5545"/>
                  </a:cubicBezTo>
                  <a:cubicBezTo>
                    <a:pt x="48125" y="5315"/>
                    <a:pt x="47371" y="4981"/>
                    <a:pt x="46534" y="4981"/>
                  </a:cubicBezTo>
                  <a:cubicBezTo>
                    <a:pt x="45112" y="4981"/>
                    <a:pt x="43668" y="4918"/>
                    <a:pt x="42266" y="4897"/>
                  </a:cubicBezTo>
                  <a:cubicBezTo>
                    <a:pt x="41827" y="4897"/>
                    <a:pt x="41345" y="4813"/>
                    <a:pt x="40927" y="5043"/>
                  </a:cubicBezTo>
                  <a:cubicBezTo>
                    <a:pt x="40822" y="5106"/>
                    <a:pt x="40634" y="5085"/>
                    <a:pt x="40508" y="5106"/>
                  </a:cubicBezTo>
                  <a:cubicBezTo>
                    <a:pt x="39755" y="5106"/>
                    <a:pt x="39630" y="4981"/>
                    <a:pt x="39588" y="4248"/>
                  </a:cubicBezTo>
                  <a:cubicBezTo>
                    <a:pt x="39588" y="3976"/>
                    <a:pt x="39588" y="3725"/>
                    <a:pt x="39525" y="3474"/>
                  </a:cubicBezTo>
                  <a:cubicBezTo>
                    <a:pt x="39253" y="2909"/>
                    <a:pt x="38897" y="2407"/>
                    <a:pt x="38332" y="2072"/>
                  </a:cubicBezTo>
                  <a:cubicBezTo>
                    <a:pt x="37872" y="1779"/>
                    <a:pt x="37370" y="1465"/>
                    <a:pt x="36909" y="1172"/>
                  </a:cubicBezTo>
                  <a:cubicBezTo>
                    <a:pt x="36637" y="1026"/>
                    <a:pt x="36345" y="942"/>
                    <a:pt x="36010" y="921"/>
                  </a:cubicBezTo>
                  <a:cubicBezTo>
                    <a:pt x="33478" y="817"/>
                    <a:pt x="33478" y="817"/>
                    <a:pt x="31009" y="1591"/>
                  </a:cubicBezTo>
                  <a:cubicBezTo>
                    <a:pt x="30988" y="1591"/>
                    <a:pt x="30967" y="1633"/>
                    <a:pt x="30946" y="1633"/>
                  </a:cubicBezTo>
                  <a:cubicBezTo>
                    <a:pt x="30632" y="1675"/>
                    <a:pt x="30381" y="1863"/>
                    <a:pt x="30130" y="2051"/>
                  </a:cubicBezTo>
                  <a:cubicBezTo>
                    <a:pt x="29607" y="2428"/>
                    <a:pt x="29084" y="2804"/>
                    <a:pt x="28582" y="3244"/>
                  </a:cubicBezTo>
                  <a:cubicBezTo>
                    <a:pt x="28289" y="3516"/>
                    <a:pt x="27954" y="3579"/>
                    <a:pt x="27557" y="3432"/>
                  </a:cubicBezTo>
                  <a:cubicBezTo>
                    <a:pt x="27389" y="3348"/>
                    <a:pt x="27180" y="3307"/>
                    <a:pt x="26992" y="3328"/>
                  </a:cubicBezTo>
                  <a:cubicBezTo>
                    <a:pt x="26176" y="3432"/>
                    <a:pt x="25339" y="3516"/>
                    <a:pt x="24565" y="3725"/>
                  </a:cubicBezTo>
                  <a:cubicBezTo>
                    <a:pt x="23979" y="3851"/>
                    <a:pt x="23435" y="4102"/>
                    <a:pt x="22912" y="4395"/>
                  </a:cubicBezTo>
                  <a:cubicBezTo>
                    <a:pt x="22054" y="4876"/>
                    <a:pt x="21342" y="5525"/>
                    <a:pt x="20694" y="6236"/>
                  </a:cubicBezTo>
                  <a:cubicBezTo>
                    <a:pt x="20317" y="6613"/>
                    <a:pt x="19961" y="7073"/>
                    <a:pt x="19899" y="7617"/>
                  </a:cubicBezTo>
                  <a:cubicBezTo>
                    <a:pt x="19815" y="8245"/>
                    <a:pt x="19501" y="8789"/>
                    <a:pt x="19564" y="9437"/>
                  </a:cubicBezTo>
                  <a:cubicBezTo>
                    <a:pt x="19585" y="9793"/>
                    <a:pt x="19396" y="10023"/>
                    <a:pt x="19041" y="10149"/>
                  </a:cubicBezTo>
                  <a:cubicBezTo>
                    <a:pt x="18246" y="10421"/>
                    <a:pt x="17513" y="10755"/>
                    <a:pt x="16781" y="11153"/>
                  </a:cubicBezTo>
                  <a:cubicBezTo>
                    <a:pt x="16237" y="11467"/>
                    <a:pt x="15714" y="11781"/>
                    <a:pt x="15274" y="12241"/>
                  </a:cubicBezTo>
                  <a:cubicBezTo>
                    <a:pt x="15002" y="12534"/>
                    <a:pt x="14689" y="12785"/>
                    <a:pt x="14417" y="13078"/>
                  </a:cubicBezTo>
                  <a:cubicBezTo>
                    <a:pt x="14145" y="13350"/>
                    <a:pt x="13935" y="13622"/>
                    <a:pt x="13705" y="13915"/>
                  </a:cubicBezTo>
                  <a:cubicBezTo>
                    <a:pt x="13433" y="14229"/>
                    <a:pt x="13308" y="14605"/>
                    <a:pt x="13329" y="15024"/>
                  </a:cubicBezTo>
                  <a:cubicBezTo>
                    <a:pt x="13370" y="15484"/>
                    <a:pt x="13224" y="15986"/>
                    <a:pt x="13621" y="16384"/>
                  </a:cubicBezTo>
                  <a:cubicBezTo>
                    <a:pt x="13893" y="16656"/>
                    <a:pt x="13831" y="17074"/>
                    <a:pt x="13789" y="17451"/>
                  </a:cubicBezTo>
                  <a:cubicBezTo>
                    <a:pt x="13747" y="17744"/>
                    <a:pt x="13538" y="17890"/>
                    <a:pt x="13308" y="18016"/>
                  </a:cubicBezTo>
                  <a:cubicBezTo>
                    <a:pt x="13182" y="18100"/>
                    <a:pt x="13077" y="18204"/>
                    <a:pt x="12994" y="18309"/>
                  </a:cubicBezTo>
                  <a:cubicBezTo>
                    <a:pt x="12680" y="18685"/>
                    <a:pt x="12345" y="19020"/>
                    <a:pt x="12052" y="19418"/>
                  </a:cubicBezTo>
                  <a:cubicBezTo>
                    <a:pt x="11927" y="19585"/>
                    <a:pt x="11801" y="19774"/>
                    <a:pt x="11696" y="19962"/>
                  </a:cubicBezTo>
                  <a:cubicBezTo>
                    <a:pt x="11445" y="20318"/>
                    <a:pt x="11236" y="20694"/>
                    <a:pt x="11006" y="21029"/>
                  </a:cubicBezTo>
                  <a:cubicBezTo>
                    <a:pt x="10755" y="21343"/>
                    <a:pt x="10588" y="21678"/>
                    <a:pt x="10504" y="22096"/>
                  </a:cubicBezTo>
                  <a:cubicBezTo>
                    <a:pt x="10336" y="22996"/>
                    <a:pt x="10085" y="23875"/>
                    <a:pt x="9939" y="24774"/>
                  </a:cubicBezTo>
                  <a:cubicBezTo>
                    <a:pt x="9855" y="25193"/>
                    <a:pt x="9918" y="25611"/>
                    <a:pt x="9939" y="26030"/>
                  </a:cubicBezTo>
                  <a:cubicBezTo>
                    <a:pt x="9960" y="26364"/>
                    <a:pt x="10085" y="26678"/>
                    <a:pt x="10148" y="27013"/>
                  </a:cubicBezTo>
                  <a:cubicBezTo>
                    <a:pt x="10253" y="27850"/>
                    <a:pt x="10588" y="28582"/>
                    <a:pt x="11027" y="29294"/>
                  </a:cubicBezTo>
                  <a:cubicBezTo>
                    <a:pt x="11173" y="29482"/>
                    <a:pt x="11278" y="29691"/>
                    <a:pt x="11341" y="29901"/>
                  </a:cubicBezTo>
                  <a:cubicBezTo>
                    <a:pt x="11487" y="30403"/>
                    <a:pt x="11738" y="30821"/>
                    <a:pt x="12010" y="31261"/>
                  </a:cubicBezTo>
                  <a:cubicBezTo>
                    <a:pt x="12387" y="31888"/>
                    <a:pt x="12743" y="32537"/>
                    <a:pt x="13370" y="32955"/>
                  </a:cubicBezTo>
                  <a:cubicBezTo>
                    <a:pt x="13580" y="33081"/>
                    <a:pt x="13601" y="33332"/>
                    <a:pt x="13496" y="33478"/>
                  </a:cubicBezTo>
                  <a:cubicBezTo>
                    <a:pt x="13391" y="33667"/>
                    <a:pt x="13203" y="33750"/>
                    <a:pt x="12994" y="33709"/>
                  </a:cubicBezTo>
                  <a:cubicBezTo>
                    <a:pt x="12847" y="33688"/>
                    <a:pt x="12680" y="33646"/>
                    <a:pt x="12492" y="33583"/>
                  </a:cubicBezTo>
                  <a:cubicBezTo>
                    <a:pt x="12429" y="33813"/>
                    <a:pt x="12345" y="34002"/>
                    <a:pt x="12324" y="34190"/>
                  </a:cubicBezTo>
                  <a:cubicBezTo>
                    <a:pt x="12261" y="34399"/>
                    <a:pt x="12241" y="34608"/>
                    <a:pt x="12220" y="34839"/>
                  </a:cubicBezTo>
                  <a:cubicBezTo>
                    <a:pt x="13391" y="34734"/>
                    <a:pt x="14542" y="34629"/>
                    <a:pt x="15672" y="34587"/>
                  </a:cubicBezTo>
                  <a:cubicBezTo>
                    <a:pt x="16781" y="34504"/>
                    <a:pt x="17911" y="34587"/>
                    <a:pt x="19145" y="34420"/>
                  </a:cubicBezTo>
                  <a:cubicBezTo>
                    <a:pt x="18664" y="33855"/>
                    <a:pt x="18141" y="33458"/>
                    <a:pt x="17869" y="32851"/>
                  </a:cubicBezTo>
                  <a:cubicBezTo>
                    <a:pt x="17576" y="32286"/>
                    <a:pt x="17346" y="31679"/>
                    <a:pt x="16969" y="31135"/>
                  </a:cubicBezTo>
                  <a:cubicBezTo>
                    <a:pt x="16321" y="31302"/>
                    <a:pt x="15714" y="31344"/>
                    <a:pt x="15107" y="31051"/>
                  </a:cubicBezTo>
                  <a:cubicBezTo>
                    <a:pt x="14961" y="30968"/>
                    <a:pt x="14772" y="30989"/>
                    <a:pt x="14626" y="30947"/>
                  </a:cubicBezTo>
                  <a:cubicBezTo>
                    <a:pt x="13893" y="30737"/>
                    <a:pt x="13329" y="30235"/>
                    <a:pt x="12805" y="29712"/>
                  </a:cubicBezTo>
                  <a:cubicBezTo>
                    <a:pt x="12764" y="29670"/>
                    <a:pt x="12743" y="29566"/>
                    <a:pt x="12701" y="29482"/>
                  </a:cubicBezTo>
                  <a:cubicBezTo>
                    <a:pt x="12387" y="28750"/>
                    <a:pt x="12136" y="27996"/>
                    <a:pt x="12261" y="27180"/>
                  </a:cubicBezTo>
                  <a:cubicBezTo>
                    <a:pt x="12282" y="27013"/>
                    <a:pt x="12282" y="26846"/>
                    <a:pt x="12261" y="26657"/>
                  </a:cubicBezTo>
                  <a:cubicBezTo>
                    <a:pt x="12241" y="26218"/>
                    <a:pt x="12450" y="25820"/>
                    <a:pt x="12743" y="25507"/>
                  </a:cubicBezTo>
                  <a:cubicBezTo>
                    <a:pt x="12994" y="25214"/>
                    <a:pt x="13308" y="24963"/>
                    <a:pt x="13601" y="24670"/>
                  </a:cubicBezTo>
                  <a:cubicBezTo>
                    <a:pt x="13789" y="24502"/>
                    <a:pt x="13956" y="24439"/>
                    <a:pt x="14228" y="24439"/>
                  </a:cubicBezTo>
                  <a:cubicBezTo>
                    <a:pt x="15295" y="24460"/>
                    <a:pt x="16342" y="24230"/>
                    <a:pt x="17409" y="24042"/>
                  </a:cubicBezTo>
                  <a:cubicBezTo>
                    <a:pt x="17911" y="23958"/>
                    <a:pt x="18329" y="23749"/>
                    <a:pt x="18706" y="23414"/>
                  </a:cubicBezTo>
                  <a:cubicBezTo>
                    <a:pt x="19250" y="22912"/>
                    <a:pt x="19773" y="22389"/>
                    <a:pt x="20296" y="21866"/>
                  </a:cubicBezTo>
                  <a:cubicBezTo>
                    <a:pt x="20547" y="21636"/>
                    <a:pt x="20694" y="21322"/>
                    <a:pt x="20735" y="20987"/>
                  </a:cubicBezTo>
                  <a:cubicBezTo>
                    <a:pt x="20840" y="20255"/>
                    <a:pt x="21133" y="19564"/>
                    <a:pt x="21049" y="18811"/>
                  </a:cubicBezTo>
                  <a:cubicBezTo>
                    <a:pt x="21049" y="18748"/>
                    <a:pt x="21049" y="18706"/>
                    <a:pt x="21070" y="18644"/>
                  </a:cubicBezTo>
                  <a:cubicBezTo>
                    <a:pt x="21175" y="18183"/>
                    <a:pt x="21635" y="17974"/>
                    <a:pt x="22075" y="18204"/>
                  </a:cubicBezTo>
                  <a:cubicBezTo>
                    <a:pt x="22263" y="18309"/>
                    <a:pt x="22388" y="18434"/>
                    <a:pt x="22535" y="18581"/>
                  </a:cubicBezTo>
                  <a:cubicBezTo>
                    <a:pt x="22744" y="18790"/>
                    <a:pt x="23016" y="18895"/>
                    <a:pt x="23309" y="18916"/>
                  </a:cubicBezTo>
                  <a:cubicBezTo>
                    <a:pt x="24690" y="19041"/>
                    <a:pt x="24920" y="18999"/>
                    <a:pt x="26155" y="18330"/>
                  </a:cubicBezTo>
                  <a:cubicBezTo>
                    <a:pt x="26301" y="18267"/>
                    <a:pt x="26448" y="18183"/>
                    <a:pt x="26594" y="18100"/>
                  </a:cubicBezTo>
                  <a:cubicBezTo>
                    <a:pt x="27117" y="17849"/>
                    <a:pt x="27536" y="17493"/>
                    <a:pt x="27870" y="17012"/>
                  </a:cubicBezTo>
                  <a:cubicBezTo>
                    <a:pt x="28038" y="16761"/>
                    <a:pt x="28247" y="16551"/>
                    <a:pt x="28456" y="16384"/>
                  </a:cubicBezTo>
                  <a:cubicBezTo>
                    <a:pt x="28791" y="16070"/>
                    <a:pt x="29084" y="15714"/>
                    <a:pt x="29272" y="15296"/>
                  </a:cubicBezTo>
                  <a:cubicBezTo>
                    <a:pt x="29398" y="15045"/>
                    <a:pt x="29523" y="14815"/>
                    <a:pt x="29691" y="14564"/>
                  </a:cubicBezTo>
                  <a:cubicBezTo>
                    <a:pt x="30026" y="14020"/>
                    <a:pt x="30172" y="13455"/>
                    <a:pt x="30214" y="12785"/>
                  </a:cubicBezTo>
                  <a:cubicBezTo>
                    <a:pt x="30214" y="12471"/>
                    <a:pt x="30256" y="12157"/>
                    <a:pt x="30319" y="11843"/>
                  </a:cubicBezTo>
                  <a:cubicBezTo>
                    <a:pt x="30339" y="11613"/>
                    <a:pt x="30381" y="11383"/>
                    <a:pt x="30653" y="11320"/>
                  </a:cubicBezTo>
                  <a:cubicBezTo>
                    <a:pt x="30842" y="11279"/>
                    <a:pt x="30988" y="11488"/>
                    <a:pt x="31051" y="11906"/>
                  </a:cubicBezTo>
                  <a:cubicBezTo>
                    <a:pt x="31093" y="12429"/>
                    <a:pt x="31072" y="12973"/>
                    <a:pt x="31114" y="13517"/>
                  </a:cubicBezTo>
                  <a:cubicBezTo>
                    <a:pt x="31155" y="13789"/>
                    <a:pt x="31155" y="14040"/>
                    <a:pt x="31260" y="14250"/>
                  </a:cubicBezTo>
                  <a:cubicBezTo>
                    <a:pt x="31616" y="15066"/>
                    <a:pt x="32223" y="15714"/>
                    <a:pt x="32871" y="16321"/>
                  </a:cubicBezTo>
                  <a:cubicBezTo>
                    <a:pt x="33311" y="16719"/>
                    <a:pt x="33834" y="16949"/>
                    <a:pt x="34440" y="16823"/>
                  </a:cubicBezTo>
                  <a:cubicBezTo>
                    <a:pt x="34984" y="16698"/>
                    <a:pt x="35570" y="16656"/>
                    <a:pt x="35884" y="16070"/>
                  </a:cubicBezTo>
                  <a:cubicBezTo>
                    <a:pt x="35926" y="15924"/>
                    <a:pt x="36073" y="15861"/>
                    <a:pt x="36177" y="15777"/>
                  </a:cubicBezTo>
                  <a:cubicBezTo>
                    <a:pt x="36617" y="15463"/>
                    <a:pt x="37119" y="15652"/>
                    <a:pt x="37223" y="16196"/>
                  </a:cubicBezTo>
                  <a:cubicBezTo>
                    <a:pt x="37328" y="16698"/>
                    <a:pt x="37391" y="17179"/>
                    <a:pt x="37495" y="17681"/>
                  </a:cubicBezTo>
                  <a:cubicBezTo>
                    <a:pt x="37558" y="17911"/>
                    <a:pt x="37663" y="18183"/>
                    <a:pt x="37767" y="18393"/>
                  </a:cubicBezTo>
                  <a:cubicBezTo>
                    <a:pt x="38081" y="19020"/>
                    <a:pt x="38437" y="19648"/>
                    <a:pt x="38751" y="20276"/>
                  </a:cubicBezTo>
                  <a:cubicBezTo>
                    <a:pt x="39127" y="20987"/>
                    <a:pt x="39797" y="21154"/>
                    <a:pt x="40508" y="21301"/>
                  </a:cubicBezTo>
                  <a:cubicBezTo>
                    <a:pt x="40676" y="21322"/>
                    <a:pt x="40843" y="21259"/>
                    <a:pt x="41010" y="21217"/>
                  </a:cubicBezTo>
                  <a:cubicBezTo>
                    <a:pt x="41241" y="21134"/>
                    <a:pt x="41513" y="21029"/>
                    <a:pt x="41680" y="20882"/>
                  </a:cubicBezTo>
                  <a:cubicBezTo>
                    <a:pt x="42099" y="20527"/>
                    <a:pt x="42622" y="20359"/>
                    <a:pt x="42894" y="19836"/>
                  </a:cubicBezTo>
                  <a:cubicBezTo>
                    <a:pt x="42915" y="19774"/>
                    <a:pt x="42977" y="19753"/>
                    <a:pt x="43019" y="19690"/>
                  </a:cubicBezTo>
                  <a:cubicBezTo>
                    <a:pt x="43228" y="19564"/>
                    <a:pt x="43438" y="19522"/>
                    <a:pt x="43668" y="19627"/>
                  </a:cubicBezTo>
                  <a:cubicBezTo>
                    <a:pt x="43919" y="19732"/>
                    <a:pt x="44044" y="19878"/>
                    <a:pt x="44044" y="20150"/>
                  </a:cubicBezTo>
                  <a:cubicBezTo>
                    <a:pt x="44044" y="20799"/>
                    <a:pt x="44065" y="21447"/>
                    <a:pt x="44023" y="22096"/>
                  </a:cubicBezTo>
                  <a:cubicBezTo>
                    <a:pt x="43982" y="22724"/>
                    <a:pt x="44233" y="23247"/>
                    <a:pt x="44588" y="23749"/>
                  </a:cubicBezTo>
                  <a:cubicBezTo>
                    <a:pt x="44777" y="23979"/>
                    <a:pt x="44965" y="24272"/>
                    <a:pt x="45132" y="24502"/>
                  </a:cubicBezTo>
                  <a:cubicBezTo>
                    <a:pt x="45593" y="25067"/>
                    <a:pt x="45928" y="25653"/>
                    <a:pt x="46660" y="25925"/>
                  </a:cubicBezTo>
                  <a:cubicBezTo>
                    <a:pt x="47016" y="26051"/>
                    <a:pt x="47308" y="26072"/>
                    <a:pt x="47601" y="25800"/>
                  </a:cubicBezTo>
                  <a:cubicBezTo>
                    <a:pt x="48020" y="25402"/>
                    <a:pt x="48480" y="25193"/>
                    <a:pt x="49066" y="25423"/>
                  </a:cubicBezTo>
                  <a:lnTo>
                    <a:pt x="49150" y="25423"/>
                  </a:lnTo>
                  <a:cubicBezTo>
                    <a:pt x="49526" y="25402"/>
                    <a:pt x="49840" y="25528"/>
                    <a:pt x="50133" y="25820"/>
                  </a:cubicBezTo>
                  <a:cubicBezTo>
                    <a:pt x="50259" y="25925"/>
                    <a:pt x="50405" y="26030"/>
                    <a:pt x="50552" y="26113"/>
                  </a:cubicBezTo>
                  <a:cubicBezTo>
                    <a:pt x="50824" y="26260"/>
                    <a:pt x="50928" y="26490"/>
                    <a:pt x="50970" y="26804"/>
                  </a:cubicBezTo>
                  <a:cubicBezTo>
                    <a:pt x="51054" y="27536"/>
                    <a:pt x="50886" y="28227"/>
                    <a:pt x="50740" y="28896"/>
                  </a:cubicBezTo>
                  <a:cubicBezTo>
                    <a:pt x="50719" y="29043"/>
                    <a:pt x="50614" y="29168"/>
                    <a:pt x="50531" y="29273"/>
                  </a:cubicBezTo>
                  <a:cubicBezTo>
                    <a:pt x="49777" y="30089"/>
                    <a:pt x="49003" y="30884"/>
                    <a:pt x="47936" y="31302"/>
                  </a:cubicBezTo>
                  <a:cubicBezTo>
                    <a:pt x="47476" y="31491"/>
                    <a:pt x="47016" y="31616"/>
                    <a:pt x="46534" y="31554"/>
                  </a:cubicBezTo>
                  <a:cubicBezTo>
                    <a:pt x="46220" y="31491"/>
                    <a:pt x="45928" y="31407"/>
                    <a:pt x="45593" y="31365"/>
                  </a:cubicBezTo>
                  <a:cubicBezTo>
                    <a:pt x="45216" y="31805"/>
                    <a:pt x="44777" y="32202"/>
                    <a:pt x="44714" y="32851"/>
                  </a:cubicBezTo>
                  <a:cubicBezTo>
                    <a:pt x="44693" y="33060"/>
                    <a:pt x="44547" y="33248"/>
                    <a:pt x="44442" y="33458"/>
                  </a:cubicBezTo>
                  <a:cubicBezTo>
                    <a:pt x="44149" y="33562"/>
                    <a:pt x="44065" y="33709"/>
                    <a:pt x="43961" y="33981"/>
                  </a:cubicBezTo>
                  <a:close/>
                  <a:moveTo>
                    <a:pt x="46555" y="27055"/>
                  </a:moveTo>
                  <a:cubicBezTo>
                    <a:pt x="46137" y="26846"/>
                    <a:pt x="45739" y="26657"/>
                    <a:pt x="45321" y="26469"/>
                  </a:cubicBezTo>
                  <a:cubicBezTo>
                    <a:pt x="45091" y="26364"/>
                    <a:pt x="44902" y="26197"/>
                    <a:pt x="44735" y="25967"/>
                  </a:cubicBezTo>
                  <a:cubicBezTo>
                    <a:pt x="44358" y="25402"/>
                    <a:pt x="43898" y="24858"/>
                    <a:pt x="43500" y="24272"/>
                  </a:cubicBezTo>
                  <a:cubicBezTo>
                    <a:pt x="43082" y="23665"/>
                    <a:pt x="42705" y="23017"/>
                    <a:pt x="42810" y="22242"/>
                  </a:cubicBezTo>
                  <a:cubicBezTo>
                    <a:pt x="42831" y="22033"/>
                    <a:pt x="42831" y="21845"/>
                    <a:pt x="42810" y="21636"/>
                  </a:cubicBezTo>
                  <a:cubicBezTo>
                    <a:pt x="42810" y="21510"/>
                    <a:pt x="42747" y="21364"/>
                    <a:pt x="42705" y="21196"/>
                  </a:cubicBezTo>
                  <a:cubicBezTo>
                    <a:pt x="42496" y="21343"/>
                    <a:pt x="42308" y="21447"/>
                    <a:pt x="42161" y="21552"/>
                  </a:cubicBezTo>
                  <a:cubicBezTo>
                    <a:pt x="41701" y="21866"/>
                    <a:pt x="41241" y="22138"/>
                    <a:pt x="40697" y="22242"/>
                  </a:cubicBezTo>
                  <a:cubicBezTo>
                    <a:pt x="39776" y="22389"/>
                    <a:pt x="38730" y="22033"/>
                    <a:pt x="38102" y="21322"/>
                  </a:cubicBezTo>
                  <a:cubicBezTo>
                    <a:pt x="37893" y="21092"/>
                    <a:pt x="37746" y="20820"/>
                    <a:pt x="37579" y="20569"/>
                  </a:cubicBezTo>
                  <a:cubicBezTo>
                    <a:pt x="37328" y="20087"/>
                    <a:pt x="37077" y="19627"/>
                    <a:pt x="36826" y="19146"/>
                  </a:cubicBezTo>
                  <a:cubicBezTo>
                    <a:pt x="36533" y="18644"/>
                    <a:pt x="36303" y="18121"/>
                    <a:pt x="36240" y="17556"/>
                  </a:cubicBezTo>
                  <a:cubicBezTo>
                    <a:pt x="36219" y="17430"/>
                    <a:pt x="36135" y="17284"/>
                    <a:pt x="36093" y="17158"/>
                  </a:cubicBezTo>
                  <a:cubicBezTo>
                    <a:pt x="35989" y="17221"/>
                    <a:pt x="35884" y="17221"/>
                    <a:pt x="35821" y="17263"/>
                  </a:cubicBezTo>
                  <a:cubicBezTo>
                    <a:pt x="35068" y="17702"/>
                    <a:pt x="34252" y="17869"/>
                    <a:pt x="33373" y="17786"/>
                  </a:cubicBezTo>
                  <a:cubicBezTo>
                    <a:pt x="33185" y="17765"/>
                    <a:pt x="32976" y="17723"/>
                    <a:pt x="32808" y="17639"/>
                  </a:cubicBezTo>
                  <a:cubicBezTo>
                    <a:pt x="31846" y="17012"/>
                    <a:pt x="31009" y="16258"/>
                    <a:pt x="30465" y="15212"/>
                  </a:cubicBezTo>
                  <a:cubicBezTo>
                    <a:pt x="30444" y="15149"/>
                    <a:pt x="30360" y="15108"/>
                    <a:pt x="30277" y="15045"/>
                  </a:cubicBezTo>
                  <a:cubicBezTo>
                    <a:pt x="30235" y="15087"/>
                    <a:pt x="30172" y="15108"/>
                    <a:pt x="30151" y="15170"/>
                  </a:cubicBezTo>
                  <a:cubicBezTo>
                    <a:pt x="29754" y="16049"/>
                    <a:pt x="29210" y="16844"/>
                    <a:pt x="28498" y="17514"/>
                  </a:cubicBezTo>
                  <a:cubicBezTo>
                    <a:pt x="28477" y="17556"/>
                    <a:pt x="28477" y="17577"/>
                    <a:pt x="28456" y="17597"/>
                  </a:cubicBezTo>
                  <a:cubicBezTo>
                    <a:pt x="28038" y="18288"/>
                    <a:pt x="27410" y="18706"/>
                    <a:pt x="26720" y="19083"/>
                  </a:cubicBezTo>
                  <a:cubicBezTo>
                    <a:pt x="26301" y="19334"/>
                    <a:pt x="25883" y="19585"/>
                    <a:pt x="25464" y="19794"/>
                  </a:cubicBezTo>
                  <a:cubicBezTo>
                    <a:pt x="25234" y="19899"/>
                    <a:pt x="25004" y="20025"/>
                    <a:pt x="24753" y="20004"/>
                  </a:cubicBezTo>
                  <a:cubicBezTo>
                    <a:pt x="23853" y="19983"/>
                    <a:pt x="22912" y="20129"/>
                    <a:pt x="21928" y="19774"/>
                  </a:cubicBezTo>
                  <a:cubicBezTo>
                    <a:pt x="21803" y="20318"/>
                    <a:pt x="21677" y="20841"/>
                    <a:pt x="21552" y="21364"/>
                  </a:cubicBezTo>
                  <a:cubicBezTo>
                    <a:pt x="21405" y="21866"/>
                    <a:pt x="21238" y="22347"/>
                    <a:pt x="20819" y="22682"/>
                  </a:cubicBezTo>
                  <a:cubicBezTo>
                    <a:pt x="20317" y="23121"/>
                    <a:pt x="19836" y="23623"/>
                    <a:pt x="19355" y="24084"/>
                  </a:cubicBezTo>
                  <a:cubicBezTo>
                    <a:pt x="18790" y="24607"/>
                    <a:pt x="18204" y="25025"/>
                    <a:pt x="17450" y="25109"/>
                  </a:cubicBezTo>
                  <a:cubicBezTo>
                    <a:pt x="17283" y="25130"/>
                    <a:pt x="17116" y="25193"/>
                    <a:pt x="16948" y="25235"/>
                  </a:cubicBezTo>
                  <a:cubicBezTo>
                    <a:pt x="16927" y="25360"/>
                    <a:pt x="16886" y="25465"/>
                    <a:pt x="16865" y="25569"/>
                  </a:cubicBezTo>
                  <a:cubicBezTo>
                    <a:pt x="16655" y="27557"/>
                    <a:pt x="17158" y="29398"/>
                    <a:pt x="17890" y="31219"/>
                  </a:cubicBezTo>
                  <a:cubicBezTo>
                    <a:pt x="18036" y="31616"/>
                    <a:pt x="18225" y="32014"/>
                    <a:pt x="18434" y="32370"/>
                  </a:cubicBezTo>
                  <a:cubicBezTo>
                    <a:pt x="18601" y="32662"/>
                    <a:pt x="18769" y="32997"/>
                    <a:pt x="19062" y="33165"/>
                  </a:cubicBezTo>
                  <a:cubicBezTo>
                    <a:pt x="19480" y="33458"/>
                    <a:pt x="19710" y="33834"/>
                    <a:pt x="19961" y="34253"/>
                  </a:cubicBezTo>
                  <a:cubicBezTo>
                    <a:pt x="20233" y="34776"/>
                    <a:pt x="20610" y="35257"/>
                    <a:pt x="21133" y="35571"/>
                  </a:cubicBezTo>
                  <a:cubicBezTo>
                    <a:pt x="21635" y="35864"/>
                    <a:pt x="22158" y="36073"/>
                    <a:pt x="22619" y="36387"/>
                  </a:cubicBezTo>
                  <a:cubicBezTo>
                    <a:pt x="23225" y="36805"/>
                    <a:pt x="23895" y="36973"/>
                    <a:pt x="24585" y="37140"/>
                  </a:cubicBezTo>
                  <a:cubicBezTo>
                    <a:pt x="24816" y="37182"/>
                    <a:pt x="25088" y="37182"/>
                    <a:pt x="25339" y="37245"/>
                  </a:cubicBezTo>
                  <a:cubicBezTo>
                    <a:pt x="26029" y="37391"/>
                    <a:pt x="26699" y="37642"/>
                    <a:pt x="27410" y="37705"/>
                  </a:cubicBezTo>
                  <a:cubicBezTo>
                    <a:pt x="28059" y="37789"/>
                    <a:pt x="28686" y="37872"/>
                    <a:pt x="29314" y="38019"/>
                  </a:cubicBezTo>
                  <a:cubicBezTo>
                    <a:pt x="29502" y="38082"/>
                    <a:pt x="29712" y="38061"/>
                    <a:pt x="29921" y="38061"/>
                  </a:cubicBezTo>
                  <a:cubicBezTo>
                    <a:pt x="31302" y="38061"/>
                    <a:pt x="32683" y="38019"/>
                    <a:pt x="34106" y="38019"/>
                  </a:cubicBezTo>
                  <a:cubicBezTo>
                    <a:pt x="34231" y="38019"/>
                    <a:pt x="34378" y="38019"/>
                    <a:pt x="34524" y="37998"/>
                  </a:cubicBezTo>
                  <a:cubicBezTo>
                    <a:pt x="35382" y="37768"/>
                    <a:pt x="36282" y="37559"/>
                    <a:pt x="37098" y="37287"/>
                  </a:cubicBezTo>
                  <a:cubicBezTo>
                    <a:pt x="38123" y="36973"/>
                    <a:pt x="39169" y="36701"/>
                    <a:pt x="40090" y="36136"/>
                  </a:cubicBezTo>
                  <a:cubicBezTo>
                    <a:pt x="40508" y="35906"/>
                    <a:pt x="40864" y="35613"/>
                    <a:pt x="41282" y="35362"/>
                  </a:cubicBezTo>
                  <a:cubicBezTo>
                    <a:pt x="41680" y="34567"/>
                    <a:pt x="42371" y="34002"/>
                    <a:pt x="42810" y="33248"/>
                  </a:cubicBezTo>
                  <a:cubicBezTo>
                    <a:pt x="43249" y="32432"/>
                    <a:pt x="43898" y="31721"/>
                    <a:pt x="44379" y="30905"/>
                  </a:cubicBezTo>
                  <a:cubicBezTo>
                    <a:pt x="44735" y="30319"/>
                    <a:pt x="45132" y="29712"/>
                    <a:pt x="45509" y="29105"/>
                  </a:cubicBezTo>
                  <a:cubicBezTo>
                    <a:pt x="45865" y="28436"/>
                    <a:pt x="46220" y="27745"/>
                    <a:pt x="46555" y="27055"/>
                  </a:cubicBezTo>
                  <a:close/>
                  <a:moveTo>
                    <a:pt x="7826" y="35906"/>
                  </a:moveTo>
                  <a:cubicBezTo>
                    <a:pt x="7575" y="36471"/>
                    <a:pt x="7512" y="36994"/>
                    <a:pt x="7533" y="37538"/>
                  </a:cubicBezTo>
                  <a:cubicBezTo>
                    <a:pt x="7533" y="38103"/>
                    <a:pt x="7512" y="38647"/>
                    <a:pt x="7512" y="39232"/>
                  </a:cubicBezTo>
                  <a:cubicBezTo>
                    <a:pt x="7512" y="39881"/>
                    <a:pt x="7470" y="40551"/>
                    <a:pt x="7323" y="41178"/>
                  </a:cubicBezTo>
                  <a:cubicBezTo>
                    <a:pt x="7240" y="41555"/>
                    <a:pt x="7219" y="41953"/>
                    <a:pt x="7219" y="42350"/>
                  </a:cubicBezTo>
                  <a:cubicBezTo>
                    <a:pt x="7156" y="44568"/>
                    <a:pt x="7135" y="46765"/>
                    <a:pt x="7114" y="48983"/>
                  </a:cubicBezTo>
                  <a:cubicBezTo>
                    <a:pt x="7093" y="49987"/>
                    <a:pt x="7114" y="50971"/>
                    <a:pt x="6947" y="51975"/>
                  </a:cubicBezTo>
                  <a:cubicBezTo>
                    <a:pt x="6926" y="52163"/>
                    <a:pt x="6947" y="52331"/>
                    <a:pt x="6947" y="52603"/>
                  </a:cubicBezTo>
                  <a:cubicBezTo>
                    <a:pt x="7156" y="52561"/>
                    <a:pt x="7323" y="52540"/>
                    <a:pt x="7512" y="52519"/>
                  </a:cubicBezTo>
                  <a:cubicBezTo>
                    <a:pt x="7742" y="52498"/>
                    <a:pt x="7993" y="52414"/>
                    <a:pt x="8244" y="52414"/>
                  </a:cubicBezTo>
                  <a:cubicBezTo>
                    <a:pt x="8495" y="52414"/>
                    <a:pt x="8683" y="52624"/>
                    <a:pt x="8683" y="52833"/>
                  </a:cubicBezTo>
                  <a:cubicBezTo>
                    <a:pt x="8683" y="53042"/>
                    <a:pt x="8579" y="53209"/>
                    <a:pt x="8349" y="53272"/>
                  </a:cubicBezTo>
                  <a:cubicBezTo>
                    <a:pt x="7993" y="53419"/>
                    <a:pt x="7658" y="53523"/>
                    <a:pt x="7261" y="53670"/>
                  </a:cubicBezTo>
                  <a:cubicBezTo>
                    <a:pt x="7658" y="54067"/>
                    <a:pt x="7951" y="54465"/>
                    <a:pt x="8370" y="54716"/>
                  </a:cubicBezTo>
                  <a:cubicBezTo>
                    <a:pt x="8558" y="54841"/>
                    <a:pt x="8704" y="55009"/>
                    <a:pt x="8830" y="55197"/>
                  </a:cubicBezTo>
                  <a:cubicBezTo>
                    <a:pt x="8997" y="55406"/>
                    <a:pt x="8893" y="55720"/>
                    <a:pt x="8621" y="55825"/>
                  </a:cubicBezTo>
                  <a:cubicBezTo>
                    <a:pt x="8391" y="55888"/>
                    <a:pt x="8181" y="55888"/>
                    <a:pt x="7972" y="55720"/>
                  </a:cubicBezTo>
                  <a:cubicBezTo>
                    <a:pt x="7679" y="55469"/>
                    <a:pt x="7428" y="55218"/>
                    <a:pt x="7156" y="54946"/>
                  </a:cubicBezTo>
                  <a:cubicBezTo>
                    <a:pt x="7051" y="54883"/>
                    <a:pt x="6989" y="54716"/>
                    <a:pt x="6779" y="54800"/>
                  </a:cubicBezTo>
                  <a:cubicBezTo>
                    <a:pt x="6779" y="55155"/>
                    <a:pt x="6779" y="55553"/>
                    <a:pt x="6738" y="55971"/>
                  </a:cubicBezTo>
                  <a:cubicBezTo>
                    <a:pt x="6947" y="56097"/>
                    <a:pt x="7177" y="56243"/>
                    <a:pt x="7386" y="56369"/>
                  </a:cubicBezTo>
                  <a:cubicBezTo>
                    <a:pt x="7575" y="56494"/>
                    <a:pt x="7554" y="56829"/>
                    <a:pt x="7365" y="56934"/>
                  </a:cubicBezTo>
                  <a:cubicBezTo>
                    <a:pt x="7135" y="57038"/>
                    <a:pt x="6905" y="57122"/>
                    <a:pt x="6654" y="57206"/>
                  </a:cubicBezTo>
                  <a:cubicBezTo>
                    <a:pt x="6633" y="57331"/>
                    <a:pt x="6591" y="57436"/>
                    <a:pt x="6549" y="57541"/>
                  </a:cubicBezTo>
                  <a:cubicBezTo>
                    <a:pt x="6424" y="58691"/>
                    <a:pt x="6403" y="59863"/>
                    <a:pt x="6131" y="60993"/>
                  </a:cubicBezTo>
                  <a:lnTo>
                    <a:pt x="6131" y="61077"/>
                  </a:lnTo>
                  <a:cubicBezTo>
                    <a:pt x="6131" y="61851"/>
                    <a:pt x="6110" y="62667"/>
                    <a:pt x="6110" y="63462"/>
                  </a:cubicBezTo>
                  <a:cubicBezTo>
                    <a:pt x="6110" y="63818"/>
                    <a:pt x="6173" y="64194"/>
                    <a:pt x="6382" y="64508"/>
                  </a:cubicBezTo>
                  <a:cubicBezTo>
                    <a:pt x="6528" y="64738"/>
                    <a:pt x="6696" y="64969"/>
                    <a:pt x="6863" y="65241"/>
                  </a:cubicBezTo>
                  <a:cubicBezTo>
                    <a:pt x="7595" y="65241"/>
                    <a:pt x="8328" y="65261"/>
                    <a:pt x="9102" y="65261"/>
                  </a:cubicBezTo>
                  <a:cubicBezTo>
                    <a:pt x="9228" y="65261"/>
                    <a:pt x="9374" y="65241"/>
                    <a:pt x="9520" y="65178"/>
                  </a:cubicBezTo>
                  <a:cubicBezTo>
                    <a:pt x="10002" y="64989"/>
                    <a:pt x="10504" y="65031"/>
                    <a:pt x="11027" y="65031"/>
                  </a:cubicBezTo>
                  <a:cubicBezTo>
                    <a:pt x="17409" y="65136"/>
                    <a:pt x="23790" y="65241"/>
                    <a:pt x="30193" y="65345"/>
                  </a:cubicBezTo>
                  <a:cubicBezTo>
                    <a:pt x="30758" y="65345"/>
                    <a:pt x="31281" y="65303"/>
                    <a:pt x="31825" y="65241"/>
                  </a:cubicBezTo>
                  <a:cubicBezTo>
                    <a:pt x="32411" y="65157"/>
                    <a:pt x="32997" y="65136"/>
                    <a:pt x="33604" y="65136"/>
                  </a:cubicBezTo>
                  <a:cubicBezTo>
                    <a:pt x="35068" y="65094"/>
                    <a:pt x="36554" y="65136"/>
                    <a:pt x="38018" y="65094"/>
                  </a:cubicBezTo>
                  <a:cubicBezTo>
                    <a:pt x="38709" y="65094"/>
                    <a:pt x="39378" y="64969"/>
                    <a:pt x="40069" y="64969"/>
                  </a:cubicBezTo>
                  <a:cubicBezTo>
                    <a:pt x="44086" y="65031"/>
                    <a:pt x="48125" y="65094"/>
                    <a:pt x="52142" y="65178"/>
                  </a:cubicBezTo>
                  <a:cubicBezTo>
                    <a:pt x="52414" y="65178"/>
                    <a:pt x="52665" y="65178"/>
                    <a:pt x="52895" y="65282"/>
                  </a:cubicBezTo>
                  <a:cubicBezTo>
                    <a:pt x="53523" y="65554"/>
                    <a:pt x="54213" y="65408"/>
                    <a:pt x="54841" y="65513"/>
                  </a:cubicBezTo>
                  <a:cubicBezTo>
                    <a:pt x="54925" y="65554"/>
                    <a:pt x="55092" y="65387"/>
                    <a:pt x="55134" y="65282"/>
                  </a:cubicBezTo>
                  <a:cubicBezTo>
                    <a:pt x="55176" y="65094"/>
                    <a:pt x="55176" y="64885"/>
                    <a:pt x="55176" y="64676"/>
                  </a:cubicBezTo>
                  <a:cubicBezTo>
                    <a:pt x="55218" y="64006"/>
                    <a:pt x="55113" y="63316"/>
                    <a:pt x="55448" y="62667"/>
                  </a:cubicBezTo>
                  <a:cubicBezTo>
                    <a:pt x="55511" y="62541"/>
                    <a:pt x="55469" y="62332"/>
                    <a:pt x="55490" y="62165"/>
                  </a:cubicBezTo>
                  <a:cubicBezTo>
                    <a:pt x="55531" y="60888"/>
                    <a:pt x="55552" y="59612"/>
                    <a:pt x="55573" y="58357"/>
                  </a:cubicBezTo>
                  <a:cubicBezTo>
                    <a:pt x="55573" y="58252"/>
                    <a:pt x="55552" y="58147"/>
                    <a:pt x="55552" y="57980"/>
                  </a:cubicBezTo>
                  <a:cubicBezTo>
                    <a:pt x="55280" y="58126"/>
                    <a:pt x="55071" y="58231"/>
                    <a:pt x="54841" y="58294"/>
                  </a:cubicBezTo>
                  <a:cubicBezTo>
                    <a:pt x="54674" y="58357"/>
                    <a:pt x="54464" y="58273"/>
                    <a:pt x="54402" y="58461"/>
                  </a:cubicBezTo>
                  <a:cubicBezTo>
                    <a:pt x="54318" y="58608"/>
                    <a:pt x="54255" y="58775"/>
                    <a:pt x="54255" y="58922"/>
                  </a:cubicBezTo>
                  <a:cubicBezTo>
                    <a:pt x="54234" y="59403"/>
                    <a:pt x="54234" y="59905"/>
                    <a:pt x="54234" y="60365"/>
                  </a:cubicBezTo>
                  <a:cubicBezTo>
                    <a:pt x="54234" y="60595"/>
                    <a:pt x="54255" y="60867"/>
                    <a:pt x="54151" y="61056"/>
                  </a:cubicBezTo>
                  <a:cubicBezTo>
                    <a:pt x="53899" y="61495"/>
                    <a:pt x="53941" y="61997"/>
                    <a:pt x="53941" y="62458"/>
                  </a:cubicBezTo>
                  <a:cubicBezTo>
                    <a:pt x="53941" y="62688"/>
                    <a:pt x="53941" y="62897"/>
                    <a:pt x="53920" y="63148"/>
                  </a:cubicBezTo>
                  <a:cubicBezTo>
                    <a:pt x="53879" y="63713"/>
                    <a:pt x="53481" y="63985"/>
                    <a:pt x="52895" y="63880"/>
                  </a:cubicBezTo>
                  <a:cubicBezTo>
                    <a:pt x="52770" y="63839"/>
                    <a:pt x="52644" y="63797"/>
                    <a:pt x="52518" y="63818"/>
                  </a:cubicBezTo>
                  <a:cubicBezTo>
                    <a:pt x="51954" y="63922"/>
                    <a:pt x="51389" y="63797"/>
                    <a:pt x="50845" y="64090"/>
                  </a:cubicBezTo>
                  <a:cubicBezTo>
                    <a:pt x="50677" y="64152"/>
                    <a:pt x="50447" y="64111"/>
                    <a:pt x="50259" y="64111"/>
                  </a:cubicBezTo>
                  <a:cubicBezTo>
                    <a:pt x="49401" y="64111"/>
                    <a:pt x="48564" y="64090"/>
                    <a:pt x="47706" y="64090"/>
                  </a:cubicBezTo>
                  <a:cubicBezTo>
                    <a:pt x="47246" y="64090"/>
                    <a:pt x="46785" y="64027"/>
                    <a:pt x="46367" y="64236"/>
                  </a:cubicBezTo>
                  <a:cubicBezTo>
                    <a:pt x="46241" y="64320"/>
                    <a:pt x="46032" y="64299"/>
                    <a:pt x="45865" y="64299"/>
                  </a:cubicBezTo>
                  <a:cubicBezTo>
                    <a:pt x="45446" y="64299"/>
                    <a:pt x="45007" y="64299"/>
                    <a:pt x="44588" y="64257"/>
                  </a:cubicBezTo>
                  <a:cubicBezTo>
                    <a:pt x="44212" y="64257"/>
                    <a:pt x="43856" y="64257"/>
                    <a:pt x="43521" y="64111"/>
                  </a:cubicBezTo>
                  <a:cubicBezTo>
                    <a:pt x="43333" y="64027"/>
                    <a:pt x="43040" y="64006"/>
                    <a:pt x="42852" y="64048"/>
                  </a:cubicBezTo>
                  <a:cubicBezTo>
                    <a:pt x="42099" y="64299"/>
                    <a:pt x="41345" y="64236"/>
                    <a:pt x="40592" y="64236"/>
                  </a:cubicBezTo>
                  <a:cubicBezTo>
                    <a:pt x="35277" y="64152"/>
                    <a:pt x="29963" y="64090"/>
                    <a:pt x="24648" y="63985"/>
                  </a:cubicBezTo>
                  <a:cubicBezTo>
                    <a:pt x="23895" y="63985"/>
                    <a:pt x="23121" y="64048"/>
                    <a:pt x="22409" y="63713"/>
                  </a:cubicBezTo>
                  <a:cubicBezTo>
                    <a:pt x="22347" y="63692"/>
                    <a:pt x="22305" y="63692"/>
                    <a:pt x="22242" y="63692"/>
                  </a:cubicBezTo>
                  <a:cubicBezTo>
                    <a:pt x="20882" y="63713"/>
                    <a:pt x="19522" y="63504"/>
                    <a:pt x="18162" y="63776"/>
                  </a:cubicBezTo>
                  <a:cubicBezTo>
                    <a:pt x="17806" y="63818"/>
                    <a:pt x="17430" y="63839"/>
                    <a:pt x="17074" y="63839"/>
                  </a:cubicBezTo>
                  <a:cubicBezTo>
                    <a:pt x="16258" y="63839"/>
                    <a:pt x="15421" y="63818"/>
                    <a:pt x="14605" y="63797"/>
                  </a:cubicBezTo>
                  <a:cubicBezTo>
                    <a:pt x="14375" y="63797"/>
                    <a:pt x="14145" y="63797"/>
                    <a:pt x="13935" y="63713"/>
                  </a:cubicBezTo>
                  <a:cubicBezTo>
                    <a:pt x="13517" y="63525"/>
                    <a:pt x="13098" y="63525"/>
                    <a:pt x="12680" y="63525"/>
                  </a:cubicBezTo>
                  <a:cubicBezTo>
                    <a:pt x="11864" y="63504"/>
                    <a:pt x="11027" y="63504"/>
                    <a:pt x="10211" y="63483"/>
                  </a:cubicBezTo>
                  <a:cubicBezTo>
                    <a:pt x="10002" y="63483"/>
                    <a:pt x="9834" y="63483"/>
                    <a:pt x="9625" y="63441"/>
                  </a:cubicBezTo>
                  <a:cubicBezTo>
                    <a:pt x="9311" y="63399"/>
                    <a:pt x="9102" y="63190"/>
                    <a:pt x="9123" y="62876"/>
                  </a:cubicBezTo>
                  <a:cubicBezTo>
                    <a:pt x="9165" y="62437"/>
                    <a:pt x="9269" y="61976"/>
                    <a:pt x="9374" y="61537"/>
                  </a:cubicBezTo>
                  <a:cubicBezTo>
                    <a:pt x="9416" y="61412"/>
                    <a:pt x="9479" y="61286"/>
                    <a:pt x="9458" y="61139"/>
                  </a:cubicBezTo>
                  <a:cubicBezTo>
                    <a:pt x="9311" y="60386"/>
                    <a:pt x="9541" y="59612"/>
                    <a:pt x="9207" y="58880"/>
                  </a:cubicBezTo>
                  <a:cubicBezTo>
                    <a:pt x="9144" y="58733"/>
                    <a:pt x="9207" y="58587"/>
                    <a:pt x="9207" y="58461"/>
                  </a:cubicBezTo>
                  <a:cubicBezTo>
                    <a:pt x="9248" y="56055"/>
                    <a:pt x="9269" y="53649"/>
                    <a:pt x="9332" y="51201"/>
                  </a:cubicBezTo>
                  <a:cubicBezTo>
                    <a:pt x="9332" y="50950"/>
                    <a:pt x="9332" y="50678"/>
                    <a:pt x="9437" y="50448"/>
                  </a:cubicBezTo>
                  <a:cubicBezTo>
                    <a:pt x="9583" y="50008"/>
                    <a:pt x="9625" y="49569"/>
                    <a:pt x="9625" y="49108"/>
                  </a:cubicBezTo>
                  <a:cubicBezTo>
                    <a:pt x="9688" y="45761"/>
                    <a:pt x="9792" y="42413"/>
                    <a:pt x="9876" y="39065"/>
                  </a:cubicBezTo>
                  <a:cubicBezTo>
                    <a:pt x="9876" y="38898"/>
                    <a:pt x="9897" y="38730"/>
                    <a:pt x="9897" y="38542"/>
                  </a:cubicBezTo>
                  <a:cubicBezTo>
                    <a:pt x="9939" y="38228"/>
                    <a:pt x="10064" y="38019"/>
                    <a:pt x="10357" y="37893"/>
                  </a:cubicBezTo>
                  <a:cubicBezTo>
                    <a:pt x="10692" y="37747"/>
                    <a:pt x="11843" y="37433"/>
                    <a:pt x="12303" y="37433"/>
                  </a:cubicBezTo>
                  <a:cubicBezTo>
                    <a:pt x="13914" y="37454"/>
                    <a:pt x="15505" y="37454"/>
                    <a:pt x="17074" y="37496"/>
                  </a:cubicBezTo>
                  <a:cubicBezTo>
                    <a:pt x="17681" y="37538"/>
                    <a:pt x="18267" y="37496"/>
                    <a:pt x="18790" y="37161"/>
                  </a:cubicBezTo>
                  <a:cubicBezTo>
                    <a:pt x="18873" y="37119"/>
                    <a:pt x="18957" y="37077"/>
                    <a:pt x="19041" y="37056"/>
                  </a:cubicBezTo>
                  <a:cubicBezTo>
                    <a:pt x="19773" y="36973"/>
                    <a:pt x="20443" y="36617"/>
                    <a:pt x="21196" y="36743"/>
                  </a:cubicBezTo>
                  <a:cubicBezTo>
                    <a:pt x="21259" y="36743"/>
                    <a:pt x="21342" y="36701"/>
                    <a:pt x="21468" y="36659"/>
                  </a:cubicBezTo>
                  <a:cubicBezTo>
                    <a:pt x="21091" y="36073"/>
                    <a:pt x="20463" y="35780"/>
                    <a:pt x="20087" y="35341"/>
                  </a:cubicBezTo>
                  <a:lnTo>
                    <a:pt x="19710" y="35341"/>
                  </a:lnTo>
                  <a:cubicBezTo>
                    <a:pt x="17513" y="35383"/>
                    <a:pt x="15337" y="35383"/>
                    <a:pt x="13182" y="35571"/>
                  </a:cubicBezTo>
                  <a:cubicBezTo>
                    <a:pt x="12722" y="35592"/>
                    <a:pt x="12261" y="35592"/>
                    <a:pt x="11822" y="35592"/>
                  </a:cubicBezTo>
                  <a:cubicBezTo>
                    <a:pt x="11006" y="35592"/>
                    <a:pt x="10169" y="35571"/>
                    <a:pt x="9353" y="35550"/>
                  </a:cubicBezTo>
                  <a:cubicBezTo>
                    <a:pt x="8683" y="35592"/>
                    <a:pt x="8244" y="35634"/>
                    <a:pt x="7826" y="35906"/>
                  </a:cubicBezTo>
                  <a:close/>
                  <a:moveTo>
                    <a:pt x="56264" y="54256"/>
                  </a:moveTo>
                  <a:cubicBezTo>
                    <a:pt x="56306" y="54088"/>
                    <a:pt x="56327" y="54005"/>
                    <a:pt x="56327" y="53942"/>
                  </a:cubicBezTo>
                  <a:cubicBezTo>
                    <a:pt x="56327" y="52958"/>
                    <a:pt x="56745" y="52038"/>
                    <a:pt x="56661" y="51075"/>
                  </a:cubicBezTo>
                  <a:cubicBezTo>
                    <a:pt x="56661" y="51033"/>
                    <a:pt x="56661" y="50971"/>
                    <a:pt x="56703" y="50929"/>
                  </a:cubicBezTo>
                  <a:cubicBezTo>
                    <a:pt x="56933" y="50468"/>
                    <a:pt x="56912" y="49987"/>
                    <a:pt x="56912" y="49506"/>
                  </a:cubicBezTo>
                  <a:cubicBezTo>
                    <a:pt x="56933" y="48460"/>
                    <a:pt x="56933" y="47414"/>
                    <a:pt x="56954" y="46367"/>
                  </a:cubicBezTo>
                  <a:cubicBezTo>
                    <a:pt x="57038" y="43626"/>
                    <a:pt x="57122" y="40885"/>
                    <a:pt x="57226" y="38124"/>
                  </a:cubicBezTo>
                  <a:lnTo>
                    <a:pt x="57226" y="37705"/>
                  </a:lnTo>
                  <a:cubicBezTo>
                    <a:pt x="56745" y="37077"/>
                    <a:pt x="56180" y="36847"/>
                    <a:pt x="55490" y="36701"/>
                  </a:cubicBezTo>
                  <a:cubicBezTo>
                    <a:pt x="53711" y="36303"/>
                    <a:pt x="51933" y="36010"/>
                    <a:pt x="50133" y="35780"/>
                  </a:cubicBezTo>
                  <a:cubicBezTo>
                    <a:pt x="48669" y="35592"/>
                    <a:pt x="47204" y="35383"/>
                    <a:pt x="45739" y="35257"/>
                  </a:cubicBezTo>
                  <a:cubicBezTo>
                    <a:pt x="44881" y="35173"/>
                    <a:pt x="43982" y="34985"/>
                    <a:pt x="43145" y="35069"/>
                  </a:cubicBezTo>
                  <a:cubicBezTo>
                    <a:pt x="42747" y="35445"/>
                    <a:pt x="42433" y="35822"/>
                    <a:pt x="42036" y="36136"/>
                  </a:cubicBezTo>
                  <a:cubicBezTo>
                    <a:pt x="41638" y="36429"/>
                    <a:pt x="41178" y="36659"/>
                    <a:pt x="40655" y="37056"/>
                  </a:cubicBezTo>
                  <a:cubicBezTo>
                    <a:pt x="41157" y="37077"/>
                    <a:pt x="41471" y="37077"/>
                    <a:pt x="41806" y="37119"/>
                  </a:cubicBezTo>
                  <a:cubicBezTo>
                    <a:pt x="42308" y="37140"/>
                    <a:pt x="42852" y="37077"/>
                    <a:pt x="43333" y="37224"/>
                  </a:cubicBezTo>
                  <a:cubicBezTo>
                    <a:pt x="43982" y="37370"/>
                    <a:pt x="44609" y="37412"/>
                    <a:pt x="45258" y="37412"/>
                  </a:cubicBezTo>
                  <a:cubicBezTo>
                    <a:pt x="45969" y="37433"/>
                    <a:pt x="46681" y="37433"/>
                    <a:pt x="47392" y="37433"/>
                  </a:cubicBezTo>
                  <a:cubicBezTo>
                    <a:pt x="48292" y="37454"/>
                    <a:pt x="49233" y="37412"/>
                    <a:pt x="50154" y="37726"/>
                  </a:cubicBezTo>
                  <a:cubicBezTo>
                    <a:pt x="50949" y="37998"/>
                    <a:pt x="51786" y="38144"/>
                    <a:pt x="52581" y="38375"/>
                  </a:cubicBezTo>
                  <a:cubicBezTo>
                    <a:pt x="53272" y="38563"/>
                    <a:pt x="53920" y="38793"/>
                    <a:pt x="54632" y="38877"/>
                  </a:cubicBezTo>
                  <a:cubicBezTo>
                    <a:pt x="54987" y="38898"/>
                    <a:pt x="55176" y="39044"/>
                    <a:pt x="55176" y="39400"/>
                  </a:cubicBezTo>
                  <a:cubicBezTo>
                    <a:pt x="55197" y="40048"/>
                    <a:pt x="55239" y="40697"/>
                    <a:pt x="55071" y="41325"/>
                  </a:cubicBezTo>
                  <a:cubicBezTo>
                    <a:pt x="54987" y="41639"/>
                    <a:pt x="54967" y="41932"/>
                    <a:pt x="54883" y="42245"/>
                  </a:cubicBezTo>
                  <a:cubicBezTo>
                    <a:pt x="54736" y="42978"/>
                    <a:pt x="54778" y="43710"/>
                    <a:pt x="54778" y="44442"/>
                  </a:cubicBezTo>
                  <a:cubicBezTo>
                    <a:pt x="54778" y="46828"/>
                    <a:pt x="54736" y="49192"/>
                    <a:pt x="54736" y="51577"/>
                  </a:cubicBezTo>
                  <a:cubicBezTo>
                    <a:pt x="54736" y="52205"/>
                    <a:pt x="54674" y="52833"/>
                    <a:pt x="54506" y="53440"/>
                  </a:cubicBezTo>
                  <a:cubicBezTo>
                    <a:pt x="54443" y="53628"/>
                    <a:pt x="54464" y="53795"/>
                    <a:pt x="54443" y="54005"/>
                  </a:cubicBezTo>
                  <a:cubicBezTo>
                    <a:pt x="55050" y="54381"/>
                    <a:pt x="55636" y="54256"/>
                    <a:pt x="56264" y="54256"/>
                  </a:cubicBezTo>
                  <a:close/>
                  <a:moveTo>
                    <a:pt x="6110" y="43334"/>
                  </a:moveTo>
                  <a:cubicBezTo>
                    <a:pt x="5943" y="43417"/>
                    <a:pt x="5775" y="43417"/>
                    <a:pt x="5670" y="43501"/>
                  </a:cubicBezTo>
                  <a:cubicBezTo>
                    <a:pt x="5168" y="43857"/>
                    <a:pt x="4687" y="44254"/>
                    <a:pt x="4206" y="44652"/>
                  </a:cubicBezTo>
                  <a:cubicBezTo>
                    <a:pt x="3997" y="44798"/>
                    <a:pt x="3850" y="45007"/>
                    <a:pt x="3641" y="45154"/>
                  </a:cubicBezTo>
                  <a:cubicBezTo>
                    <a:pt x="3076" y="45489"/>
                    <a:pt x="2637" y="45907"/>
                    <a:pt x="2323" y="46451"/>
                  </a:cubicBezTo>
                  <a:cubicBezTo>
                    <a:pt x="2239" y="46619"/>
                    <a:pt x="2113" y="46744"/>
                    <a:pt x="2009" y="46849"/>
                  </a:cubicBezTo>
                  <a:cubicBezTo>
                    <a:pt x="1465" y="47414"/>
                    <a:pt x="1297" y="48125"/>
                    <a:pt x="1235" y="48857"/>
                  </a:cubicBezTo>
                  <a:cubicBezTo>
                    <a:pt x="1172" y="49590"/>
                    <a:pt x="1444" y="50280"/>
                    <a:pt x="1988" y="50761"/>
                  </a:cubicBezTo>
                  <a:cubicBezTo>
                    <a:pt x="2448" y="51180"/>
                    <a:pt x="2971" y="51556"/>
                    <a:pt x="3536" y="51808"/>
                  </a:cubicBezTo>
                  <a:cubicBezTo>
                    <a:pt x="4080" y="52100"/>
                    <a:pt x="4687" y="52289"/>
                    <a:pt x="5147" y="52707"/>
                  </a:cubicBezTo>
                  <a:cubicBezTo>
                    <a:pt x="5378" y="52917"/>
                    <a:pt x="5754" y="52791"/>
                    <a:pt x="5796" y="52435"/>
                  </a:cubicBezTo>
                  <a:cubicBezTo>
                    <a:pt x="5901" y="51870"/>
                    <a:pt x="6005" y="51264"/>
                    <a:pt x="6026" y="50657"/>
                  </a:cubicBezTo>
                  <a:cubicBezTo>
                    <a:pt x="6110" y="48397"/>
                    <a:pt x="6131" y="46137"/>
                    <a:pt x="6173" y="43857"/>
                  </a:cubicBezTo>
                  <a:cubicBezTo>
                    <a:pt x="6173" y="43731"/>
                    <a:pt x="6152" y="43585"/>
                    <a:pt x="6110" y="43334"/>
                  </a:cubicBezTo>
                  <a:close/>
                  <a:moveTo>
                    <a:pt x="58042" y="42748"/>
                  </a:moveTo>
                  <a:cubicBezTo>
                    <a:pt x="58000" y="43187"/>
                    <a:pt x="57980" y="43438"/>
                    <a:pt x="57980" y="43731"/>
                  </a:cubicBezTo>
                  <a:cubicBezTo>
                    <a:pt x="57959" y="45802"/>
                    <a:pt x="57938" y="47853"/>
                    <a:pt x="57875" y="49924"/>
                  </a:cubicBezTo>
                  <a:cubicBezTo>
                    <a:pt x="57875" y="50238"/>
                    <a:pt x="57875" y="50552"/>
                    <a:pt x="57749" y="50845"/>
                  </a:cubicBezTo>
                  <a:cubicBezTo>
                    <a:pt x="57582" y="51243"/>
                    <a:pt x="57582" y="51598"/>
                    <a:pt x="57561" y="51996"/>
                  </a:cubicBezTo>
                  <a:cubicBezTo>
                    <a:pt x="57561" y="52289"/>
                    <a:pt x="57582" y="52582"/>
                    <a:pt x="57477" y="52833"/>
                  </a:cubicBezTo>
                  <a:cubicBezTo>
                    <a:pt x="57310" y="53314"/>
                    <a:pt x="57310" y="53774"/>
                    <a:pt x="57331" y="54256"/>
                  </a:cubicBezTo>
                  <a:cubicBezTo>
                    <a:pt x="57331" y="54297"/>
                    <a:pt x="57352" y="54360"/>
                    <a:pt x="57415" y="54465"/>
                  </a:cubicBezTo>
                  <a:cubicBezTo>
                    <a:pt x="57561" y="54507"/>
                    <a:pt x="57749" y="54590"/>
                    <a:pt x="57959" y="54653"/>
                  </a:cubicBezTo>
                  <a:cubicBezTo>
                    <a:pt x="58712" y="53942"/>
                    <a:pt x="59507" y="53230"/>
                    <a:pt x="60177" y="52435"/>
                  </a:cubicBezTo>
                  <a:cubicBezTo>
                    <a:pt x="61327" y="51138"/>
                    <a:pt x="61829" y="49632"/>
                    <a:pt x="61411" y="47895"/>
                  </a:cubicBezTo>
                  <a:cubicBezTo>
                    <a:pt x="61348" y="47727"/>
                    <a:pt x="61348" y="47560"/>
                    <a:pt x="61348" y="47393"/>
                  </a:cubicBezTo>
                  <a:cubicBezTo>
                    <a:pt x="61390" y="46849"/>
                    <a:pt x="61160" y="46347"/>
                    <a:pt x="60909" y="45886"/>
                  </a:cubicBezTo>
                  <a:cubicBezTo>
                    <a:pt x="60302" y="44840"/>
                    <a:pt x="59465" y="43982"/>
                    <a:pt x="58628" y="43166"/>
                  </a:cubicBezTo>
                  <a:cubicBezTo>
                    <a:pt x="58524" y="43020"/>
                    <a:pt x="58314" y="42957"/>
                    <a:pt x="58042" y="42748"/>
                  </a:cubicBezTo>
                  <a:close/>
                  <a:moveTo>
                    <a:pt x="15149" y="25339"/>
                  </a:moveTo>
                  <a:lnTo>
                    <a:pt x="14689" y="25339"/>
                  </a:lnTo>
                  <a:cubicBezTo>
                    <a:pt x="14312" y="25297"/>
                    <a:pt x="13956" y="25423"/>
                    <a:pt x="13726" y="25716"/>
                  </a:cubicBezTo>
                  <a:cubicBezTo>
                    <a:pt x="13621" y="25841"/>
                    <a:pt x="13454" y="25946"/>
                    <a:pt x="13391" y="26072"/>
                  </a:cubicBezTo>
                  <a:cubicBezTo>
                    <a:pt x="13266" y="26281"/>
                    <a:pt x="13119" y="26532"/>
                    <a:pt x="13098" y="26762"/>
                  </a:cubicBezTo>
                  <a:cubicBezTo>
                    <a:pt x="13036" y="27411"/>
                    <a:pt x="13077" y="28038"/>
                    <a:pt x="13308" y="28666"/>
                  </a:cubicBezTo>
                  <a:cubicBezTo>
                    <a:pt x="13559" y="29336"/>
                    <a:pt x="14082" y="29712"/>
                    <a:pt x="14668" y="29963"/>
                  </a:cubicBezTo>
                  <a:cubicBezTo>
                    <a:pt x="15128" y="30173"/>
                    <a:pt x="15693" y="30235"/>
                    <a:pt x="16216" y="30340"/>
                  </a:cubicBezTo>
                  <a:cubicBezTo>
                    <a:pt x="16342" y="30361"/>
                    <a:pt x="16467" y="30319"/>
                    <a:pt x="16634" y="30319"/>
                  </a:cubicBezTo>
                  <a:cubicBezTo>
                    <a:pt x="16572" y="30068"/>
                    <a:pt x="16551" y="29921"/>
                    <a:pt x="16488" y="29754"/>
                  </a:cubicBezTo>
                  <a:cubicBezTo>
                    <a:pt x="16174" y="28896"/>
                    <a:pt x="16028" y="28017"/>
                    <a:pt x="15965" y="27097"/>
                  </a:cubicBezTo>
                  <a:cubicBezTo>
                    <a:pt x="15944" y="26406"/>
                    <a:pt x="15735" y="25883"/>
                    <a:pt x="15254" y="25444"/>
                  </a:cubicBezTo>
                  <a:cubicBezTo>
                    <a:pt x="15212" y="25444"/>
                    <a:pt x="15191" y="25423"/>
                    <a:pt x="15149" y="25339"/>
                  </a:cubicBezTo>
                  <a:close/>
                  <a:moveTo>
                    <a:pt x="48376" y="26092"/>
                  </a:moveTo>
                  <a:cubicBezTo>
                    <a:pt x="48250" y="26260"/>
                    <a:pt x="48125" y="26427"/>
                    <a:pt x="47957" y="26532"/>
                  </a:cubicBezTo>
                  <a:cubicBezTo>
                    <a:pt x="47580" y="26804"/>
                    <a:pt x="47413" y="27201"/>
                    <a:pt x="47225" y="27620"/>
                  </a:cubicBezTo>
                  <a:cubicBezTo>
                    <a:pt x="46995" y="28227"/>
                    <a:pt x="46744" y="28833"/>
                    <a:pt x="46451" y="29398"/>
                  </a:cubicBezTo>
                  <a:cubicBezTo>
                    <a:pt x="46325" y="29712"/>
                    <a:pt x="46137" y="30005"/>
                    <a:pt x="45969" y="30319"/>
                  </a:cubicBezTo>
                  <a:cubicBezTo>
                    <a:pt x="46116" y="30382"/>
                    <a:pt x="46179" y="30507"/>
                    <a:pt x="46262" y="30528"/>
                  </a:cubicBezTo>
                  <a:cubicBezTo>
                    <a:pt x="46555" y="30570"/>
                    <a:pt x="46806" y="30528"/>
                    <a:pt x="47099" y="30445"/>
                  </a:cubicBezTo>
                  <a:cubicBezTo>
                    <a:pt x="48104" y="30110"/>
                    <a:pt x="48836" y="29398"/>
                    <a:pt x="49526" y="28666"/>
                  </a:cubicBezTo>
                  <a:cubicBezTo>
                    <a:pt x="49631" y="28561"/>
                    <a:pt x="49694" y="28436"/>
                    <a:pt x="49736" y="28310"/>
                  </a:cubicBezTo>
                  <a:cubicBezTo>
                    <a:pt x="49903" y="27745"/>
                    <a:pt x="50049" y="27201"/>
                    <a:pt x="49924" y="26657"/>
                  </a:cubicBezTo>
                  <a:cubicBezTo>
                    <a:pt x="49526" y="26260"/>
                    <a:pt x="49108" y="25904"/>
                    <a:pt x="48376" y="26092"/>
                  </a:cubicBezTo>
                  <a:close/>
                  <a:moveTo>
                    <a:pt x="54423" y="57415"/>
                  </a:moveTo>
                  <a:cubicBezTo>
                    <a:pt x="54485" y="57457"/>
                    <a:pt x="54527" y="57499"/>
                    <a:pt x="54590" y="57520"/>
                  </a:cubicBezTo>
                  <a:cubicBezTo>
                    <a:pt x="54799" y="57143"/>
                    <a:pt x="55113" y="56997"/>
                    <a:pt x="55448" y="56913"/>
                  </a:cubicBezTo>
                  <a:cubicBezTo>
                    <a:pt x="55511" y="56892"/>
                    <a:pt x="55552" y="56787"/>
                    <a:pt x="55657" y="56683"/>
                  </a:cubicBezTo>
                  <a:cubicBezTo>
                    <a:pt x="55197" y="56683"/>
                    <a:pt x="54862" y="56662"/>
                    <a:pt x="54464" y="56662"/>
                  </a:cubicBezTo>
                  <a:cubicBezTo>
                    <a:pt x="54443" y="56934"/>
                    <a:pt x="54423" y="57185"/>
                    <a:pt x="54423" y="57415"/>
                  </a:cubicBezTo>
                  <a:close/>
                  <a:moveTo>
                    <a:pt x="54527" y="55030"/>
                  </a:moveTo>
                  <a:cubicBezTo>
                    <a:pt x="54443" y="55344"/>
                    <a:pt x="54527" y="55469"/>
                    <a:pt x="54736" y="55448"/>
                  </a:cubicBezTo>
                  <a:cubicBezTo>
                    <a:pt x="54967" y="55406"/>
                    <a:pt x="55218" y="55302"/>
                    <a:pt x="55531" y="55197"/>
                  </a:cubicBezTo>
                  <a:cubicBezTo>
                    <a:pt x="55134" y="55113"/>
                    <a:pt x="54841" y="55093"/>
                    <a:pt x="54527" y="550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5"/>
            <p:cNvSpPr/>
            <p:nvPr/>
          </p:nvSpPr>
          <p:spPr>
            <a:xfrm>
              <a:off x="6567150" y="2642588"/>
              <a:ext cx="348400" cy="196175"/>
            </a:xfrm>
            <a:custGeom>
              <a:avLst/>
              <a:gdLst/>
              <a:ahLst/>
              <a:cxnLst/>
              <a:rect l="l" t="t" r="r" b="b"/>
              <a:pathLst>
                <a:path w="13936" h="7847" extrusionOk="0">
                  <a:moveTo>
                    <a:pt x="460" y="1256"/>
                  </a:moveTo>
                  <a:cubicBezTo>
                    <a:pt x="293" y="1109"/>
                    <a:pt x="147" y="984"/>
                    <a:pt x="21" y="879"/>
                  </a:cubicBezTo>
                  <a:cubicBezTo>
                    <a:pt x="0" y="837"/>
                    <a:pt x="21" y="816"/>
                    <a:pt x="21" y="733"/>
                  </a:cubicBezTo>
                  <a:cubicBezTo>
                    <a:pt x="293" y="503"/>
                    <a:pt x="607" y="272"/>
                    <a:pt x="1004" y="293"/>
                  </a:cubicBezTo>
                  <a:cubicBezTo>
                    <a:pt x="1109" y="293"/>
                    <a:pt x="1256" y="293"/>
                    <a:pt x="1360" y="272"/>
                  </a:cubicBezTo>
                  <a:cubicBezTo>
                    <a:pt x="2448" y="0"/>
                    <a:pt x="3557" y="42"/>
                    <a:pt x="4645" y="42"/>
                  </a:cubicBezTo>
                  <a:cubicBezTo>
                    <a:pt x="6507" y="63"/>
                    <a:pt x="8328" y="63"/>
                    <a:pt x="10190" y="84"/>
                  </a:cubicBezTo>
                  <a:cubicBezTo>
                    <a:pt x="10587" y="84"/>
                    <a:pt x="10985" y="84"/>
                    <a:pt x="11383" y="251"/>
                  </a:cubicBezTo>
                  <a:cubicBezTo>
                    <a:pt x="11634" y="356"/>
                    <a:pt x="11927" y="314"/>
                    <a:pt x="12220" y="314"/>
                  </a:cubicBezTo>
                  <a:cubicBezTo>
                    <a:pt x="12596" y="314"/>
                    <a:pt x="12889" y="482"/>
                    <a:pt x="13224" y="649"/>
                  </a:cubicBezTo>
                  <a:cubicBezTo>
                    <a:pt x="13831" y="1005"/>
                    <a:pt x="13935" y="1465"/>
                    <a:pt x="13914" y="2072"/>
                  </a:cubicBezTo>
                  <a:cubicBezTo>
                    <a:pt x="13914" y="2490"/>
                    <a:pt x="13789" y="2825"/>
                    <a:pt x="13517" y="3139"/>
                  </a:cubicBezTo>
                  <a:cubicBezTo>
                    <a:pt x="13015" y="3788"/>
                    <a:pt x="12554" y="4478"/>
                    <a:pt x="12073" y="5127"/>
                  </a:cubicBezTo>
                  <a:cubicBezTo>
                    <a:pt x="11759" y="5608"/>
                    <a:pt x="11320" y="5964"/>
                    <a:pt x="11111" y="6508"/>
                  </a:cubicBezTo>
                  <a:cubicBezTo>
                    <a:pt x="10525" y="6989"/>
                    <a:pt x="9897" y="7303"/>
                    <a:pt x="9186" y="7491"/>
                  </a:cubicBezTo>
                  <a:cubicBezTo>
                    <a:pt x="7658" y="7847"/>
                    <a:pt x="6152" y="7679"/>
                    <a:pt x="4624" y="7596"/>
                  </a:cubicBezTo>
                  <a:cubicBezTo>
                    <a:pt x="3955" y="7554"/>
                    <a:pt x="3327" y="7219"/>
                    <a:pt x="2762" y="6842"/>
                  </a:cubicBezTo>
                  <a:cubicBezTo>
                    <a:pt x="2532" y="6654"/>
                    <a:pt x="2511" y="6257"/>
                    <a:pt x="2176" y="6068"/>
                  </a:cubicBezTo>
                  <a:cubicBezTo>
                    <a:pt x="1904" y="5943"/>
                    <a:pt x="1779" y="5608"/>
                    <a:pt x="1569" y="5357"/>
                  </a:cubicBezTo>
                  <a:cubicBezTo>
                    <a:pt x="1256" y="4980"/>
                    <a:pt x="1067" y="4520"/>
                    <a:pt x="984" y="4060"/>
                  </a:cubicBezTo>
                  <a:cubicBezTo>
                    <a:pt x="963" y="3955"/>
                    <a:pt x="942" y="3829"/>
                    <a:pt x="921" y="3746"/>
                  </a:cubicBezTo>
                  <a:cubicBezTo>
                    <a:pt x="565" y="2972"/>
                    <a:pt x="335" y="2155"/>
                    <a:pt x="460" y="1256"/>
                  </a:cubicBezTo>
                  <a:close/>
                  <a:moveTo>
                    <a:pt x="1444" y="900"/>
                  </a:moveTo>
                  <a:cubicBezTo>
                    <a:pt x="1402" y="1528"/>
                    <a:pt x="1360" y="2093"/>
                    <a:pt x="1590" y="2679"/>
                  </a:cubicBezTo>
                  <a:cubicBezTo>
                    <a:pt x="1779" y="3076"/>
                    <a:pt x="1862" y="3495"/>
                    <a:pt x="1988" y="3871"/>
                  </a:cubicBezTo>
                  <a:cubicBezTo>
                    <a:pt x="2176" y="4562"/>
                    <a:pt x="2448" y="5168"/>
                    <a:pt x="3076" y="5503"/>
                  </a:cubicBezTo>
                  <a:cubicBezTo>
                    <a:pt x="3181" y="5545"/>
                    <a:pt x="3264" y="5629"/>
                    <a:pt x="3327" y="5733"/>
                  </a:cubicBezTo>
                  <a:cubicBezTo>
                    <a:pt x="3871" y="6529"/>
                    <a:pt x="4729" y="6801"/>
                    <a:pt x="5587" y="6863"/>
                  </a:cubicBezTo>
                  <a:cubicBezTo>
                    <a:pt x="7763" y="7010"/>
                    <a:pt x="8035" y="6905"/>
                    <a:pt x="9981" y="5964"/>
                  </a:cubicBezTo>
                  <a:cubicBezTo>
                    <a:pt x="10023" y="5964"/>
                    <a:pt x="10043" y="5943"/>
                    <a:pt x="10064" y="5943"/>
                  </a:cubicBezTo>
                  <a:cubicBezTo>
                    <a:pt x="10336" y="5859"/>
                    <a:pt x="10483" y="5692"/>
                    <a:pt x="10650" y="5482"/>
                  </a:cubicBezTo>
                  <a:cubicBezTo>
                    <a:pt x="10985" y="5022"/>
                    <a:pt x="11341" y="4583"/>
                    <a:pt x="11696" y="4143"/>
                  </a:cubicBezTo>
                  <a:cubicBezTo>
                    <a:pt x="12115" y="3599"/>
                    <a:pt x="12492" y="3076"/>
                    <a:pt x="12868" y="2490"/>
                  </a:cubicBezTo>
                  <a:cubicBezTo>
                    <a:pt x="13224" y="1925"/>
                    <a:pt x="12868" y="1235"/>
                    <a:pt x="12178" y="1214"/>
                  </a:cubicBezTo>
                  <a:cubicBezTo>
                    <a:pt x="11738" y="1193"/>
                    <a:pt x="11299" y="1193"/>
                    <a:pt x="10859" y="1005"/>
                  </a:cubicBezTo>
                  <a:cubicBezTo>
                    <a:pt x="10650" y="921"/>
                    <a:pt x="10399" y="942"/>
                    <a:pt x="10169" y="921"/>
                  </a:cubicBezTo>
                  <a:cubicBezTo>
                    <a:pt x="8056" y="837"/>
                    <a:pt x="5921" y="795"/>
                    <a:pt x="3787" y="712"/>
                  </a:cubicBezTo>
                  <a:cubicBezTo>
                    <a:pt x="3034" y="649"/>
                    <a:pt x="2281" y="691"/>
                    <a:pt x="1444" y="9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5"/>
            <p:cNvSpPr/>
            <p:nvPr/>
          </p:nvSpPr>
          <p:spPr>
            <a:xfrm>
              <a:off x="6866350" y="2540063"/>
              <a:ext cx="48675" cy="46575"/>
            </a:xfrm>
            <a:custGeom>
              <a:avLst/>
              <a:gdLst/>
              <a:ahLst/>
              <a:cxnLst/>
              <a:rect l="l" t="t" r="r" b="b"/>
              <a:pathLst>
                <a:path w="1947" h="1863" extrusionOk="0">
                  <a:moveTo>
                    <a:pt x="942" y="0"/>
                  </a:moveTo>
                  <a:lnTo>
                    <a:pt x="1026" y="0"/>
                  </a:lnTo>
                  <a:cubicBezTo>
                    <a:pt x="1653" y="21"/>
                    <a:pt x="1946" y="398"/>
                    <a:pt x="1800" y="1026"/>
                  </a:cubicBezTo>
                  <a:cubicBezTo>
                    <a:pt x="1737" y="1465"/>
                    <a:pt x="1235" y="1863"/>
                    <a:pt x="837" y="1842"/>
                  </a:cubicBezTo>
                  <a:cubicBezTo>
                    <a:pt x="398" y="1779"/>
                    <a:pt x="21" y="1381"/>
                    <a:pt x="0" y="921"/>
                  </a:cubicBezTo>
                  <a:cubicBezTo>
                    <a:pt x="0" y="230"/>
                    <a:pt x="252" y="0"/>
                    <a:pt x="9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5"/>
            <p:cNvSpPr/>
            <p:nvPr/>
          </p:nvSpPr>
          <p:spPr>
            <a:xfrm>
              <a:off x="6514825" y="2540588"/>
              <a:ext cx="39775" cy="45000"/>
            </a:xfrm>
            <a:custGeom>
              <a:avLst/>
              <a:gdLst/>
              <a:ahLst/>
              <a:cxnLst/>
              <a:rect l="l" t="t" r="r" b="b"/>
              <a:pathLst>
                <a:path w="1591" h="1800" extrusionOk="0">
                  <a:moveTo>
                    <a:pt x="22" y="837"/>
                  </a:moveTo>
                  <a:cubicBezTo>
                    <a:pt x="43" y="733"/>
                    <a:pt x="43" y="586"/>
                    <a:pt x="105" y="398"/>
                  </a:cubicBezTo>
                  <a:cubicBezTo>
                    <a:pt x="147" y="189"/>
                    <a:pt x="315" y="63"/>
                    <a:pt x="524" y="21"/>
                  </a:cubicBezTo>
                  <a:cubicBezTo>
                    <a:pt x="670" y="0"/>
                    <a:pt x="859" y="0"/>
                    <a:pt x="1005" y="21"/>
                  </a:cubicBezTo>
                  <a:cubicBezTo>
                    <a:pt x="1298" y="63"/>
                    <a:pt x="1486" y="209"/>
                    <a:pt x="1528" y="502"/>
                  </a:cubicBezTo>
                  <a:cubicBezTo>
                    <a:pt x="1570" y="691"/>
                    <a:pt x="1591" y="900"/>
                    <a:pt x="1570" y="1067"/>
                  </a:cubicBezTo>
                  <a:cubicBezTo>
                    <a:pt x="1507" y="1590"/>
                    <a:pt x="1277" y="1800"/>
                    <a:pt x="733" y="1779"/>
                  </a:cubicBezTo>
                  <a:cubicBezTo>
                    <a:pt x="231" y="1779"/>
                    <a:pt x="22" y="1549"/>
                    <a:pt x="1" y="1046"/>
                  </a:cubicBezTo>
                  <a:cubicBezTo>
                    <a:pt x="1" y="1026"/>
                    <a:pt x="22" y="984"/>
                    <a:pt x="22" y="8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4" name="Google Shape;314;p35"/>
          <p:cNvGrpSpPr/>
          <p:nvPr/>
        </p:nvGrpSpPr>
        <p:grpSpPr>
          <a:xfrm rot="625986">
            <a:off x="7969505" y="1467926"/>
            <a:ext cx="482225" cy="539980"/>
            <a:chOff x="1835200" y="3337050"/>
            <a:chExt cx="279350" cy="312825"/>
          </a:xfrm>
        </p:grpSpPr>
        <p:sp>
          <p:nvSpPr>
            <p:cNvPr id="315" name="Google Shape;315;p35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5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7" name="Google Shape;317;p35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77EF6C31-5BFB-44F9-AE13-2A62BD0D56B7}"/>
              </a:ext>
            </a:extLst>
          </p:cNvPr>
          <p:cNvSpPr txBox="1"/>
          <p:nvPr/>
        </p:nvSpPr>
        <p:spPr>
          <a:xfrm>
            <a:off x="2681971" y="1033408"/>
            <a:ext cx="136980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C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omparar</a:t>
            </a:r>
            <a:endParaRPr lang="es-MX" sz="2000" dirty="0">
              <a:solidFill>
                <a:srgbClr val="FF0000"/>
              </a:solidFill>
              <a:latin typeface="Patrick Hand" panose="020B0604020202020204" charset="0"/>
            </a:endParaRP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O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bservar</a:t>
            </a:r>
            <a:endParaRPr lang="es-MX" sz="2000" dirty="0">
              <a:solidFill>
                <a:srgbClr val="FF0000"/>
              </a:solidFill>
              <a:latin typeface="Patrick Hand" panose="020B0604020202020204" charset="0"/>
            </a:endParaRP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N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avegar</a:t>
            </a:r>
            <a:endParaRPr lang="es-MX" sz="2000" dirty="0">
              <a:solidFill>
                <a:srgbClr val="FF0000"/>
              </a:solidFill>
              <a:latin typeface="Patrick Hand" panose="020B0604020202020204" charset="0"/>
            </a:endParaRP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O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ptimizar</a:t>
            </a: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C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lasificar</a:t>
            </a: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I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nforme</a:t>
            </a: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M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odelo</a:t>
            </a: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I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deas</a:t>
            </a: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E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xploración</a:t>
            </a: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N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úcleo</a:t>
            </a: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T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ecnología</a:t>
            </a: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O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rientación</a:t>
            </a:r>
          </a:p>
          <a:p>
            <a:r>
              <a:rPr lang="es-MX" sz="2000" b="1" dirty="0">
                <a:solidFill>
                  <a:srgbClr val="FF0000"/>
                </a:solidFill>
                <a:latin typeface="Patrick Hand" panose="020B0604020202020204" charset="0"/>
              </a:rPr>
              <a:t>S</a:t>
            </a:r>
            <a:r>
              <a:rPr lang="es-MX" sz="2000" dirty="0">
                <a:solidFill>
                  <a:schemeClr val="tx1"/>
                </a:solidFill>
                <a:latin typeface="Patrick Hand" panose="020B0604020202020204" charset="0"/>
              </a:rPr>
              <a:t>ustancias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0070105-2DBF-48E4-870E-79049FC6C62A}"/>
              </a:ext>
            </a:extLst>
          </p:cNvPr>
          <p:cNvSpPr txBox="1"/>
          <p:nvPr/>
        </p:nvSpPr>
        <p:spPr>
          <a:xfrm>
            <a:off x="4586144" y="1018589"/>
            <a:ext cx="162494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FF0000"/>
                </a:solidFill>
                <a:latin typeface="Patrick Hand" panose="020B0604020202020204" charset="0"/>
                <a:cs typeface="Amatic SC" panose="00000500000000000000" pitchFamily="2" charset="-79"/>
              </a:rPr>
              <a:t>P</a:t>
            </a:r>
            <a:r>
              <a:rPr lang="es-MX" sz="1800" dirty="0">
                <a:solidFill>
                  <a:schemeClr val="tx1"/>
                </a:solidFill>
                <a:latin typeface="Patrick Hand" panose="020B0604020202020204" charset="0"/>
                <a:cs typeface="Amatic SC" panose="00000500000000000000" pitchFamily="2" charset="-79"/>
              </a:rPr>
              <a:t>rocedimiento </a:t>
            </a:r>
            <a:endParaRPr lang="es-MX" sz="2400" dirty="0">
              <a:solidFill>
                <a:srgbClr val="FF0000"/>
              </a:solidFill>
              <a:latin typeface="Patrick Hand" panose="020B0604020202020204" charset="0"/>
              <a:cs typeface="Amatic SC" panose="00000500000000000000" pitchFamily="2" charset="-79"/>
            </a:endParaRPr>
          </a:p>
          <a:p>
            <a:r>
              <a:rPr lang="es-MX" sz="2400" dirty="0">
                <a:solidFill>
                  <a:srgbClr val="FF0000"/>
                </a:solidFill>
                <a:latin typeface="Patrick Hand" panose="020B0604020202020204" charset="0"/>
                <a:cs typeface="Amatic SC" panose="00000500000000000000" pitchFamily="2" charset="-79"/>
              </a:rPr>
              <a:t>R</a:t>
            </a:r>
            <a:r>
              <a:rPr lang="es-MX" sz="1800" dirty="0">
                <a:solidFill>
                  <a:schemeClr val="tx1"/>
                </a:solidFill>
                <a:latin typeface="Patrick Hand" panose="020B0604020202020204" charset="0"/>
                <a:cs typeface="Amatic SC" panose="00000500000000000000" pitchFamily="2" charset="-79"/>
              </a:rPr>
              <a:t>esultado</a:t>
            </a:r>
            <a:endParaRPr lang="es-MX" sz="2400" dirty="0">
              <a:solidFill>
                <a:srgbClr val="FF0000"/>
              </a:solidFill>
              <a:latin typeface="Patrick Hand" panose="020B0604020202020204" charset="0"/>
              <a:cs typeface="Amatic SC" panose="00000500000000000000" pitchFamily="2" charset="-79"/>
            </a:endParaRPr>
          </a:p>
          <a:p>
            <a:r>
              <a:rPr lang="es-MX" sz="2400" dirty="0">
                <a:solidFill>
                  <a:srgbClr val="FF0000"/>
                </a:solidFill>
                <a:latin typeface="Patrick Hand" panose="020B0604020202020204" charset="0"/>
                <a:cs typeface="Amatic SC" panose="00000500000000000000" pitchFamily="2" charset="-79"/>
              </a:rPr>
              <a:t>E</a:t>
            </a:r>
            <a:r>
              <a:rPr lang="es-MX" sz="1800" dirty="0">
                <a:solidFill>
                  <a:schemeClr val="tx1"/>
                </a:solidFill>
                <a:latin typeface="Patrick Hand" panose="020B0604020202020204" charset="0"/>
                <a:cs typeface="Amatic SC" panose="00000500000000000000" pitchFamily="2" charset="-79"/>
              </a:rPr>
              <a:t>studio</a:t>
            </a:r>
            <a:endParaRPr lang="es-MX" sz="2400" dirty="0">
              <a:solidFill>
                <a:srgbClr val="FF0000"/>
              </a:solidFill>
              <a:latin typeface="Patrick Hand" panose="020B0604020202020204" charset="0"/>
              <a:cs typeface="Amatic SC" panose="00000500000000000000" pitchFamily="2" charset="-79"/>
            </a:endParaRPr>
          </a:p>
          <a:p>
            <a:r>
              <a:rPr lang="es-MX" sz="2400" dirty="0">
                <a:solidFill>
                  <a:srgbClr val="FF0000"/>
                </a:solidFill>
                <a:latin typeface="Patrick Hand" panose="020B0604020202020204" charset="0"/>
                <a:cs typeface="Amatic SC" panose="00000500000000000000" pitchFamily="2" charset="-79"/>
              </a:rPr>
              <a:t>D</a:t>
            </a:r>
            <a:r>
              <a:rPr lang="es-MX" sz="1800" dirty="0">
                <a:solidFill>
                  <a:schemeClr val="tx1"/>
                </a:solidFill>
                <a:latin typeface="Patrick Hand" panose="020B0604020202020204" charset="0"/>
                <a:cs typeface="Amatic SC" panose="00000500000000000000" pitchFamily="2" charset="-79"/>
              </a:rPr>
              <a:t>iagnostico</a:t>
            </a:r>
            <a:endParaRPr lang="es-MX" sz="2400" dirty="0">
              <a:solidFill>
                <a:srgbClr val="FF0000"/>
              </a:solidFill>
              <a:latin typeface="Patrick Hand" panose="020B0604020202020204" charset="0"/>
              <a:cs typeface="Amatic SC" panose="00000500000000000000" pitchFamily="2" charset="-79"/>
            </a:endParaRPr>
          </a:p>
          <a:p>
            <a:r>
              <a:rPr lang="es-MX" sz="2400" dirty="0">
                <a:solidFill>
                  <a:srgbClr val="FF0000"/>
                </a:solidFill>
                <a:latin typeface="Patrick Hand" panose="020B0604020202020204" charset="0"/>
                <a:cs typeface="Amatic SC" panose="00000500000000000000" pitchFamily="2" charset="-79"/>
              </a:rPr>
              <a:t>I</a:t>
            </a:r>
            <a:r>
              <a:rPr lang="es-MX" sz="1800" dirty="0">
                <a:solidFill>
                  <a:schemeClr val="tx1"/>
                </a:solidFill>
                <a:latin typeface="Patrick Hand" panose="020B0604020202020204" charset="0"/>
                <a:cs typeface="Amatic SC" panose="00000500000000000000" pitchFamily="2" charset="-79"/>
              </a:rPr>
              <a:t>lustración</a:t>
            </a:r>
            <a:endParaRPr lang="es-MX" sz="2400" dirty="0">
              <a:solidFill>
                <a:srgbClr val="FF0000"/>
              </a:solidFill>
              <a:latin typeface="Patrick Hand" panose="020B0604020202020204" charset="0"/>
              <a:cs typeface="Amatic SC" panose="00000500000000000000" pitchFamily="2" charset="-79"/>
            </a:endParaRPr>
          </a:p>
          <a:p>
            <a:r>
              <a:rPr lang="es-MX" sz="2400" dirty="0">
                <a:solidFill>
                  <a:srgbClr val="FF0000"/>
                </a:solidFill>
                <a:latin typeface="Patrick Hand" panose="020B0604020202020204" charset="0"/>
                <a:cs typeface="Amatic SC" panose="00000500000000000000" pitchFamily="2" charset="-79"/>
              </a:rPr>
              <a:t>C</a:t>
            </a:r>
            <a:r>
              <a:rPr lang="es-MX" sz="1800" dirty="0">
                <a:solidFill>
                  <a:schemeClr val="tx1"/>
                </a:solidFill>
                <a:latin typeface="Patrick Hand" panose="020B0604020202020204" charset="0"/>
                <a:cs typeface="Amatic SC" panose="00000500000000000000" pitchFamily="2" charset="-79"/>
              </a:rPr>
              <a:t>iencia</a:t>
            </a:r>
            <a:endParaRPr lang="es-MX" sz="2400" dirty="0">
              <a:solidFill>
                <a:srgbClr val="FF0000"/>
              </a:solidFill>
              <a:latin typeface="Patrick Hand" panose="020B0604020202020204" charset="0"/>
              <a:cs typeface="Amatic SC" panose="00000500000000000000" pitchFamily="2" charset="-79"/>
            </a:endParaRPr>
          </a:p>
          <a:p>
            <a:r>
              <a:rPr lang="es-MX" sz="2400" dirty="0">
                <a:solidFill>
                  <a:srgbClr val="FF0000"/>
                </a:solidFill>
                <a:latin typeface="Patrick Hand" panose="020B0604020202020204" charset="0"/>
                <a:cs typeface="Amatic SC" panose="00000500000000000000" pitchFamily="2" charset="-79"/>
              </a:rPr>
              <a:t>C</a:t>
            </a:r>
            <a:r>
              <a:rPr lang="es-MX" sz="1800" dirty="0">
                <a:solidFill>
                  <a:schemeClr val="tx1"/>
                </a:solidFill>
                <a:latin typeface="Patrick Hand" panose="020B0604020202020204" charset="0"/>
                <a:cs typeface="Amatic SC" panose="00000500000000000000" pitchFamily="2" charset="-79"/>
              </a:rPr>
              <a:t>ientífico</a:t>
            </a:r>
          </a:p>
          <a:p>
            <a:r>
              <a:rPr lang="es-MX" sz="2400" dirty="0">
                <a:solidFill>
                  <a:srgbClr val="FF0000"/>
                </a:solidFill>
                <a:latin typeface="Patrick Hand" panose="020B0604020202020204" charset="0"/>
                <a:cs typeface="Amatic SC" panose="00000500000000000000" pitchFamily="2" charset="-79"/>
              </a:rPr>
              <a:t>I</a:t>
            </a:r>
            <a:r>
              <a:rPr lang="es-MX" sz="1800" dirty="0">
                <a:solidFill>
                  <a:schemeClr val="tx1"/>
                </a:solidFill>
                <a:latin typeface="Patrick Hand" panose="020B0604020202020204" charset="0"/>
                <a:cs typeface="Amatic SC" panose="00000500000000000000" pitchFamily="2" charset="-79"/>
              </a:rPr>
              <a:t>nvestigación</a:t>
            </a:r>
            <a:endParaRPr lang="es-MX" sz="2400" dirty="0">
              <a:solidFill>
                <a:srgbClr val="FF0000"/>
              </a:solidFill>
              <a:latin typeface="Patrick Hand" panose="020B0604020202020204" charset="0"/>
              <a:cs typeface="Amatic SC" panose="00000500000000000000" pitchFamily="2" charset="-79"/>
            </a:endParaRPr>
          </a:p>
          <a:p>
            <a:r>
              <a:rPr lang="es-MX" sz="2400" dirty="0">
                <a:solidFill>
                  <a:srgbClr val="FF0000"/>
                </a:solidFill>
                <a:latin typeface="Patrick Hand" panose="020B0604020202020204" charset="0"/>
                <a:cs typeface="Amatic SC" panose="00000500000000000000" pitchFamily="2" charset="-79"/>
              </a:rPr>
              <a:t>O</a:t>
            </a:r>
            <a:r>
              <a:rPr lang="es-MX" sz="1600" dirty="0">
                <a:solidFill>
                  <a:schemeClr val="tx1"/>
                </a:solidFill>
                <a:latin typeface="Patrick Hand" panose="020B0604020202020204" charset="0"/>
                <a:cs typeface="Amatic SC" panose="00000500000000000000" pitchFamily="2" charset="-79"/>
              </a:rPr>
              <a:t>rden</a:t>
            </a:r>
          </a:p>
          <a:p>
            <a:r>
              <a:rPr lang="es-MX" sz="2400" dirty="0">
                <a:solidFill>
                  <a:srgbClr val="FF0000"/>
                </a:solidFill>
                <a:latin typeface="Patrick Hand" panose="020B0604020202020204" charset="0"/>
                <a:cs typeface="Amatic SC" panose="00000500000000000000" pitchFamily="2" charset="-79"/>
              </a:rPr>
              <a:t>N</a:t>
            </a:r>
            <a:r>
              <a:rPr lang="es-MX" sz="1800" dirty="0">
                <a:solidFill>
                  <a:schemeClr val="tx1"/>
                </a:solidFill>
                <a:latin typeface="Patrick Hand" panose="020B0604020202020204" charset="0"/>
                <a:cs typeface="Amatic SC" panose="00000500000000000000" pitchFamily="2" charset="-79"/>
              </a:rPr>
              <a:t>ivel</a:t>
            </a:r>
            <a:endParaRPr lang="es-MX" sz="2400" dirty="0">
              <a:solidFill>
                <a:srgbClr val="FF0000"/>
              </a:solidFill>
              <a:latin typeface="Patrick Hand" panose="020B0604020202020204" charset="0"/>
              <a:cs typeface="Amatic SC" panose="00000500000000000000" pitchFamily="2" charset="-79"/>
            </a:endParaRPr>
          </a:p>
          <a:p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CB9D3C6-E92B-4AC3-B9D4-9E9C2ABE8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169" y="1382013"/>
            <a:ext cx="989567" cy="98956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4" name="Google Shape;1584;p61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Rima</a:t>
            </a:r>
            <a:endParaRPr dirty="0"/>
          </a:p>
        </p:txBody>
      </p:sp>
      <p:sp>
        <p:nvSpPr>
          <p:cNvPr id="1585" name="Google Shape;1585;p61"/>
          <p:cNvSpPr txBox="1">
            <a:spLocks noGrp="1"/>
          </p:cNvSpPr>
          <p:nvPr>
            <p:ph type="title" idx="2"/>
          </p:nvPr>
        </p:nvSpPr>
        <p:spPr>
          <a:xfrm>
            <a:off x="2301335" y="1343982"/>
            <a:ext cx="4632275" cy="25480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>
                <a:latin typeface="Abadi Extra Light" panose="020B0204020104020204" pitchFamily="34" charset="0"/>
              </a:rPr>
              <a:t>Cuando hice mi primer experimento </a:t>
            </a:r>
            <a:br>
              <a:rPr lang="es-MX" sz="2800" dirty="0">
                <a:latin typeface="Abadi Extra Light" panose="020B0204020104020204" pitchFamily="34" charset="0"/>
              </a:rPr>
            </a:br>
            <a:r>
              <a:rPr lang="es-MX" sz="2800" dirty="0">
                <a:latin typeface="Abadi Extra Light" panose="020B0204020104020204" pitchFamily="34" charset="0"/>
              </a:rPr>
              <a:t>me falto experiencia por impaciencia y deficiencia perdí la paciencia.</a:t>
            </a:r>
            <a:br>
              <a:rPr lang="es-MX" sz="2800" dirty="0">
                <a:latin typeface="Abadi Extra Light" panose="020B0204020104020204" pitchFamily="34" charset="0"/>
              </a:rPr>
            </a:br>
            <a:endParaRPr lang="es-MX" sz="2800" dirty="0">
              <a:latin typeface="Abadi Extra Light" panose="020B0204020104020204" pitchFamily="34" charset="0"/>
            </a:endParaRPr>
          </a:p>
        </p:txBody>
      </p:sp>
      <p:sp>
        <p:nvSpPr>
          <p:cNvPr id="1586" name="Google Shape;1586;p61"/>
          <p:cNvSpPr/>
          <p:nvPr/>
        </p:nvSpPr>
        <p:spPr>
          <a:xfrm>
            <a:off x="1082325" y="2716600"/>
            <a:ext cx="864650" cy="573475"/>
          </a:xfrm>
          <a:custGeom>
            <a:avLst/>
            <a:gdLst/>
            <a:ahLst/>
            <a:cxnLst/>
            <a:rect l="l" t="t" r="r" b="b"/>
            <a:pathLst>
              <a:path w="34586" h="22939" extrusionOk="0">
                <a:moveTo>
                  <a:pt x="32664" y="3061"/>
                </a:moveTo>
                <a:cubicBezTo>
                  <a:pt x="33163" y="3630"/>
                  <a:pt x="33542" y="4294"/>
                  <a:pt x="33803" y="5006"/>
                </a:cubicBezTo>
                <a:lnTo>
                  <a:pt x="34088" y="5836"/>
                </a:lnTo>
                <a:cubicBezTo>
                  <a:pt x="34278" y="6192"/>
                  <a:pt x="34420" y="6595"/>
                  <a:pt x="34538" y="7022"/>
                </a:cubicBezTo>
                <a:cubicBezTo>
                  <a:pt x="34586" y="7568"/>
                  <a:pt x="34586" y="8137"/>
                  <a:pt x="34538" y="8683"/>
                </a:cubicBezTo>
                <a:cubicBezTo>
                  <a:pt x="34538" y="9015"/>
                  <a:pt x="34444" y="9347"/>
                  <a:pt x="34420" y="9679"/>
                </a:cubicBezTo>
                <a:cubicBezTo>
                  <a:pt x="34183" y="11814"/>
                  <a:pt x="33210" y="13806"/>
                  <a:pt x="31716" y="15325"/>
                </a:cubicBezTo>
                <a:cubicBezTo>
                  <a:pt x="31407" y="15609"/>
                  <a:pt x="31123" y="15918"/>
                  <a:pt x="30814" y="16226"/>
                </a:cubicBezTo>
                <a:cubicBezTo>
                  <a:pt x="30031" y="17080"/>
                  <a:pt x="29106" y="17815"/>
                  <a:pt x="28110" y="18408"/>
                </a:cubicBezTo>
                <a:cubicBezTo>
                  <a:pt x="27351" y="18859"/>
                  <a:pt x="26616" y="19310"/>
                  <a:pt x="25880" y="19784"/>
                </a:cubicBezTo>
                <a:cubicBezTo>
                  <a:pt x="24979" y="20306"/>
                  <a:pt x="24054" y="20733"/>
                  <a:pt x="23081" y="21112"/>
                </a:cubicBezTo>
                <a:cubicBezTo>
                  <a:pt x="22132" y="21492"/>
                  <a:pt x="21160" y="21824"/>
                  <a:pt x="20164" y="22085"/>
                </a:cubicBezTo>
                <a:cubicBezTo>
                  <a:pt x="18788" y="22441"/>
                  <a:pt x="17365" y="22678"/>
                  <a:pt x="15941" y="22820"/>
                </a:cubicBezTo>
                <a:cubicBezTo>
                  <a:pt x="15752" y="22844"/>
                  <a:pt x="15538" y="22797"/>
                  <a:pt x="15372" y="22678"/>
                </a:cubicBezTo>
                <a:cubicBezTo>
                  <a:pt x="15182" y="22464"/>
                  <a:pt x="14850" y="22488"/>
                  <a:pt x="14660" y="22702"/>
                </a:cubicBezTo>
                <a:cubicBezTo>
                  <a:pt x="14494" y="22868"/>
                  <a:pt x="14257" y="22939"/>
                  <a:pt x="14044" y="22891"/>
                </a:cubicBezTo>
                <a:cubicBezTo>
                  <a:pt x="13379" y="22868"/>
                  <a:pt x="12739" y="22844"/>
                  <a:pt x="12099" y="22797"/>
                </a:cubicBezTo>
                <a:cubicBezTo>
                  <a:pt x="11529" y="22749"/>
                  <a:pt x="10984" y="22678"/>
                  <a:pt x="10438" y="22607"/>
                </a:cubicBezTo>
                <a:cubicBezTo>
                  <a:pt x="10177" y="22559"/>
                  <a:pt x="9916" y="22488"/>
                  <a:pt x="9655" y="22417"/>
                </a:cubicBezTo>
                <a:cubicBezTo>
                  <a:pt x="9608" y="22322"/>
                  <a:pt x="9584" y="22251"/>
                  <a:pt x="9537" y="22180"/>
                </a:cubicBezTo>
                <a:cubicBezTo>
                  <a:pt x="9489" y="22085"/>
                  <a:pt x="9371" y="21990"/>
                  <a:pt x="9276" y="22061"/>
                </a:cubicBezTo>
                <a:cubicBezTo>
                  <a:pt x="8991" y="22227"/>
                  <a:pt x="8659" y="22251"/>
                  <a:pt x="8374" y="22109"/>
                </a:cubicBezTo>
                <a:cubicBezTo>
                  <a:pt x="7829" y="21966"/>
                  <a:pt x="7307" y="21824"/>
                  <a:pt x="6761" y="21682"/>
                </a:cubicBezTo>
                <a:cubicBezTo>
                  <a:pt x="6500" y="21634"/>
                  <a:pt x="6287" y="21539"/>
                  <a:pt x="6073" y="21397"/>
                </a:cubicBezTo>
                <a:cubicBezTo>
                  <a:pt x="5765" y="21184"/>
                  <a:pt x="5433" y="20994"/>
                  <a:pt x="5101" y="20780"/>
                </a:cubicBezTo>
                <a:cubicBezTo>
                  <a:pt x="4389" y="20282"/>
                  <a:pt x="3725" y="19713"/>
                  <a:pt x="3132" y="19072"/>
                </a:cubicBezTo>
                <a:cubicBezTo>
                  <a:pt x="3037" y="18978"/>
                  <a:pt x="2966" y="18883"/>
                  <a:pt x="2847" y="18788"/>
                </a:cubicBezTo>
                <a:cubicBezTo>
                  <a:pt x="2017" y="18100"/>
                  <a:pt x="1543" y="17151"/>
                  <a:pt x="1092" y="16202"/>
                </a:cubicBezTo>
                <a:cubicBezTo>
                  <a:pt x="879" y="15846"/>
                  <a:pt x="760" y="15419"/>
                  <a:pt x="784" y="14992"/>
                </a:cubicBezTo>
                <a:cubicBezTo>
                  <a:pt x="784" y="14684"/>
                  <a:pt x="665" y="14399"/>
                  <a:pt x="475" y="14186"/>
                </a:cubicBezTo>
                <a:cubicBezTo>
                  <a:pt x="357" y="14044"/>
                  <a:pt x="262" y="13854"/>
                  <a:pt x="238" y="13640"/>
                </a:cubicBezTo>
                <a:cubicBezTo>
                  <a:pt x="1" y="12170"/>
                  <a:pt x="25" y="10652"/>
                  <a:pt x="333" y="9181"/>
                </a:cubicBezTo>
                <a:cubicBezTo>
                  <a:pt x="380" y="8896"/>
                  <a:pt x="547" y="8659"/>
                  <a:pt x="784" y="8540"/>
                </a:cubicBezTo>
                <a:lnTo>
                  <a:pt x="784" y="7734"/>
                </a:lnTo>
                <a:cubicBezTo>
                  <a:pt x="2231" y="7710"/>
                  <a:pt x="3630" y="7686"/>
                  <a:pt x="5030" y="7663"/>
                </a:cubicBezTo>
                <a:cubicBezTo>
                  <a:pt x="5338" y="7663"/>
                  <a:pt x="5623" y="7568"/>
                  <a:pt x="5860" y="7402"/>
                </a:cubicBezTo>
                <a:cubicBezTo>
                  <a:pt x="5979" y="7307"/>
                  <a:pt x="6121" y="7236"/>
                  <a:pt x="6287" y="7188"/>
                </a:cubicBezTo>
                <a:cubicBezTo>
                  <a:pt x="6904" y="7046"/>
                  <a:pt x="7520" y="6832"/>
                  <a:pt x="8113" y="6548"/>
                </a:cubicBezTo>
                <a:cubicBezTo>
                  <a:pt x="8825" y="6192"/>
                  <a:pt x="9537" y="5812"/>
                  <a:pt x="10225" y="5409"/>
                </a:cubicBezTo>
                <a:cubicBezTo>
                  <a:pt x="10794" y="5077"/>
                  <a:pt x="11316" y="4721"/>
                  <a:pt x="11838" y="4294"/>
                </a:cubicBezTo>
                <a:cubicBezTo>
                  <a:pt x="12502" y="3749"/>
                  <a:pt x="13071" y="3061"/>
                  <a:pt x="13498" y="2302"/>
                </a:cubicBezTo>
                <a:cubicBezTo>
                  <a:pt x="13925" y="1685"/>
                  <a:pt x="14257" y="1045"/>
                  <a:pt x="14542" y="357"/>
                </a:cubicBezTo>
                <a:cubicBezTo>
                  <a:pt x="14542" y="309"/>
                  <a:pt x="14613" y="286"/>
                  <a:pt x="14684" y="238"/>
                </a:cubicBezTo>
                <a:cubicBezTo>
                  <a:pt x="14826" y="357"/>
                  <a:pt x="15016" y="499"/>
                  <a:pt x="15182" y="618"/>
                </a:cubicBezTo>
                <a:cubicBezTo>
                  <a:pt x="15348" y="760"/>
                  <a:pt x="15538" y="879"/>
                  <a:pt x="15728" y="1021"/>
                </a:cubicBezTo>
                <a:cubicBezTo>
                  <a:pt x="16392" y="1543"/>
                  <a:pt x="17104" y="1993"/>
                  <a:pt x="17863" y="2397"/>
                </a:cubicBezTo>
                <a:cubicBezTo>
                  <a:pt x="18906" y="2990"/>
                  <a:pt x="20069" y="3345"/>
                  <a:pt x="21255" y="3417"/>
                </a:cubicBezTo>
                <a:cubicBezTo>
                  <a:pt x="22275" y="3488"/>
                  <a:pt x="23271" y="3440"/>
                  <a:pt x="24267" y="3274"/>
                </a:cubicBezTo>
                <a:cubicBezTo>
                  <a:pt x="25619" y="2942"/>
                  <a:pt x="26900" y="2373"/>
                  <a:pt x="28063" y="1614"/>
                </a:cubicBezTo>
                <a:cubicBezTo>
                  <a:pt x="28442" y="1353"/>
                  <a:pt x="28798" y="1045"/>
                  <a:pt x="29130" y="712"/>
                </a:cubicBezTo>
                <a:cubicBezTo>
                  <a:pt x="29391" y="475"/>
                  <a:pt x="29628" y="238"/>
                  <a:pt x="29889" y="1"/>
                </a:cubicBezTo>
                <a:cubicBezTo>
                  <a:pt x="30008" y="96"/>
                  <a:pt x="30103" y="191"/>
                  <a:pt x="30198" y="286"/>
                </a:cubicBezTo>
                <a:cubicBezTo>
                  <a:pt x="30672" y="784"/>
                  <a:pt x="31146" y="1306"/>
                  <a:pt x="31644" y="1804"/>
                </a:cubicBezTo>
                <a:cubicBezTo>
                  <a:pt x="31811" y="1946"/>
                  <a:pt x="31882" y="2159"/>
                  <a:pt x="31858" y="2397"/>
                </a:cubicBezTo>
                <a:cubicBezTo>
                  <a:pt x="31858" y="2563"/>
                  <a:pt x="31858" y="2752"/>
                  <a:pt x="31905" y="2919"/>
                </a:cubicBezTo>
                <a:cubicBezTo>
                  <a:pt x="31977" y="3227"/>
                  <a:pt x="32190" y="3298"/>
                  <a:pt x="32522" y="3156"/>
                </a:cubicBezTo>
                <a:close/>
                <a:moveTo>
                  <a:pt x="18574" y="19499"/>
                </a:moveTo>
                <a:cubicBezTo>
                  <a:pt x="19120" y="19547"/>
                  <a:pt x="19832" y="19333"/>
                  <a:pt x="20567" y="19167"/>
                </a:cubicBezTo>
                <a:cubicBezTo>
                  <a:pt x="20970" y="19096"/>
                  <a:pt x="21373" y="18954"/>
                  <a:pt x="21753" y="18740"/>
                </a:cubicBezTo>
                <a:cubicBezTo>
                  <a:pt x="22844" y="18100"/>
                  <a:pt x="23888" y="17365"/>
                  <a:pt x="24860" y="16511"/>
                </a:cubicBezTo>
                <a:cubicBezTo>
                  <a:pt x="25406" y="16036"/>
                  <a:pt x="25880" y="15443"/>
                  <a:pt x="26236" y="14803"/>
                </a:cubicBezTo>
                <a:cubicBezTo>
                  <a:pt x="26687" y="13901"/>
                  <a:pt x="27066" y="12976"/>
                  <a:pt x="27422" y="12027"/>
                </a:cubicBezTo>
                <a:cubicBezTo>
                  <a:pt x="27636" y="11434"/>
                  <a:pt x="27470" y="10865"/>
                  <a:pt x="27422" y="10296"/>
                </a:cubicBezTo>
                <a:cubicBezTo>
                  <a:pt x="27422" y="10225"/>
                  <a:pt x="27280" y="10130"/>
                  <a:pt x="27185" y="10106"/>
                </a:cubicBezTo>
                <a:cubicBezTo>
                  <a:pt x="27066" y="10106"/>
                  <a:pt x="26971" y="10153"/>
                  <a:pt x="26900" y="10225"/>
                </a:cubicBezTo>
                <a:cubicBezTo>
                  <a:pt x="26829" y="10319"/>
                  <a:pt x="26782" y="10414"/>
                  <a:pt x="26782" y="10533"/>
                </a:cubicBezTo>
                <a:cubicBezTo>
                  <a:pt x="26782" y="10936"/>
                  <a:pt x="26687" y="11316"/>
                  <a:pt x="26473" y="11672"/>
                </a:cubicBezTo>
                <a:cubicBezTo>
                  <a:pt x="26212" y="12217"/>
                  <a:pt x="25928" y="12763"/>
                  <a:pt x="25691" y="13308"/>
                </a:cubicBezTo>
                <a:cubicBezTo>
                  <a:pt x="25264" y="14257"/>
                  <a:pt x="24647" y="15087"/>
                  <a:pt x="23864" y="15775"/>
                </a:cubicBezTo>
                <a:cubicBezTo>
                  <a:pt x="23152" y="16345"/>
                  <a:pt x="22417" y="16890"/>
                  <a:pt x="21634" y="17388"/>
                </a:cubicBezTo>
                <a:cubicBezTo>
                  <a:pt x="20709" y="18005"/>
                  <a:pt x="19665" y="18195"/>
                  <a:pt x="18598" y="18266"/>
                </a:cubicBezTo>
                <a:cubicBezTo>
                  <a:pt x="17768" y="18290"/>
                  <a:pt x="16938" y="18218"/>
                  <a:pt x="16131" y="18052"/>
                </a:cubicBezTo>
                <a:cubicBezTo>
                  <a:pt x="15396" y="17958"/>
                  <a:pt x="14684" y="17649"/>
                  <a:pt x="14115" y="17198"/>
                </a:cubicBezTo>
                <a:cubicBezTo>
                  <a:pt x="13806" y="16961"/>
                  <a:pt x="13498" y="16724"/>
                  <a:pt x="13213" y="16487"/>
                </a:cubicBezTo>
                <a:cubicBezTo>
                  <a:pt x="12952" y="16226"/>
                  <a:pt x="12692" y="15941"/>
                  <a:pt x="12431" y="15657"/>
                </a:cubicBezTo>
                <a:cubicBezTo>
                  <a:pt x="12122" y="15253"/>
                  <a:pt x="11814" y="14826"/>
                  <a:pt x="11506" y="14423"/>
                </a:cubicBezTo>
                <a:cubicBezTo>
                  <a:pt x="11434" y="14305"/>
                  <a:pt x="11339" y="14210"/>
                  <a:pt x="11245" y="14115"/>
                </a:cubicBezTo>
                <a:cubicBezTo>
                  <a:pt x="11150" y="13996"/>
                  <a:pt x="10960" y="13972"/>
                  <a:pt x="10818" y="14067"/>
                </a:cubicBezTo>
                <a:cubicBezTo>
                  <a:pt x="10675" y="14115"/>
                  <a:pt x="10580" y="14281"/>
                  <a:pt x="10604" y="14447"/>
                </a:cubicBezTo>
                <a:cubicBezTo>
                  <a:pt x="10628" y="14565"/>
                  <a:pt x="10675" y="14708"/>
                  <a:pt x="10723" y="14826"/>
                </a:cubicBezTo>
                <a:cubicBezTo>
                  <a:pt x="10960" y="15277"/>
                  <a:pt x="11197" y="15751"/>
                  <a:pt x="11458" y="16178"/>
                </a:cubicBezTo>
                <a:cubicBezTo>
                  <a:pt x="11719" y="16629"/>
                  <a:pt x="12051" y="17009"/>
                  <a:pt x="12454" y="17341"/>
                </a:cubicBezTo>
                <a:cubicBezTo>
                  <a:pt x="12786" y="17602"/>
                  <a:pt x="13095" y="17863"/>
                  <a:pt x="13403" y="18100"/>
                </a:cubicBezTo>
                <a:cubicBezTo>
                  <a:pt x="13949" y="18574"/>
                  <a:pt x="14589" y="18906"/>
                  <a:pt x="15301" y="19096"/>
                </a:cubicBezTo>
                <a:cubicBezTo>
                  <a:pt x="16368" y="19357"/>
                  <a:pt x="17459" y="19499"/>
                  <a:pt x="18574" y="19499"/>
                </a:cubicBezTo>
                <a:close/>
                <a:moveTo>
                  <a:pt x="23959" y="8493"/>
                </a:moveTo>
                <a:lnTo>
                  <a:pt x="23959" y="8256"/>
                </a:lnTo>
                <a:cubicBezTo>
                  <a:pt x="23959" y="7710"/>
                  <a:pt x="23532" y="7283"/>
                  <a:pt x="22986" y="7283"/>
                </a:cubicBezTo>
                <a:cubicBezTo>
                  <a:pt x="22725" y="7259"/>
                  <a:pt x="22512" y="7449"/>
                  <a:pt x="22488" y="7710"/>
                </a:cubicBezTo>
                <a:cubicBezTo>
                  <a:pt x="22488" y="8113"/>
                  <a:pt x="22536" y="8517"/>
                  <a:pt x="22607" y="8896"/>
                </a:cubicBezTo>
                <a:cubicBezTo>
                  <a:pt x="22749" y="9276"/>
                  <a:pt x="23129" y="9489"/>
                  <a:pt x="23532" y="9394"/>
                </a:cubicBezTo>
                <a:cubicBezTo>
                  <a:pt x="23745" y="9347"/>
                  <a:pt x="23912" y="9157"/>
                  <a:pt x="23935" y="8920"/>
                </a:cubicBezTo>
                <a:cubicBezTo>
                  <a:pt x="23935" y="8778"/>
                  <a:pt x="23959" y="8635"/>
                  <a:pt x="23959" y="8493"/>
                </a:cubicBezTo>
                <a:close/>
                <a:moveTo>
                  <a:pt x="13664" y="10058"/>
                </a:moveTo>
                <a:cubicBezTo>
                  <a:pt x="13664" y="10201"/>
                  <a:pt x="13688" y="10367"/>
                  <a:pt x="13712" y="10509"/>
                </a:cubicBezTo>
                <a:cubicBezTo>
                  <a:pt x="13783" y="10936"/>
                  <a:pt x="14328" y="11102"/>
                  <a:pt x="14637" y="10794"/>
                </a:cubicBezTo>
                <a:cubicBezTo>
                  <a:pt x="15087" y="10391"/>
                  <a:pt x="15135" y="10225"/>
                  <a:pt x="14826" y="9655"/>
                </a:cubicBezTo>
                <a:cubicBezTo>
                  <a:pt x="14779" y="9584"/>
                  <a:pt x="14755" y="9489"/>
                  <a:pt x="14732" y="9394"/>
                </a:cubicBezTo>
                <a:cubicBezTo>
                  <a:pt x="14613" y="9205"/>
                  <a:pt x="14376" y="9086"/>
                  <a:pt x="14162" y="9133"/>
                </a:cubicBezTo>
                <a:cubicBezTo>
                  <a:pt x="13901" y="9181"/>
                  <a:pt x="13712" y="9371"/>
                  <a:pt x="13688" y="9632"/>
                </a:cubicBezTo>
                <a:cubicBezTo>
                  <a:pt x="13688" y="9774"/>
                  <a:pt x="13688" y="9892"/>
                  <a:pt x="13664" y="1005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87" name="Google Shape;1587;p61"/>
          <p:cNvSpPr/>
          <p:nvPr/>
        </p:nvSpPr>
        <p:spPr>
          <a:xfrm>
            <a:off x="1122650" y="3247375"/>
            <a:ext cx="734200" cy="569325"/>
          </a:xfrm>
          <a:custGeom>
            <a:avLst/>
            <a:gdLst/>
            <a:ahLst/>
            <a:cxnLst/>
            <a:rect l="l" t="t" r="r" b="b"/>
            <a:pathLst>
              <a:path w="29368" h="22773" extrusionOk="0">
                <a:moveTo>
                  <a:pt x="1" y="12643"/>
                </a:moveTo>
                <a:cubicBezTo>
                  <a:pt x="309" y="12477"/>
                  <a:pt x="523" y="12359"/>
                  <a:pt x="736" y="12264"/>
                </a:cubicBezTo>
                <a:cubicBezTo>
                  <a:pt x="2515" y="11362"/>
                  <a:pt x="4318" y="10508"/>
                  <a:pt x="6097" y="9583"/>
                </a:cubicBezTo>
                <a:cubicBezTo>
                  <a:pt x="8019" y="8634"/>
                  <a:pt x="9774" y="7377"/>
                  <a:pt x="11339" y="5907"/>
                </a:cubicBezTo>
                <a:cubicBezTo>
                  <a:pt x="11956" y="5313"/>
                  <a:pt x="12502" y="4649"/>
                  <a:pt x="12953" y="3938"/>
                </a:cubicBezTo>
                <a:cubicBezTo>
                  <a:pt x="13190" y="3606"/>
                  <a:pt x="13403" y="3273"/>
                  <a:pt x="13617" y="2989"/>
                </a:cubicBezTo>
                <a:lnTo>
                  <a:pt x="17910" y="2420"/>
                </a:lnTo>
                <a:cubicBezTo>
                  <a:pt x="17958" y="2514"/>
                  <a:pt x="17981" y="2633"/>
                  <a:pt x="18005" y="2752"/>
                </a:cubicBezTo>
                <a:cubicBezTo>
                  <a:pt x="18100" y="3273"/>
                  <a:pt x="18385" y="3748"/>
                  <a:pt x="18812" y="4104"/>
                </a:cubicBezTo>
                <a:cubicBezTo>
                  <a:pt x="19357" y="4602"/>
                  <a:pt x="20211" y="4626"/>
                  <a:pt x="20780" y="4127"/>
                </a:cubicBezTo>
                <a:cubicBezTo>
                  <a:pt x="21445" y="3558"/>
                  <a:pt x="21966" y="2823"/>
                  <a:pt x="22251" y="1993"/>
                </a:cubicBezTo>
                <a:cubicBezTo>
                  <a:pt x="22322" y="1660"/>
                  <a:pt x="22346" y="1305"/>
                  <a:pt x="22346" y="949"/>
                </a:cubicBezTo>
                <a:lnTo>
                  <a:pt x="24457" y="0"/>
                </a:lnTo>
                <a:cubicBezTo>
                  <a:pt x="24528" y="71"/>
                  <a:pt x="24576" y="166"/>
                  <a:pt x="24623" y="261"/>
                </a:cubicBezTo>
                <a:cubicBezTo>
                  <a:pt x="25026" y="1233"/>
                  <a:pt x="25406" y="2230"/>
                  <a:pt x="25809" y="3250"/>
                </a:cubicBezTo>
                <a:cubicBezTo>
                  <a:pt x="26426" y="4839"/>
                  <a:pt x="27043" y="6405"/>
                  <a:pt x="27659" y="7994"/>
                </a:cubicBezTo>
                <a:cubicBezTo>
                  <a:pt x="27920" y="8706"/>
                  <a:pt x="28086" y="9441"/>
                  <a:pt x="28158" y="10200"/>
                </a:cubicBezTo>
                <a:cubicBezTo>
                  <a:pt x="28324" y="11410"/>
                  <a:pt x="28561" y="12596"/>
                  <a:pt x="28845" y="13758"/>
                </a:cubicBezTo>
                <a:cubicBezTo>
                  <a:pt x="28964" y="14304"/>
                  <a:pt x="29106" y="14802"/>
                  <a:pt x="29225" y="15347"/>
                </a:cubicBezTo>
                <a:cubicBezTo>
                  <a:pt x="29320" y="15679"/>
                  <a:pt x="29367" y="16035"/>
                  <a:pt x="29367" y="16391"/>
                </a:cubicBezTo>
                <a:cubicBezTo>
                  <a:pt x="29367" y="17482"/>
                  <a:pt x="29367" y="18573"/>
                  <a:pt x="29320" y="19688"/>
                </a:cubicBezTo>
                <a:cubicBezTo>
                  <a:pt x="29320" y="19973"/>
                  <a:pt x="29249" y="20258"/>
                  <a:pt x="29225" y="20542"/>
                </a:cubicBezTo>
                <a:cubicBezTo>
                  <a:pt x="29201" y="21064"/>
                  <a:pt x="28869" y="21539"/>
                  <a:pt x="28371" y="21728"/>
                </a:cubicBezTo>
                <a:cubicBezTo>
                  <a:pt x="27968" y="21894"/>
                  <a:pt x="27588" y="22060"/>
                  <a:pt x="27185" y="22203"/>
                </a:cubicBezTo>
                <a:cubicBezTo>
                  <a:pt x="26782" y="22345"/>
                  <a:pt x="26402" y="22440"/>
                  <a:pt x="26023" y="22559"/>
                </a:cubicBezTo>
                <a:cubicBezTo>
                  <a:pt x="25525" y="22701"/>
                  <a:pt x="25003" y="22772"/>
                  <a:pt x="24505" y="22772"/>
                </a:cubicBezTo>
                <a:cubicBezTo>
                  <a:pt x="23769" y="22772"/>
                  <a:pt x="23058" y="22748"/>
                  <a:pt x="22346" y="22772"/>
                </a:cubicBezTo>
                <a:cubicBezTo>
                  <a:pt x="21160" y="22772"/>
                  <a:pt x="19974" y="22677"/>
                  <a:pt x="18812" y="22464"/>
                </a:cubicBezTo>
                <a:cubicBezTo>
                  <a:pt x="17649" y="22298"/>
                  <a:pt x="16511" y="22037"/>
                  <a:pt x="15419" y="21681"/>
                </a:cubicBezTo>
                <a:cubicBezTo>
                  <a:pt x="14162" y="21301"/>
                  <a:pt x="12953" y="20827"/>
                  <a:pt x="11790" y="20281"/>
                </a:cubicBezTo>
                <a:cubicBezTo>
                  <a:pt x="10201" y="19475"/>
                  <a:pt x="8659" y="18645"/>
                  <a:pt x="7141" y="17743"/>
                </a:cubicBezTo>
                <a:cubicBezTo>
                  <a:pt x="5979" y="17055"/>
                  <a:pt x="4864" y="16296"/>
                  <a:pt x="3773" y="15513"/>
                </a:cubicBezTo>
                <a:cubicBezTo>
                  <a:pt x="2634" y="14707"/>
                  <a:pt x="1519" y="13829"/>
                  <a:pt x="380" y="12999"/>
                </a:cubicBezTo>
                <a:cubicBezTo>
                  <a:pt x="262" y="12928"/>
                  <a:pt x="191" y="12809"/>
                  <a:pt x="1" y="126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88" name="Google Shape;1588;p61"/>
          <p:cNvSpPr/>
          <p:nvPr/>
        </p:nvSpPr>
        <p:spPr>
          <a:xfrm>
            <a:off x="973225" y="2531575"/>
            <a:ext cx="851600" cy="494625"/>
          </a:xfrm>
          <a:custGeom>
            <a:avLst/>
            <a:gdLst/>
            <a:ahLst/>
            <a:cxnLst/>
            <a:rect l="l" t="t" r="r" b="b"/>
            <a:pathLst>
              <a:path w="34064" h="19785" extrusionOk="0">
                <a:moveTo>
                  <a:pt x="4673" y="14755"/>
                </a:moveTo>
                <a:cubicBezTo>
                  <a:pt x="4578" y="14779"/>
                  <a:pt x="4531" y="14826"/>
                  <a:pt x="4484" y="14826"/>
                </a:cubicBezTo>
                <a:cubicBezTo>
                  <a:pt x="4270" y="14803"/>
                  <a:pt x="4104" y="14945"/>
                  <a:pt x="4057" y="15135"/>
                </a:cubicBezTo>
                <a:cubicBezTo>
                  <a:pt x="3891" y="15609"/>
                  <a:pt x="3701" y="16084"/>
                  <a:pt x="3535" y="16582"/>
                </a:cubicBezTo>
                <a:cubicBezTo>
                  <a:pt x="3321" y="17365"/>
                  <a:pt x="3226" y="18171"/>
                  <a:pt x="3250" y="18978"/>
                </a:cubicBezTo>
                <a:cubicBezTo>
                  <a:pt x="3250" y="19215"/>
                  <a:pt x="3226" y="19452"/>
                  <a:pt x="3226" y="19689"/>
                </a:cubicBezTo>
                <a:cubicBezTo>
                  <a:pt x="3060" y="19784"/>
                  <a:pt x="2989" y="19689"/>
                  <a:pt x="2894" y="19642"/>
                </a:cubicBezTo>
                <a:cubicBezTo>
                  <a:pt x="2657" y="19523"/>
                  <a:pt x="2396" y="19405"/>
                  <a:pt x="2183" y="19286"/>
                </a:cubicBezTo>
                <a:cubicBezTo>
                  <a:pt x="1566" y="18930"/>
                  <a:pt x="831" y="18859"/>
                  <a:pt x="166" y="19049"/>
                </a:cubicBezTo>
                <a:cubicBezTo>
                  <a:pt x="119" y="19049"/>
                  <a:pt x="95" y="19025"/>
                  <a:pt x="0" y="18978"/>
                </a:cubicBezTo>
                <a:cubicBezTo>
                  <a:pt x="71" y="18859"/>
                  <a:pt x="143" y="18764"/>
                  <a:pt x="214" y="18646"/>
                </a:cubicBezTo>
                <a:cubicBezTo>
                  <a:pt x="617" y="18053"/>
                  <a:pt x="1020" y="17459"/>
                  <a:pt x="1447" y="16890"/>
                </a:cubicBezTo>
                <a:cubicBezTo>
                  <a:pt x="1637" y="16653"/>
                  <a:pt x="1590" y="16345"/>
                  <a:pt x="1851" y="16131"/>
                </a:cubicBezTo>
                <a:cubicBezTo>
                  <a:pt x="2040" y="15941"/>
                  <a:pt x="2183" y="15728"/>
                  <a:pt x="2301" y="15491"/>
                </a:cubicBezTo>
                <a:cubicBezTo>
                  <a:pt x="3203" y="14091"/>
                  <a:pt x="3891" y="12573"/>
                  <a:pt x="4863" y="11221"/>
                </a:cubicBezTo>
                <a:cubicBezTo>
                  <a:pt x="5432" y="10438"/>
                  <a:pt x="5954" y="9632"/>
                  <a:pt x="6476" y="8825"/>
                </a:cubicBezTo>
                <a:cubicBezTo>
                  <a:pt x="6784" y="8351"/>
                  <a:pt x="7164" y="7900"/>
                  <a:pt x="7354" y="7331"/>
                </a:cubicBezTo>
                <a:cubicBezTo>
                  <a:pt x="7425" y="7165"/>
                  <a:pt x="7544" y="7022"/>
                  <a:pt x="7710" y="6904"/>
                </a:cubicBezTo>
                <a:cubicBezTo>
                  <a:pt x="7947" y="6690"/>
                  <a:pt x="8160" y="6429"/>
                  <a:pt x="8350" y="6121"/>
                </a:cubicBezTo>
                <a:cubicBezTo>
                  <a:pt x="8374" y="6073"/>
                  <a:pt x="8397" y="6026"/>
                  <a:pt x="8469" y="5979"/>
                </a:cubicBezTo>
                <a:cubicBezTo>
                  <a:pt x="8896" y="5694"/>
                  <a:pt x="9133" y="5220"/>
                  <a:pt x="9536" y="4887"/>
                </a:cubicBezTo>
                <a:cubicBezTo>
                  <a:pt x="9916" y="4579"/>
                  <a:pt x="10271" y="4247"/>
                  <a:pt x="10675" y="3962"/>
                </a:cubicBezTo>
                <a:cubicBezTo>
                  <a:pt x="11339" y="3464"/>
                  <a:pt x="12027" y="2990"/>
                  <a:pt x="12762" y="2587"/>
                </a:cubicBezTo>
                <a:cubicBezTo>
                  <a:pt x="14233" y="1756"/>
                  <a:pt x="15798" y="1092"/>
                  <a:pt x="17459" y="641"/>
                </a:cubicBezTo>
                <a:cubicBezTo>
                  <a:pt x="17649" y="594"/>
                  <a:pt x="17838" y="499"/>
                  <a:pt x="18028" y="452"/>
                </a:cubicBezTo>
                <a:cubicBezTo>
                  <a:pt x="19285" y="120"/>
                  <a:pt x="20590" y="1"/>
                  <a:pt x="21871" y="120"/>
                </a:cubicBezTo>
                <a:cubicBezTo>
                  <a:pt x="22250" y="143"/>
                  <a:pt x="22630" y="143"/>
                  <a:pt x="23033" y="143"/>
                </a:cubicBezTo>
                <a:cubicBezTo>
                  <a:pt x="23626" y="167"/>
                  <a:pt x="24219" y="262"/>
                  <a:pt x="24812" y="404"/>
                </a:cubicBezTo>
                <a:cubicBezTo>
                  <a:pt x="25903" y="641"/>
                  <a:pt x="26971" y="974"/>
                  <a:pt x="27991" y="1400"/>
                </a:cubicBezTo>
                <a:cubicBezTo>
                  <a:pt x="29058" y="1875"/>
                  <a:pt x="30078" y="2468"/>
                  <a:pt x="30980" y="3203"/>
                </a:cubicBezTo>
                <a:cubicBezTo>
                  <a:pt x="31644" y="3678"/>
                  <a:pt x="32284" y="4223"/>
                  <a:pt x="32877" y="4793"/>
                </a:cubicBezTo>
                <a:cubicBezTo>
                  <a:pt x="32972" y="4864"/>
                  <a:pt x="33043" y="4935"/>
                  <a:pt x="33138" y="4982"/>
                </a:cubicBezTo>
                <a:cubicBezTo>
                  <a:pt x="33233" y="5053"/>
                  <a:pt x="33328" y="5125"/>
                  <a:pt x="33375" y="5220"/>
                </a:cubicBezTo>
                <a:cubicBezTo>
                  <a:pt x="33494" y="5504"/>
                  <a:pt x="33708" y="5741"/>
                  <a:pt x="33992" y="5884"/>
                </a:cubicBezTo>
                <a:cubicBezTo>
                  <a:pt x="34063" y="6311"/>
                  <a:pt x="33802" y="6714"/>
                  <a:pt x="33399" y="6856"/>
                </a:cubicBezTo>
                <a:cubicBezTo>
                  <a:pt x="33138" y="6999"/>
                  <a:pt x="32901" y="7141"/>
                  <a:pt x="32688" y="7354"/>
                </a:cubicBezTo>
                <a:cubicBezTo>
                  <a:pt x="31407" y="8398"/>
                  <a:pt x="29889" y="9133"/>
                  <a:pt x="28276" y="9513"/>
                </a:cubicBezTo>
                <a:cubicBezTo>
                  <a:pt x="27611" y="9632"/>
                  <a:pt x="26923" y="9679"/>
                  <a:pt x="26259" y="9632"/>
                </a:cubicBezTo>
                <a:cubicBezTo>
                  <a:pt x="25571" y="9655"/>
                  <a:pt x="24860" y="9584"/>
                  <a:pt x="24196" y="9394"/>
                </a:cubicBezTo>
                <a:cubicBezTo>
                  <a:pt x="23365" y="9181"/>
                  <a:pt x="22583" y="8825"/>
                  <a:pt x="21871" y="8351"/>
                </a:cubicBezTo>
                <a:cubicBezTo>
                  <a:pt x="20970" y="7758"/>
                  <a:pt x="20068" y="7093"/>
                  <a:pt x="19190" y="6453"/>
                </a:cubicBezTo>
                <a:cubicBezTo>
                  <a:pt x="19096" y="6382"/>
                  <a:pt x="19048" y="6287"/>
                  <a:pt x="19001" y="6192"/>
                </a:cubicBezTo>
                <a:cubicBezTo>
                  <a:pt x="18977" y="6097"/>
                  <a:pt x="18977" y="5979"/>
                  <a:pt x="18930" y="5860"/>
                </a:cubicBezTo>
                <a:cubicBezTo>
                  <a:pt x="18882" y="5718"/>
                  <a:pt x="18716" y="5623"/>
                  <a:pt x="18574" y="5623"/>
                </a:cubicBezTo>
                <a:cubicBezTo>
                  <a:pt x="18384" y="5647"/>
                  <a:pt x="18265" y="5765"/>
                  <a:pt x="18242" y="5931"/>
                </a:cubicBezTo>
                <a:cubicBezTo>
                  <a:pt x="18170" y="6168"/>
                  <a:pt x="18123" y="6406"/>
                  <a:pt x="18099" y="6667"/>
                </a:cubicBezTo>
                <a:cubicBezTo>
                  <a:pt x="18076" y="7046"/>
                  <a:pt x="17957" y="7402"/>
                  <a:pt x="17743" y="7734"/>
                </a:cubicBezTo>
                <a:cubicBezTo>
                  <a:pt x="17364" y="8351"/>
                  <a:pt x="16937" y="8967"/>
                  <a:pt x="16534" y="9584"/>
                </a:cubicBezTo>
                <a:cubicBezTo>
                  <a:pt x="15917" y="10438"/>
                  <a:pt x="15110" y="11150"/>
                  <a:pt x="14185" y="11672"/>
                </a:cubicBezTo>
                <a:cubicBezTo>
                  <a:pt x="13806" y="11909"/>
                  <a:pt x="13403" y="12099"/>
                  <a:pt x="13023" y="12312"/>
                </a:cubicBezTo>
                <a:cubicBezTo>
                  <a:pt x="11790" y="13024"/>
                  <a:pt x="10461" y="13498"/>
                  <a:pt x="9062" y="13712"/>
                </a:cubicBezTo>
                <a:cubicBezTo>
                  <a:pt x="8753" y="13759"/>
                  <a:pt x="8421" y="13783"/>
                  <a:pt x="8113" y="13759"/>
                </a:cubicBezTo>
                <a:cubicBezTo>
                  <a:pt x="7757" y="13712"/>
                  <a:pt x="7401" y="13759"/>
                  <a:pt x="7069" y="13878"/>
                </a:cubicBezTo>
                <a:cubicBezTo>
                  <a:pt x="6666" y="14067"/>
                  <a:pt x="6215" y="14044"/>
                  <a:pt x="5836" y="13854"/>
                </a:cubicBezTo>
                <a:cubicBezTo>
                  <a:pt x="5527" y="13688"/>
                  <a:pt x="5148" y="13735"/>
                  <a:pt x="4816" y="13522"/>
                </a:cubicBezTo>
                <a:cubicBezTo>
                  <a:pt x="4602" y="13403"/>
                  <a:pt x="4365" y="13522"/>
                  <a:pt x="4199" y="13783"/>
                </a:cubicBezTo>
                <a:cubicBezTo>
                  <a:pt x="4033" y="13949"/>
                  <a:pt x="4057" y="14233"/>
                  <a:pt x="4246" y="14400"/>
                </a:cubicBezTo>
                <a:cubicBezTo>
                  <a:pt x="4389" y="14518"/>
                  <a:pt x="4531" y="14637"/>
                  <a:pt x="4673" y="1475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89" name="Google Shape;1589;p61"/>
          <p:cNvSpPr/>
          <p:nvPr/>
        </p:nvSpPr>
        <p:spPr>
          <a:xfrm>
            <a:off x="756175" y="3055825"/>
            <a:ext cx="522475" cy="303050"/>
          </a:xfrm>
          <a:custGeom>
            <a:avLst/>
            <a:gdLst/>
            <a:ahLst/>
            <a:cxnLst/>
            <a:rect l="l" t="t" r="r" b="b"/>
            <a:pathLst>
              <a:path w="20899" h="12122" extrusionOk="0">
                <a:moveTo>
                  <a:pt x="7259" y="0"/>
                </a:moveTo>
                <a:cubicBezTo>
                  <a:pt x="7235" y="190"/>
                  <a:pt x="7212" y="380"/>
                  <a:pt x="7164" y="593"/>
                </a:cubicBezTo>
                <a:cubicBezTo>
                  <a:pt x="7046" y="1281"/>
                  <a:pt x="7212" y="1993"/>
                  <a:pt x="7639" y="2562"/>
                </a:cubicBezTo>
                <a:cubicBezTo>
                  <a:pt x="7781" y="2752"/>
                  <a:pt x="7947" y="2942"/>
                  <a:pt x="8160" y="3060"/>
                </a:cubicBezTo>
                <a:cubicBezTo>
                  <a:pt x="8682" y="3392"/>
                  <a:pt x="9275" y="3629"/>
                  <a:pt x="9892" y="3772"/>
                </a:cubicBezTo>
                <a:cubicBezTo>
                  <a:pt x="10272" y="3843"/>
                  <a:pt x="10651" y="3867"/>
                  <a:pt x="11031" y="3843"/>
                </a:cubicBezTo>
                <a:cubicBezTo>
                  <a:pt x="11719" y="3819"/>
                  <a:pt x="12406" y="3890"/>
                  <a:pt x="13094" y="3677"/>
                </a:cubicBezTo>
                <a:cubicBezTo>
                  <a:pt x="13142" y="3677"/>
                  <a:pt x="13189" y="3701"/>
                  <a:pt x="13260" y="3701"/>
                </a:cubicBezTo>
                <a:cubicBezTo>
                  <a:pt x="13474" y="4080"/>
                  <a:pt x="13735" y="4483"/>
                  <a:pt x="13948" y="4887"/>
                </a:cubicBezTo>
                <a:cubicBezTo>
                  <a:pt x="14114" y="5171"/>
                  <a:pt x="14304" y="5409"/>
                  <a:pt x="14518" y="5622"/>
                </a:cubicBezTo>
                <a:cubicBezTo>
                  <a:pt x="15111" y="6191"/>
                  <a:pt x="15704" y="6784"/>
                  <a:pt x="16297" y="7377"/>
                </a:cubicBezTo>
                <a:cubicBezTo>
                  <a:pt x="16724" y="7757"/>
                  <a:pt x="17198" y="8113"/>
                  <a:pt x="17696" y="8421"/>
                </a:cubicBezTo>
                <a:cubicBezTo>
                  <a:pt x="17767" y="8469"/>
                  <a:pt x="17862" y="8492"/>
                  <a:pt x="17910" y="8563"/>
                </a:cubicBezTo>
                <a:cubicBezTo>
                  <a:pt x="18669" y="9133"/>
                  <a:pt x="19570" y="9489"/>
                  <a:pt x="20495" y="9607"/>
                </a:cubicBezTo>
                <a:cubicBezTo>
                  <a:pt x="20590" y="9631"/>
                  <a:pt x="20661" y="9655"/>
                  <a:pt x="20756" y="9678"/>
                </a:cubicBezTo>
                <a:cubicBezTo>
                  <a:pt x="20804" y="9702"/>
                  <a:pt x="20851" y="9749"/>
                  <a:pt x="20899" y="9773"/>
                </a:cubicBezTo>
                <a:cubicBezTo>
                  <a:pt x="20804" y="10058"/>
                  <a:pt x="20638" y="10319"/>
                  <a:pt x="20448" y="10556"/>
                </a:cubicBezTo>
                <a:cubicBezTo>
                  <a:pt x="20400" y="10651"/>
                  <a:pt x="20306" y="10698"/>
                  <a:pt x="20187" y="10746"/>
                </a:cubicBezTo>
                <a:cubicBezTo>
                  <a:pt x="19784" y="10841"/>
                  <a:pt x="19380" y="10935"/>
                  <a:pt x="18953" y="11030"/>
                </a:cubicBezTo>
                <a:cubicBezTo>
                  <a:pt x="18811" y="11078"/>
                  <a:pt x="18645" y="11054"/>
                  <a:pt x="18479" y="11102"/>
                </a:cubicBezTo>
                <a:cubicBezTo>
                  <a:pt x="17625" y="11362"/>
                  <a:pt x="16747" y="11647"/>
                  <a:pt x="15870" y="11932"/>
                </a:cubicBezTo>
                <a:cubicBezTo>
                  <a:pt x="15466" y="12050"/>
                  <a:pt x="15039" y="12098"/>
                  <a:pt x="14613" y="12098"/>
                </a:cubicBezTo>
                <a:cubicBezTo>
                  <a:pt x="14304" y="12122"/>
                  <a:pt x="13996" y="12074"/>
                  <a:pt x="13735" y="11908"/>
                </a:cubicBezTo>
                <a:cubicBezTo>
                  <a:pt x="13687" y="11766"/>
                  <a:pt x="13687" y="11623"/>
                  <a:pt x="13687" y="11481"/>
                </a:cubicBezTo>
                <a:cubicBezTo>
                  <a:pt x="13759" y="10935"/>
                  <a:pt x="13853" y="10366"/>
                  <a:pt x="13972" y="9821"/>
                </a:cubicBezTo>
                <a:cubicBezTo>
                  <a:pt x="14043" y="9536"/>
                  <a:pt x="14138" y="9275"/>
                  <a:pt x="14186" y="8990"/>
                </a:cubicBezTo>
                <a:cubicBezTo>
                  <a:pt x="14209" y="8824"/>
                  <a:pt x="14186" y="8682"/>
                  <a:pt x="14138" y="8540"/>
                </a:cubicBezTo>
                <a:cubicBezTo>
                  <a:pt x="14019" y="8136"/>
                  <a:pt x="13545" y="7970"/>
                  <a:pt x="13213" y="8184"/>
                </a:cubicBezTo>
                <a:cubicBezTo>
                  <a:pt x="12976" y="8302"/>
                  <a:pt x="12739" y="8445"/>
                  <a:pt x="12525" y="8635"/>
                </a:cubicBezTo>
                <a:cubicBezTo>
                  <a:pt x="11695" y="9275"/>
                  <a:pt x="10675" y="9631"/>
                  <a:pt x="9607" y="9655"/>
                </a:cubicBezTo>
                <a:lnTo>
                  <a:pt x="8943" y="9655"/>
                </a:lnTo>
                <a:cubicBezTo>
                  <a:pt x="8137" y="9726"/>
                  <a:pt x="7330" y="9536"/>
                  <a:pt x="6619" y="9133"/>
                </a:cubicBezTo>
                <a:cubicBezTo>
                  <a:pt x="6453" y="9062"/>
                  <a:pt x="6286" y="8990"/>
                  <a:pt x="6120" y="8943"/>
                </a:cubicBezTo>
                <a:cubicBezTo>
                  <a:pt x="5029" y="8563"/>
                  <a:pt x="4009" y="7970"/>
                  <a:pt x="3132" y="7188"/>
                </a:cubicBezTo>
                <a:cubicBezTo>
                  <a:pt x="2444" y="6595"/>
                  <a:pt x="1708" y="6049"/>
                  <a:pt x="1020" y="5432"/>
                </a:cubicBezTo>
                <a:cubicBezTo>
                  <a:pt x="665" y="5148"/>
                  <a:pt x="356" y="4768"/>
                  <a:pt x="0" y="4389"/>
                </a:cubicBezTo>
                <a:cubicBezTo>
                  <a:pt x="475" y="4128"/>
                  <a:pt x="878" y="3867"/>
                  <a:pt x="1329" y="3653"/>
                </a:cubicBezTo>
                <a:cubicBezTo>
                  <a:pt x="2017" y="3321"/>
                  <a:pt x="2752" y="3013"/>
                  <a:pt x="3464" y="2657"/>
                </a:cubicBezTo>
                <a:cubicBezTo>
                  <a:pt x="4175" y="2325"/>
                  <a:pt x="4863" y="1898"/>
                  <a:pt x="5504" y="1400"/>
                </a:cubicBezTo>
                <a:cubicBezTo>
                  <a:pt x="6026" y="949"/>
                  <a:pt x="6571" y="498"/>
                  <a:pt x="7093" y="48"/>
                </a:cubicBezTo>
                <a:cubicBezTo>
                  <a:pt x="7140" y="24"/>
                  <a:pt x="7188" y="0"/>
                  <a:pt x="725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0" name="Google Shape;1590;p61"/>
          <p:cNvSpPr/>
          <p:nvPr/>
        </p:nvSpPr>
        <p:spPr>
          <a:xfrm>
            <a:off x="1871050" y="2908150"/>
            <a:ext cx="284675" cy="288250"/>
          </a:xfrm>
          <a:custGeom>
            <a:avLst/>
            <a:gdLst/>
            <a:ahLst/>
            <a:cxnLst/>
            <a:rect l="l" t="t" r="r" b="b"/>
            <a:pathLst>
              <a:path w="11387" h="11530" extrusionOk="0">
                <a:moveTo>
                  <a:pt x="1" y="9750"/>
                </a:moveTo>
                <a:cubicBezTo>
                  <a:pt x="404" y="9323"/>
                  <a:pt x="760" y="8943"/>
                  <a:pt x="1115" y="8588"/>
                </a:cubicBezTo>
                <a:cubicBezTo>
                  <a:pt x="2159" y="7520"/>
                  <a:pt x="2989" y="6239"/>
                  <a:pt x="3535" y="4840"/>
                </a:cubicBezTo>
                <a:cubicBezTo>
                  <a:pt x="3701" y="4365"/>
                  <a:pt x="3843" y="3891"/>
                  <a:pt x="3938" y="3416"/>
                </a:cubicBezTo>
                <a:cubicBezTo>
                  <a:pt x="4081" y="2752"/>
                  <a:pt x="4199" y="2088"/>
                  <a:pt x="4294" y="1448"/>
                </a:cubicBezTo>
                <a:cubicBezTo>
                  <a:pt x="4318" y="1234"/>
                  <a:pt x="4342" y="1044"/>
                  <a:pt x="4342" y="855"/>
                </a:cubicBezTo>
                <a:cubicBezTo>
                  <a:pt x="4342" y="594"/>
                  <a:pt x="4365" y="357"/>
                  <a:pt x="4365" y="119"/>
                </a:cubicBezTo>
                <a:cubicBezTo>
                  <a:pt x="4626" y="1"/>
                  <a:pt x="4935" y="96"/>
                  <a:pt x="5101" y="333"/>
                </a:cubicBezTo>
                <a:cubicBezTo>
                  <a:pt x="5694" y="1092"/>
                  <a:pt x="6524" y="1566"/>
                  <a:pt x="7235" y="2159"/>
                </a:cubicBezTo>
                <a:cubicBezTo>
                  <a:pt x="8469" y="3132"/>
                  <a:pt x="9868" y="3677"/>
                  <a:pt x="11339" y="4104"/>
                </a:cubicBezTo>
                <a:cubicBezTo>
                  <a:pt x="11339" y="4104"/>
                  <a:pt x="11363" y="4128"/>
                  <a:pt x="11387" y="4176"/>
                </a:cubicBezTo>
                <a:cubicBezTo>
                  <a:pt x="11149" y="4460"/>
                  <a:pt x="10841" y="4697"/>
                  <a:pt x="10533" y="4887"/>
                </a:cubicBezTo>
                <a:cubicBezTo>
                  <a:pt x="10177" y="5077"/>
                  <a:pt x="9868" y="5338"/>
                  <a:pt x="9631" y="5670"/>
                </a:cubicBezTo>
                <a:cubicBezTo>
                  <a:pt x="9370" y="6026"/>
                  <a:pt x="8967" y="6287"/>
                  <a:pt x="8516" y="6358"/>
                </a:cubicBezTo>
                <a:cubicBezTo>
                  <a:pt x="8255" y="6405"/>
                  <a:pt x="7995" y="6453"/>
                  <a:pt x="7734" y="6429"/>
                </a:cubicBezTo>
                <a:lnTo>
                  <a:pt x="6785" y="6429"/>
                </a:lnTo>
                <a:cubicBezTo>
                  <a:pt x="6429" y="6429"/>
                  <a:pt x="6121" y="6666"/>
                  <a:pt x="6026" y="6998"/>
                </a:cubicBezTo>
                <a:cubicBezTo>
                  <a:pt x="5955" y="7141"/>
                  <a:pt x="5955" y="7307"/>
                  <a:pt x="6049" y="7449"/>
                </a:cubicBezTo>
                <a:cubicBezTo>
                  <a:pt x="6168" y="7615"/>
                  <a:pt x="6287" y="7781"/>
                  <a:pt x="6429" y="7923"/>
                </a:cubicBezTo>
                <a:cubicBezTo>
                  <a:pt x="6666" y="8208"/>
                  <a:pt x="6951" y="8469"/>
                  <a:pt x="7188" y="8754"/>
                </a:cubicBezTo>
                <a:cubicBezTo>
                  <a:pt x="7449" y="8967"/>
                  <a:pt x="7591" y="9276"/>
                  <a:pt x="7615" y="9608"/>
                </a:cubicBezTo>
                <a:cubicBezTo>
                  <a:pt x="7212" y="9821"/>
                  <a:pt x="6785" y="9940"/>
                  <a:pt x="6334" y="9916"/>
                </a:cubicBezTo>
                <a:lnTo>
                  <a:pt x="5338" y="9916"/>
                </a:lnTo>
                <a:cubicBezTo>
                  <a:pt x="5148" y="9916"/>
                  <a:pt x="4935" y="9940"/>
                  <a:pt x="4745" y="9963"/>
                </a:cubicBezTo>
                <a:cubicBezTo>
                  <a:pt x="4342" y="10035"/>
                  <a:pt x="4199" y="10153"/>
                  <a:pt x="4128" y="10628"/>
                </a:cubicBezTo>
                <a:cubicBezTo>
                  <a:pt x="4104" y="10912"/>
                  <a:pt x="3938" y="11126"/>
                  <a:pt x="3677" y="11221"/>
                </a:cubicBezTo>
                <a:cubicBezTo>
                  <a:pt x="3155" y="11434"/>
                  <a:pt x="2586" y="11529"/>
                  <a:pt x="2041" y="11529"/>
                </a:cubicBezTo>
                <a:cubicBezTo>
                  <a:pt x="1614" y="11529"/>
                  <a:pt x="1187" y="11316"/>
                  <a:pt x="926" y="10983"/>
                </a:cubicBezTo>
                <a:cubicBezTo>
                  <a:pt x="617" y="10580"/>
                  <a:pt x="333" y="10177"/>
                  <a:pt x="1" y="975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1" name="Google Shape;1591;p61"/>
          <p:cNvSpPr/>
          <p:nvPr/>
        </p:nvSpPr>
        <p:spPr>
          <a:xfrm>
            <a:off x="1910775" y="2718975"/>
            <a:ext cx="137025" cy="164300"/>
          </a:xfrm>
          <a:custGeom>
            <a:avLst/>
            <a:gdLst/>
            <a:ahLst/>
            <a:cxnLst/>
            <a:rect l="l" t="t" r="r" b="b"/>
            <a:pathLst>
              <a:path w="5481" h="6572" extrusionOk="0">
                <a:moveTo>
                  <a:pt x="2681" y="6477"/>
                </a:moveTo>
                <a:cubicBezTo>
                  <a:pt x="2444" y="5931"/>
                  <a:pt x="2207" y="5385"/>
                  <a:pt x="2017" y="4816"/>
                </a:cubicBezTo>
                <a:cubicBezTo>
                  <a:pt x="1614" y="3701"/>
                  <a:pt x="1021" y="2657"/>
                  <a:pt x="262" y="1756"/>
                </a:cubicBezTo>
                <a:cubicBezTo>
                  <a:pt x="167" y="1614"/>
                  <a:pt x="72" y="1495"/>
                  <a:pt x="1" y="1353"/>
                </a:cubicBezTo>
                <a:cubicBezTo>
                  <a:pt x="238" y="1021"/>
                  <a:pt x="499" y="736"/>
                  <a:pt x="807" y="475"/>
                </a:cubicBezTo>
                <a:cubicBezTo>
                  <a:pt x="1140" y="143"/>
                  <a:pt x="1590" y="1"/>
                  <a:pt x="2041" y="72"/>
                </a:cubicBezTo>
                <a:cubicBezTo>
                  <a:pt x="2847" y="167"/>
                  <a:pt x="3630" y="451"/>
                  <a:pt x="4294" y="878"/>
                </a:cubicBezTo>
                <a:cubicBezTo>
                  <a:pt x="4437" y="973"/>
                  <a:pt x="4579" y="1092"/>
                  <a:pt x="4698" y="1234"/>
                </a:cubicBezTo>
                <a:cubicBezTo>
                  <a:pt x="5219" y="2017"/>
                  <a:pt x="5480" y="2824"/>
                  <a:pt x="5172" y="3772"/>
                </a:cubicBezTo>
                <a:cubicBezTo>
                  <a:pt x="4959" y="4365"/>
                  <a:pt x="4698" y="4911"/>
                  <a:pt x="4366" y="5457"/>
                </a:cubicBezTo>
                <a:cubicBezTo>
                  <a:pt x="4081" y="5836"/>
                  <a:pt x="3749" y="6168"/>
                  <a:pt x="3346" y="6405"/>
                </a:cubicBezTo>
                <a:cubicBezTo>
                  <a:pt x="3132" y="6524"/>
                  <a:pt x="2895" y="6571"/>
                  <a:pt x="2681" y="64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2" name="Google Shape;1592;p61"/>
          <p:cNvSpPr/>
          <p:nvPr/>
        </p:nvSpPr>
        <p:spPr>
          <a:xfrm>
            <a:off x="960175" y="3030325"/>
            <a:ext cx="115075" cy="93725"/>
          </a:xfrm>
          <a:custGeom>
            <a:avLst/>
            <a:gdLst/>
            <a:ahLst/>
            <a:cxnLst/>
            <a:rect l="l" t="t" r="r" b="b"/>
            <a:pathLst>
              <a:path w="4603" h="3749" extrusionOk="0">
                <a:moveTo>
                  <a:pt x="4579" y="3724"/>
                </a:moveTo>
                <a:cubicBezTo>
                  <a:pt x="4507" y="3748"/>
                  <a:pt x="4460" y="3748"/>
                  <a:pt x="4389" y="3748"/>
                </a:cubicBezTo>
                <a:cubicBezTo>
                  <a:pt x="3796" y="3748"/>
                  <a:pt x="3179" y="3724"/>
                  <a:pt x="2586" y="3724"/>
                </a:cubicBezTo>
                <a:cubicBezTo>
                  <a:pt x="1898" y="3724"/>
                  <a:pt x="1210" y="3535"/>
                  <a:pt x="617" y="3131"/>
                </a:cubicBezTo>
                <a:cubicBezTo>
                  <a:pt x="214" y="2870"/>
                  <a:pt x="0" y="2396"/>
                  <a:pt x="72" y="1922"/>
                </a:cubicBezTo>
                <a:cubicBezTo>
                  <a:pt x="119" y="1329"/>
                  <a:pt x="356" y="783"/>
                  <a:pt x="736" y="332"/>
                </a:cubicBezTo>
                <a:cubicBezTo>
                  <a:pt x="878" y="143"/>
                  <a:pt x="1139" y="24"/>
                  <a:pt x="1376" y="48"/>
                </a:cubicBezTo>
                <a:cubicBezTo>
                  <a:pt x="2325" y="0"/>
                  <a:pt x="3203" y="427"/>
                  <a:pt x="3772" y="1163"/>
                </a:cubicBezTo>
                <a:cubicBezTo>
                  <a:pt x="3867" y="1305"/>
                  <a:pt x="3938" y="1447"/>
                  <a:pt x="3962" y="1589"/>
                </a:cubicBezTo>
                <a:cubicBezTo>
                  <a:pt x="4104" y="2277"/>
                  <a:pt x="4318" y="2942"/>
                  <a:pt x="4579" y="3558"/>
                </a:cubicBezTo>
                <a:cubicBezTo>
                  <a:pt x="4602" y="3629"/>
                  <a:pt x="4579" y="3653"/>
                  <a:pt x="4579" y="37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3" name="Google Shape;1593;p61"/>
          <p:cNvSpPr/>
          <p:nvPr/>
        </p:nvSpPr>
        <p:spPr>
          <a:xfrm>
            <a:off x="1553775" y="4033125"/>
            <a:ext cx="38575" cy="157175"/>
          </a:xfrm>
          <a:custGeom>
            <a:avLst/>
            <a:gdLst/>
            <a:ahLst/>
            <a:cxnLst/>
            <a:rect l="l" t="t" r="r" b="b"/>
            <a:pathLst>
              <a:path w="1543" h="6287" extrusionOk="0">
                <a:moveTo>
                  <a:pt x="1092" y="6286"/>
                </a:moveTo>
                <a:lnTo>
                  <a:pt x="357" y="6286"/>
                </a:lnTo>
                <a:cubicBezTo>
                  <a:pt x="143" y="5835"/>
                  <a:pt x="25" y="5337"/>
                  <a:pt x="1" y="4863"/>
                </a:cubicBezTo>
                <a:lnTo>
                  <a:pt x="1" y="309"/>
                </a:lnTo>
                <a:cubicBezTo>
                  <a:pt x="25" y="214"/>
                  <a:pt x="25" y="142"/>
                  <a:pt x="48" y="71"/>
                </a:cubicBezTo>
                <a:cubicBezTo>
                  <a:pt x="191" y="0"/>
                  <a:pt x="214" y="119"/>
                  <a:pt x="262" y="166"/>
                </a:cubicBezTo>
                <a:cubicBezTo>
                  <a:pt x="713" y="878"/>
                  <a:pt x="1068" y="1613"/>
                  <a:pt x="1329" y="2396"/>
                </a:cubicBezTo>
                <a:cubicBezTo>
                  <a:pt x="1424" y="2657"/>
                  <a:pt x="1495" y="2942"/>
                  <a:pt x="1519" y="3226"/>
                </a:cubicBezTo>
                <a:cubicBezTo>
                  <a:pt x="1543" y="3819"/>
                  <a:pt x="1519" y="4412"/>
                  <a:pt x="1519" y="5029"/>
                </a:cubicBezTo>
                <a:cubicBezTo>
                  <a:pt x="1543" y="5480"/>
                  <a:pt x="1401" y="5930"/>
                  <a:pt x="1092" y="628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4" name="Google Shape;1594;p61"/>
          <p:cNvSpPr/>
          <p:nvPr/>
        </p:nvSpPr>
        <p:spPr>
          <a:xfrm>
            <a:off x="1111400" y="3831500"/>
            <a:ext cx="50425" cy="130475"/>
          </a:xfrm>
          <a:custGeom>
            <a:avLst/>
            <a:gdLst/>
            <a:ahLst/>
            <a:cxnLst/>
            <a:rect l="l" t="t" r="r" b="b"/>
            <a:pathLst>
              <a:path w="2017" h="5219" extrusionOk="0">
                <a:moveTo>
                  <a:pt x="0" y="5219"/>
                </a:moveTo>
                <a:lnTo>
                  <a:pt x="0" y="3179"/>
                </a:lnTo>
                <a:cubicBezTo>
                  <a:pt x="24" y="2799"/>
                  <a:pt x="95" y="2443"/>
                  <a:pt x="237" y="2087"/>
                </a:cubicBezTo>
                <a:cubicBezTo>
                  <a:pt x="332" y="1732"/>
                  <a:pt x="451" y="1400"/>
                  <a:pt x="522" y="1044"/>
                </a:cubicBezTo>
                <a:cubicBezTo>
                  <a:pt x="641" y="712"/>
                  <a:pt x="830" y="403"/>
                  <a:pt x="1091" y="166"/>
                </a:cubicBezTo>
                <a:cubicBezTo>
                  <a:pt x="1163" y="95"/>
                  <a:pt x="1234" y="47"/>
                  <a:pt x="1329" y="47"/>
                </a:cubicBezTo>
                <a:cubicBezTo>
                  <a:pt x="1566" y="0"/>
                  <a:pt x="1803" y="24"/>
                  <a:pt x="2017" y="95"/>
                </a:cubicBezTo>
                <a:cubicBezTo>
                  <a:pt x="1803" y="546"/>
                  <a:pt x="1708" y="1067"/>
                  <a:pt x="1732" y="1566"/>
                </a:cubicBezTo>
                <a:cubicBezTo>
                  <a:pt x="1708" y="1827"/>
                  <a:pt x="1661" y="2064"/>
                  <a:pt x="1590" y="2301"/>
                </a:cubicBezTo>
                <a:cubicBezTo>
                  <a:pt x="1471" y="2728"/>
                  <a:pt x="1352" y="3155"/>
                  <a:pt x="1234" y="3582"/>
                </a:cubicBezTo>
                <a:cubicBezTo>
                  <a:pt x="1210" y="3724"/>
                  <a:pt x="1186" y="3843"/>
                  <a:pt x="1115" y="3961"/>
                </a:cubicBezTo>
                <a:cubicBezTo>
                  <a:pt x="854" y="4341"/>
                  <a:pt x="570" y="4721"/>
                  <a:pt x="285" y="5100"/>
                </a:cubicBezTo>
                <a:cubicBezTo>
                  <a:pt x="237" y="5147"/>
                  <a:pt x="166" y="5147"/>
                  <a:pt x="0" y="521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5" name="Google Shape;1595;p61"/>
          <p:cNvSpPr/>
          <p:nvPr/>
        </p:nvSpPr>
        <p:spPr>
          <a:xfrm>
            <a:off x="1597675" y="3282350"/>
            <a:ext cx="55175" cy="51025"/>
          </a:xfrm>
          <a:custGeom>
            <a:avLst/>
            <a:gdLst/>
            <a:ahLst/>
            <a:cxnLst/>
            <a:rect l="l" t="t" r="r" b="b"/>
            <a:pathLst>
              <a:path w="2207" h="2041" extrusionOk="0">
                <a:moveTo>
                  <a:pt x="2206" y="1"/>
                </a:moveTo>
                <a:cubicBezTo>
                  <a:pt x="2206" y="95"/>
                  <a:pt x="2206" y="190"/>
                  <a:pt x="2183" y="285"/>
                </a:cubicBezTo>
                <a:cubicBezTo>
                  <a:pt x="1945" y="831"/>
                  <a:pt x="1613" y="1329"/>
                  <a:pt x="1186" y="1756"/>
                </a:cubicBezTo>
                <a:cubicBezTo>
                  <a:pt x="973" y="2041"/>
                  <a:pt x="546" y="2041"/>
                  <a:pt x="380" y="1732"/>
                </a:cubicBezTo>
                <a:cubicBezTo>
                  <a:pt x="119" y="1448"/>
                  <a:pt x="71" y="1376"/>
                  <a:pt x="0" y="73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6" name="Google Shape;1596;p61"/>
          <p:cNvSpPr/>
          <p:nvPr/>
        </p:nvSpPr>
        <p:spPr>
          <a:xfrm>
            <a:off x="1144000" y="3011350"/>
            <a:ext cx="172000" cy="177925"/>
          </a:xfrm>
          <a:custGeom>
            <a:avLst/>
            <a:gdLst/>
            <a:ahLst/>
            <a:cxnLst/>
            <a:rect l="l" t="t" r="r" b="b"/>
            <a:pathLst>
              <a:path w="6880" h="7117" extrusionOk="0">
                <a:moveTo>
                  <a:pt x="6761" y="3345"/>
                </a:moveTo>
                <a:lnTo>
                  <a:pt x="6761" y="3274"/>
                </a:lnTo>
                <a:cubicBezTo>
                  <a:pt x="6761" y="2515"/>
                  <a:pt x="6429" y="1779"/>
                  <a:pt x="5860" y="1305"/>
                </a:cubicBezTo>
                <a:cubicBezTo>
                  <a:pt x="5172" y="403"/>
                  <a:pt x="4033" y="0"/>
                  <a:pt x="2919" y="237"/>
                </a:cubicBezTo>
                <a:cubicBezTo>
                  <a:pt x="997" y="593"/>
                  <a:pt x="1" y="2609"/>
                  <a:pt x="167" y="4388"/>
                </a:cubicBezTo>
                <a:cubicBezTo>
                  <a:pt x="262" y="5408"/>
                  <a:pt x="665" y="6357"/>
                  <a:pt x="1638" y="6808"/>
                </a:cubicBezTo>
                <a:cubicBezTo>
                  <a:pt x="2207" y="7045"/>
                  <a:pt x="2824" y="7116"/>
                  <a:pt x="3417" y="7021"/>
                </a:cubicBezTo>
                <a:cubicBezTo>
                  <a:pt x="3606" y="6998"/>
                  <a:pt x="3773" y="6950"/>
                  <a:pt x="3939" y="6903"/>
                </a:cubicBezTo>
                <a:cubicBezTo>
                  <a:pt x="4057" y="6855"/>
                  <a:pt x="4793" y="6595"/>
                  <a:pt x="4342" y="6737"/>
                </a:cubicBezTo>
                <a:cubicBezTo>
                  <a:pt x="4769" y="6618"/>
                  <a:pt x="5172" y="6381"/>
                  <a:pt x="5528" y="6096"/>
                </a:cubicBezTo>
                <a:cubicBezTo>
                  <a:pt x="5931" y="5907"/>
                  <a:pt x="6263" y="5622"/>
                  <a:pt x="6477" y="5219"/>
                </a:cubicBezTo>
                <a:cubicBezTo>
                  <a:pt x="6785" y="4649"/>
                  <a:pt x="6880" y="3985"/>
                  <a:pt x="6761" y="334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7" name="Google Shape;1597;p61"/>
          <p:cNvSpPr/>
          <p:nvPr/>
        </p:nvSpPr>
        <p:spPr>
          <a:xfrm>
            <a:off x="1758975" y="2844100"/>
            <a:ext cx="176750" cy="168450"/>
          </a:xfrm>
          <a:custGeom>
            <a:avLst/>
            <a:gdLst/>
            <a:ahLst/>
            <a:cxnLst/>
            <a:rect l="l" t="t" r="r" b="b"/>
            <a:pathLst>
              <a:path w="7070" h="6738" extrusionOk="0">
                <a:moveTo>
                  <a:pt x="5172" y="546"/>
                </a:moveTo>
                <a:cubicBezTo>
                  <a:pt x="4934" y="428"/>
                  <a:pt x="4697" y="309"/>
                  <a:pt x="4460" y="214"/>
                </a:cubicBezTo>
                <a:cubicBezTo>
                  <a:pt x="4721" y="285"/>
                  <a:pt x="4650" y="262"/>
                  <a:pt x="4199" y="96"/>
                </a:cubicBezTo>
                <a:cubicBezTo>
                  <a:pt x="3914" y="25"/>
                  <a:pt x="3606" y="1"/>
                  <a:pt x="3321" y="1"/>
                </a:cubicBezTo>
                <a:cubicBezTo>
                  <a:pt x="2586" y="72"/>
                  <a:pt x="1874" y="380"/>
                  <a:pt x="1329" y="855"/>
                </a:cubicBezTo>
                <a:cubicBezTo>
                  <a:pt x="380" y="1709"/>
                  <a:pt x="0" y="3037"/>
                  <a:pt x="356" y="4271"/>
                </a:cubicBezTo>
                <a:cubicBezTo>
                  <a:pt x="688" y="5314"/>
                  <a:pt x="1519" y="6121"/>
                  <a:pt x="2586" y="6429"/>
                </a:cubicBezTo>
                <a:cubicBezTo>
                  <a:pt x="3653" y="6738"/>
                  <a:pt x="4745" y="6382"/>
                  <a:pt x="5575" y="5694"/>
                </a:cubicBezTo>
                <a:cubicBezTo>
                  <a:pt x="7069" y="4460"/>
                  <a:pt x="6785" y="1543"/>
                  <a:pt x="5172" y="54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8" name="Google Shape;1598;p61"/>
          <p:cNvSpPr/>
          <p:nvPr/>
        </p:nvSpPr>
        <p:spPr>
          <a:xfrm>
            <a:off x="720000" y="2504900"/>
            <a:ext cx="1574500" cy="1715625"/>
          </a:xfrm>
          <a:custGeom>
            <a:avLst/>
            <a:gdLst/>
            <a:ahLst/>
            <a:cxnLst/>
            <a:rect l="l" t="t" r="r" b="b"/>
            <a:pathLst>
              <a:path w="62980" h="68625" extrusionOk="0">
                <a:moveTo>
                  <a:pt x="25832" y="35273"/>
                </a:moveTo>
                <a:cubicBezTo>
                  <a:pt x="25500" y="35345"/>
                  <a:pt x="25192" y="35487"/>
                  <a:pt x="24955" y="35700"/>
                </a:cubicBezTo>
                <a:cubicBezTo>
                  <a:pt x="24433" y="36127"/>
                  <a:pt x="23840" y="36459"/>
                  <a:pt x="23199" y="36697"/>
                </a:cubicBezTo>
                <a:cubicBezTo>
                  <a:pt x="22488" y="36958"/>
                  <a:pt x="21800" y="37242"/>
                  <a:pt x="21065" y="37479"/>
                </a:cubicBezTo>
                <a:cubicBezTo>
                  <a:pt x="20187" y="37764"/>
                  <a:pt x="19286" y="37906"/>
                  <a:pt x="18360" y="37954"/>
                </a:cubicBezTo>
                <a:cubicBezTo>
                  <a:pt x="17530" y="38025"/>
                  <a:pt x="16700" y="38025"/>
                  <a:pt x="15893" y="37954"/>
                </a:cubicBezTo>
                <a:cubicBezTo>
                  <a:pt x="15372" y="37883"/>
                  <a:pt x="14873" y="37835"/>
                  <a:pt x="14352" y="37764"/>
                </a:cubicBezTo>
                <a:cubicBezTo>
                  <a:pt x="14091" y="37740"/>
                  <a:pt x="13806" y="37740"/>
                  <a:pt x="13545" y="37717"/>
                </a:cubicBezTo>
                <a:cubicBezTo>
                  <a:pt x="12549" y="37693"/>
                  <a:pt x="11529" y="37551"/>
                  <a:pt x="10556" y="37337"/>
                </a:cubicBezTo>
                <a:cubicBezTo>
                  <a:pt x="10129" y="37242"/>
                  <a:pt x="9655" y="37171"/>
                  <a:pt x="9204" y="37076"/>
                </a:cubicBezTo>
                <a:cubicBezTo>
                  <a:pt x="9157" y="37219"/>
                  <a:pt x="9086" y="37337"/>
                  <a:pt x="8991" y="37456"/>
                </a:cubicBezTo>
                <a:cubicBezTo>
                  <a:pt x="8374" y="38072"/>
                  <a:pt x="7971" y="38855"/>
                  <a:pt x="7378" y="39496"/>
                </a:cubicBezTo>
                <a:cubicBezTo>
                  <a:pt x="7330" y="39543"/>
                  <a:pt x="7283" y="39591"/>
                  <a:pt x="7235" y="39638"/>
                </a:cubicBezTo>
                <a:cubicBezTo>
                  <a:pt x="6974" y="39828"/>
                  <a:pt x="6619" y="39685"/>
                  <a:pt x="6571" y="39377"/>
                </a:cubicBezTo>
                <a:cubicBezTo>
                  <a:pt x="6500" y="39045"/>
                  <a:pt x="6595" y="38689"/>
                  <a:pt x="6832" y="38452"/>
                </a:cubicBezTo>
                <a:cubicBezTo>
                  <a:pt x="7093" y="38191"/>
                  <a:pt x="7283" y="37883"/>
                  <a:pt x="7378" y="37527"/>
                </a:cubicBezTo>
                <a:cubicBezTo>
                  <a:pt x="7330" y="37385"/>
                  <a:pt x="7212" y="37432"/>
                  <a:pt x="7117" y="37432"/>
                </a:cubicBezTo>
                <a:cubicBezTo>
                  <a:pt x="6737" y="37432"/>
                  <a:pt x="6358" y="37456"/>
                  <a:pt x="5978" y="37456"/>
                </a:cubicBezTo>
                <a:cubicBezTo>
                  <a:pt x="5527" y="37479"/>
                  <a:pt x="5314" y="36958"/>
                  <a:pt x="5622" y="36649"/>
                </a:cubicBezTo>
                <a:cubicBezTo>
                  <a:pt x="5812" y="36459"/>
                  <a:pt x="6073" y="36341"/>
                  <a:pt x="6358" y="36341"/>
                </a:cubicBezTo>
                <a:lnTo>
                  <a:pt x="7923" y="36341"/>
                </a:lnTo>
                <a:cubicBezTo>
                  <a:pt x="7805" y="36104"/>
                  <a:pt x="7710" y="35914"/>
                  <a:pt x="7591" y="35700"/>
                </a:cubicBezTo>
                <a:cubicBezTo>
                  <a:pt x="7473" y="35487"/>
                  <a:pt x="7330" y="35321"/>
                  <a:pt x="7235" y="35131"/>
                </a:cubicBezTo>
                <a:cubicBezTo>
                  <a:pt x="7140" y="34989"/>
                  <a:pt x="7093" y="34846"/>
                  <a:pt x="7022" y="34704"/>
                </a:cubicBezTo>
                <a:cubicBezTo>
                  <a:pt x="6974" y="34491"/>
                  <a:pt x="7046" y="34253"/>
                  <a:pt x="7235" y="34111"/>
                </a:cubicBezTo>
                <a:cubicBezTo>
                  <a:pt x="7449" y="33992"/>
                  <a:pt x="7733" y="33992"/>
                  <a:pt x="7923" y="34159"/>
                </a:cubicBezTo>
                <a:cubicBezTo>
                  <a:pt x="7994" y="34206"/>
                  <a:pt x="8042" y="34301"/>
                  <a:pt x="8089" y="34348"/>
                </a:cubicBezTo>
                <a:cubicBezTo>
                  <a:pt x="8540" y="34870"/>
                  <a:pt x="8991" y="35416"/>
                  <a:pt x="9465" y="35914"/>
                </a:cubicBezTo>
                <a:cubicBezTo>
                  <a:pt x="9584" y="36032"/>
                  <a:pt x="9726" y="36104"/>
                  <a:pt x="9868" y="36127"/>
                </a:cubicBezTo>
                <a:cubicBezTo>
                  <a:pt x="11268" y="36317"/>
                  <a:pt x="12644" y="36602"/>
                  <a:pt x="14067" y="36578"/>
                </a:cubicBezTo>
                <a:cubicBezTo>
                  <a:pt x="14541" y="36578"/>
                  <a:pt x="15016" y="36626"/>
                  <a:pt x="15466" y="36697"/>
                </a:cubicBezTo>
                <a:cubicBezTo>
                  <a:pt x="16202" y="36792"/>
                  <a:pt x="16937" y="36839"/>
                  <a:pt x="17696" y="36792"/>
                </a:cubicBezTo>
                <a:cubicBezTo>
                  <a:pt x="18194" y="36720"/>
                  <a:pt x="18716" y="36720"/>
                  <a:pt x="19214" y="36649"/>
                </a:cubicBezTo>
                <a:cubicBezTo>
                  <a:pt x="20400" y="36459"/>
                  <a:pt x="21539" y="36104"/>
                  <a:pt x="22606" y="35606"/>
                </a:cubicBezTo>
                <a:cubicBezTo>
                  <a:pt x="23294" y="35368"/>
                  <a:pt x="23911" y="34989"/>
                  <a:pt x="24457" y="34538"/>
                </a:cubicBezTo>
                <a:cubicBezTo>
                  <a:pt x="24552" y="34467"/>
                  <a:pt x="24646" y="34396"/>
                  <a:pt x="24765" y="34372"/>
                </a:cubicBezTo>
                <a:cubicBezTo>
                  <a:pt x="25666" y="34016"/>
                  <a:pt x="26378" y="33328"/>
                  <a:pt x="27208" y="32878"/>
                </a:cubicBezTo>
                <a:cubicBezTo>
                  <a:pt x="27279" y="32830"/>
                  <a:pt x="27327" y="32783"/>
                  <a:pt x="27445" y="32712"/>
                </a:cubicBezTo>
                <a:cubicBezTo>
                  <a:pt x="27303" y="32664"/>
                  <a:pt x="27161" y="32617"/>
                  <a:pt x="27019" y="32593"/>
                </a:cubicBezTo>
                <a:cubicBezTo>
                  <a:pt x="26639" y="32546"/>
                  <a:pt x="26259" y="32522"/>
                  <a:pt x="25880" y="32498"/>
                </a:cubicBezTo>
                <a:cubicBezTo>
                  <a:pt x="25073" y="32403"/>
                  <a:pt x="24267" y="32261"/>
                  <a:pt x="23508" y="32024"/>
                </a:cubicBezTo>
                <a:cubicBezTo>
                  <a:pt x="23294" y="32166"/>
                  <a:pt x="23247" y="32379"/>
                  <a:pt x="23152" y="32569"/>
                </a:cubicBezTo>
                <a:cubicBezTo>
                  <a:pt x="23057" y="32783"/>
                  <a:pt x="22986" y="32949"/>
                  <a:pt x="22915" y="33139"/>
                </a:cubicBezTo>
                <a:cubicBezTo>
                  <a:pt x="22725" y="33518"/>
                  <a:pt x="22369" y="33803"/>
                  <a:pt x="21966" y="33921"/>
                </a:cubicBezTo>
                <a:cubicBezTo>
                  <a:pt x="21539" y="34087"/>
                  <a:pt x="21088" y="34182"/>
                  <a:pt x="20661" y="34230"/>
                </a:cubicBezTo>
                <a:cubicBezTo>
                  <a:pt x="20566" y="34253"/>
                  <a:pt x="20472" y="34253"/>
                  <a:pt x="20400" y="34277"/>
                </a:cubicBezTo>
                <a:cubicBezTo>
                  <a:pt x="19570" y="34538"/>
                  <a:pt x="18764" y="34752"/>
                  <a:pt x="17957" y="35036"/>
                </a:cubicBezTo>
                <a:cubicBezTo>
                  <a:pt x="17554" y="35179"/>
                  <a:pt x="17127" y="35273"/>
                  <a:pt x="16724" y="35297"/>
                </a:cubicBezTo>
                <a:lnTo>
                  <a:pt x="15561" y="35297"/>
                </a:lnTo>
                <a:cubicBezTo>
                  <a:pt x="15182" y="35297"/>
                  <a:pt x="14802" y="35179"/>
                  <a:pt x="14518" y="34941"/>
                </a:cubicBezTo>
                <a:cubicBezTo>
                  <a:pt x="14091" y="34680"/>
                  <a:pt x="13877" y="34206"/>
                  <a:pt x="13925" y="33732"/>
                </a:cubicBezTo>
                <a:cubicBezTo>
                  <a:pt x="13972" y="33305"/>
                  <a:pt x="14020" y="32878"/>
                  <a:pt x="14067" y="32451"/>
                </a:cubicBezTo>
                <a:lnTo>
                  <a:pt x="14067" y="32166"/>
                </a:lnTo>
                <a:cubicBezTo>
                  <a:pt x="13687" y="32285"/>
                  <a:pt x="13355" y="32403"/>
                  <a:pt x="13023" y="32522"/>
                </a:cubicBezTo>
                <a:cubicBezTo>
                  <a:pt x="12478" y="32759"/>
                  <a:pt x="11885" y="32878"/>
                  <a:pt x="11315" y="32878"/>
                </a:cubicBezTo>
                <a:cubicBezTo>
                  <a:pt x="10746" y="32901"/>
                  <a:pt x="10177" y="32901"/>
                  <a:pt x="9631" y="32878"/>
                </a:cubicBezTo>
                <a:cubicBezTo>
                  <a:pt x="8991" y="32854"/>
                  <a:pt x="8374" y="32688"/>
                  <a:pt x="7828" y="32403"/>
                </a:cubicBezTo>
                <a:cubicBezTo>
                  <a:pt x="7567" y="32261"/>
                  <a:pt x="7307" y="32142"/>
                  <a:pt x="7022" y="32047"/>
                </a:cubicBezTo>
                <a:cubicBezTo>
                  <a:pt x="5860" y="31644"/>
                  <a:pt x="4768" y="31027"/>
                  <a:pt x="3843" y="30197"/>
                </a:cubicBezTo>
                <a:cubicBezTo>
                  <a:pt x="3132" y="29604"/>
                  <a:pt x="2396" y="29011"/>
                  <a:pt x="1685" y="28394"/>
                </a:cubicBezTo>
                <a:cubicBezTo>
                  <a:pt x="1258" y="27991"/>
                  <a:pt x="854" y="27588"/>
                  <a:pt x="475" y="27137"/>
                </a:cubicBezTo>
                <a:cubicBezTo>
                  <a:pt x="380" y="27019"/>
                  <a:pt x="285" y="26900"/>
                  <a:pt x="214" y="26758"/>
                </a:cubicBezTo>
                <a:cubicBezTo>
                  <a:pt x="1" y="26236"/>
                  <a:pt x="24" y="25856"/>
                  <a:pt x="451" y="25572"/>
                </a:cubicBezTo>
                <a:cubicBezTo>
                  <a:pt x="594" y="25477"/>
                  <a:pt x="712" y="25406"/>
                  <a:pt x="854" y="25334"/>
                </a:cubicBezTo>
                <a:cubicBezTo>
                  <a:pt x="1922" y="24718"/>
                  <a:pt x="3037" y="24172"/>
                  <a:pt x="4152" y="23674"/>
                </a:cubicBezTo>
                <a:cubicBezTo>
                  <a:pt x="5243" y="23176"/>
                  <a:pt x="6239" y="22512"/>
                  <a:pt x="7117" y="21729"/>
                </a:cubicBezTo>
                <a:cubicBezTo>
                  <a:pt x="7805" y="21112"/>
                  <a:pt x="8421" y="20400"/>
                  <a:pt x="8943" y="19641"/>
                </a:cubicBezTo>
                <a:cubicBezTo>
                  <a:pt x="9299" y="19143"/>
                  <a:pt x="9702" y="18645"/>
                  <a:pt x="10034" y="18123"/>
                </a:cubicBezTo>
                <a:cubicBezTo>
                  <a:pt x="10390" y="17601"/>
                  <a:pt x="10627" y="17080"/>
                  <a:pt x="10912" y="16534"/>
                </a:cubicBezTo>
                <a:cubicBezTo>
                  <a:pt x="11054" y="16202"/>
                  <a:pt x="11292" y="15941"/>
                  <a:pt x="11600" y="15751"/>
                </a:cubicBezTo>
                <a:cubicBezTo>
                  <a:pt x="11813" y="15585"/>
                  <a:pt x="11956" y="15372"/>
                  <a:pt x="12074" y="15111"/>
                </a:cubicBezTo>
                <a:cubicBezTo>
                  <a:pt x="12407" y="14494"/>
                  <a:pt x="12691" y="13877"/>
                  <a:pt x="13023" y="13260"/>
                </a:cubicBezTo>
                <a:cubicBezTo>
                  <a:pt x="13189" y="12952"/>
                  <a:pt x="13403" y="12644"/>
                  <a:pt x="13593" y="12359"/>
                </a:cubicBezTo>
                <a:cubicBezTo>
                  <a:pt x="13972" y="11766"/>
                  <a:pt x="14375" y="11149"/>
                  <a:pt x="14779" y="10556"/>
                </a:cubicBezTo>
                <a:cubicBezTo>
                  <a:pt x="15182" y="9963"/>
                  <a:pt x="15538" y="9394"/>
                  <a:pt x="15988" y="8848"/>
                </a:cubicBezTo>
                <a:cubicBezTo>
                  <a:pt x="16320" y="8421"/>
                  <a:pt x="16676" y="7994"/>
                  <a:pt x="16795" y="7425"/>
                </a:cubicBezTo>
                <a:cubicBezTo>
                  <a:pt x="16866" y="7188"/>
                  <a:pt x="16985" y="6974"/>
                  <a:pt x="17198" y="6808"/>
                </a:cubicBezTo>
                <a:cubicBezTo>
                  <a:pt x="17720" y="6263"/>
                  <a:pt x="18242" y="5717"/>
                  <a:pt x="18811" y="5219"/>
                </a:cubicBezTo>
                <a:cubicBezTo>
                  <a:pt x="19879" y="4247"/>
                  <a:pt x="21041" y="3393"/>
                  <a:pt x="22274" y="2705"/>
                </a:cubicBezTo>
                <a:cubicBezTo>
                  <a:pt x="24267" y="1566"/>
                  <a:pt x="26426" y="760"/>
                  <a:pt x="28655" y="261"/>
                </a:cubicBezTo>
                <a:cubicBezTo>
                  <a:pt x="29343" y="119"/>
                  <a:pt x="30055" y="48"/>
                  <a:pt x="30790" y="24"/>
                </a:cubicBezTo>
                <a:cubicBezTo>
                  <a:pt x="31858" y="1"/>
                  <a:pt x="32925" y="48"/>
                  <a:pt x="33992" y="167"/>
                </a:cubicBezTo>
                <a:cubicBezTo>
                  <a:pt x="34325" y="190"/>
                  <a:pt x="34633" y="238"/>
                  <a:pt x="34941" y="309"/>
                </a:cubicBezTo>
                <a:cubicBezTo>
                  <a:pt x="36483" y="617"/>
                  <a:pt x="38001" y="1139"/>
                  <a:pt x="39425" y="1803"/>
                </a:cubicBezTo>
                <a:cubicBezTo>
                  <a:pt x="40445" y="2349"/>
                  <a:pt x="41393" y="2966"/>
                  <a:pt x="42295" y="3701"/>
                </a:cubicBezTo>
                <a:cubicBezTo>
                  <a:pt x="43054" y="4247"/>
                  <a:pt x="43765" y="4934"/>
                  <a:pt x="44358" y="5694"/>
                </a:cubicBezTo>
                <a:cubicBezTo>
                  <a:pt x="44453" y="5812"/>
                  <a:pt x="44572" y="5907"/>
                  <a:pt x="44691" y="6026"/>
                </a:cubicBezTo>
                <a:cubicBezTo>
                  <a:pt x="44785" y="6144"/>
                  <a:pt x="44928" y="6215"/>
                  <a:pt x="45094" y="6215"/>
                </a:cubicBezTo>
                <a:cubicBezTo>
                  <a:pt x="45450" y="6263"/>
                  <a:pt x="45568" y="6405"/>
                  <a:pt x="45497" y="6761"/>
                </a:cubicBezTo>
                <a:cubicBezTo>
                  <a:pt x="45473" y="7022"/>
                  <a:pt x="45473" y="7283"/>
                  <a:pt x="45544" y="7544"/>
                </a:cubicBezTo>
                <a:cubicBezTo>
                  <a:pt x="45544" y="7639"/>
                  <a:pt x="45568" y="7734"/>
                  <a:pt x="45616" y="7805"/>
                </a:cubicBezTo>
                <a:cubicBezTo>
                  <a:pt x="46019" y="8303"/>
                  <a:pt x="46446" y="8754"/>
                  <a:pt x="46920" y="9180"/>
                </a:cubicBezTo>
                <a:cubicBezTo>
                  <a:pt x="47252" y="8848"/>
                  <a:pt x="47537" y="8587"/>
                  <a:pt x="47845" y="8255"/>
                </a:cubicBezTo>
                <a:cubicBezTo>
                  <a:pt x="48272" y="7805"/>
                  <a:pt x="48913" y="7567"/>
                  <a:pt x="49553" y="7615"/>
                </a:cubicBezTo>
                <a:cubicBezTo>
                  <a:pt x="50621" y="7639"/>
                  <a:pt x="51664" y="7971"/>
                  <a:pt x="52566" y="8564"/>
                </a:cubicBezTo>
                <a:cubicBezTo>
                  <a:pt x="52874" y="8777"/>
                  <a:pt x="53135" y="9038"/>
                  <a:pt x="53325" y="9347"/>
                </a:cubicBezTo>
                <a:cubicBezTo>
                  <a:pt x="53870" y="10106"/>
                  <a:pt x="54131" y="11054"/>
                  <a:pt x="54037" y="12003"/>
                </a:cubicBezTo>
                <a:cubicBezTo>
                  <a:pt x="53918" y="12620"/>
                  <a:pt x="53728" y="13237"/>
                  <a:pt x="53444" y="13782"/>
                </a:cubicBezTo>
                <a:cubicBezTo>
                  <a:pt x="53088" y="14518"/>
                  <a:pt x="52590" y="15182"/>
                  <a:pt x="51973" y="15704"/>
                </a:cubicBezTo>
                <a:cubicBezTo>
                  <a:pt x="52186" y="16060"/>
                  <a:pt x="52471" y="16344"/>
                  <a:pt x="52803" y="16581"/>
                </a:cubicBezTo>
                <a:cubicBezTo>
                  <a:pt x="53420" y="17032"/>
                  <a:pt x="54037" y="17459"/>
                  <a:pt x="54677" y="17910"/>
                </a:cubicBezTo>
                <a:cubicBezTo>
                  <a:pt x="54867" y="18028"/>
                  <a:pt x="55057" y="18123"/>
                  <a:pt x="55270" y="18218"/>
                </a:cubicBezTo>
                <a:cubicBezTo>
                  <a:pt x="55910" y="18479"/>
                  <a:pt x="56551" y="18764"/>
                  <a:pt x="57191" y="18977"/>
                </a:cubicBezTo>
                <a:cubicBezTo>
                  <a:pt x="57571" y="19048"/>
                  <a:pt x="57950" y="19096"/>
                  <a:pt x="58330" y="19120"/>
                </a:cubicBezTo>
                <a:cubicBezTo>
                  <a:pt x="58449" y="19120"/>
                  <a:pt x="58567" y="19120"/>
                  <a:pt x="58662" y="19120"/>
                </a:cubicBezTo>
                <a:cubicBezTo>
                  <a:pt x="58970" y="19072"/>
                  <a:pt x="59255" y="19238"/>
                  <a:pt x="59374" y="19523"/>
                </a:cubicBezTo>
                <a:cubicBezTo>
                  <a:pt x="59492" y="19807"/>
                  <a:pt x="59421" y="20116"/>
                  <a:pt x="59208" y="20329"/>
                </a:cubicBezTo>
                <a:cubicBezTo>
                  <a:pt x="58994" y="20566"/>
                  <a:pt x="58757" y="20756"/>
                  <a:pt x="58520" y="20970"/>
                </a:cubicBezTo>
                <a:cubicBezTo>
                  <a:pt x="58283" y="21183"/>
                  <a:pt x="57998" y="21397"/>
                  <a:pt x="57737" y="21610"/>
                </a:cubicBezTo>
                <a:cubicBezTo>
                  <a:pt x="57666" y="21705"/>
                  <a:pt x="57547" y="21800"/>
                  <a:pt x="57452" y="21871"/>
                </a:cubicBezTo>
                <a:cubicBezTo>
                  <a:pt x="56978" y="22108"/>
                  <a:pt x="56598" y="22464"/>
                  <a:pt x="56337" y="22915"/>
                </a:cubicBezTo>
                <a:cubicBezTo>
                  <a:pt x="56266" y="22986"/>
                  <a:pt x="56171" y="23057"/>
                  <a:pt x="56077" y="23105"/>
                </a:cubicBezTo>
                <a:cubicBezTo>
                  <a:pt x="55602" y="23413"/>
                  <a:pt x="55080" y="23626"/>
                  <a:pt x="54511" y="23698"/>
                </a:cubicBezTo>
                <a:cubicBezTo>
                  <a:pt x="54345" y="23745"/>
                  <a:pt x="54179" y="23769"/>
                  <a:pt x="53918" y="23816"/>
                </a:cubicBezTo>
                <a:cubicBezTo>
                  <a:pt x="54013" y="23935"/>
                  <a:pt x="54060" y="24030"/>
                  <a:pt x="54131" y="24125"/>
                </a:cubicBezTo>
                <a:cubicBezTo>
                  <a:pt x="54297" y="24362"/>
                  <a:pt x="54487" y="24623"/>
                  <a:pt x="54653" y="24884"/>
                </a:cubicBezTo>
                <a:cubicBezTo>
                  <a:pt x="54890" y="25263"/>
                  <a:pt x="54938" y="25690"/>
                  <a:pt x="54819" y="26117"/>
                </a:cubicBezTo>
                <a:cubicBezTo>
                  <a:pt x="54748" y="26473"/>
                  <a:pt x="54464" y="26758"/>
                  <a:pt x="54131" y="26876"/>
                </a:cubicBezTo>
                <a:cubicBezTo>
                  <a:pt x="53562" y="27113"/>
                  <a:pt x="52945" y="27232"/>
                  <a:pt x="52352" y="27256"/>
                </a:cubicBezTo>
                <a:lnTo>
                  <a:pt x="51404" y="27256"/>
                </a:lnTo>
                <a:cubicBezTo>
                  <a:pt x="51237" y="27493"/>
                  <a:pt x="51071" y="27683"/>
                  <a:pt x="50905" y="27896"/>
                </a:cubicBezTo>
                <a:cubicBezTo>
                  <a:pt x="50716" y="28181"/>
                  <a:pt x="50431" y="28394"/>
                  <a:pt x="50099" y="28489"/>
                </a:cubicBezTo>
                <a:cubicBezTo>
                  <a:pt x="49316" y="28821"/>
                  <a:pt x="48438" y="28916"/>
                  <a:pt x="47608" y="28798"/>
                </a:cubicBezTo>
                <a:cubicBezTo>
                  <a:pt x="46802" y="28655"/>
                  <a:pt x="46137" y="28133"/>
                  <a:pt x="45829" y="27398"/>
                </a:cubicBezTo>
                <a:cubicBezTo>
                  <a:pt x="45758" y="27256"/>
                  <a:pt x="45734" y="27090"/>
                  <a:pt x="45734" y="26947"/>
                </a:cubicBezTo>
                <a:cubicBezTo>
                  <a:pt x="45711" y="26734"/>
                  <a:pt x="45734" y="26544"/>
                  <a:pt x="45734" y="26283"/>
                </a:cubicBezTo>
                <a:cubicBezTo>
                  <a:pt x="45616" y="26331"/>
                  <a:pt x="45521" y="26331"/>
                  <a:pt x="45473" y="26402"/>
                </a:cubicBezTo>
                <a:cubicBezTo>
                  <a:pt x="44904" y="26924"/>
                  <a:pt x="44264" y="27398"/>
                  <a:pt x="43599" y="27801"/>
                </a:cubicBezTo>
                <a:cubicBezTo>
                  <a:pt x="43054" y="28157"/>
                  <a:pt x="42508" y="28513"/>
                  <a:pt x="41963" y="28869"/>
                </a:cubicBezTo>
                <a:cubicBezTo>
                  <a:pt x="41891" y="28916"/>
                  <a:pt x="41820" y="28964"/>
                  <a:pt x="41773" y="29035"/>
                </a:cubicBezTo>
                <a:cubicBezTo>
                  <a:pt x="42081" y="29414"/>
                  <a:pt x="42461" y="29746"/>
                  <a:pt x="42888" y="29984"/>
                </a:cubicBezTo>
                <a:cubicBezTo>
                  <a:pt x="45829" y="31668"/>
                  <a:pt x="48818" y="33210"/>
                  <a:pt x="51854" y="34704"/>
                </a:cubicBezTo>
                <a:cubicBezTo>
                  <a:pt x="52827" y="35179"/>
                  <a:pt x="53823" y="35582"/>
                  <a:pt x="54796" y="36009"/>
                </a:cubicBezTo>
                <a:cubicBezTo>
                  <a:pt x="55341" y="36222"/>
                  <a:pt x="55910" y="36412"/>
                  <a:pt x="56480" y="36531"/>
                </a:cubicBezTo>
                <a:cubicBezTo>
                  <a:pt x="56859" y="36626"/>
                  <a:pt x="57263" y="36673"/>
                  <a:pt x="57666" y="36649"/>
                </a:cubicBezTo>
                <a:cubicBezTo>
                  <a:pt x="58259" y="36578"/>
                  <a:pt x="58852" y="36602"/>
                  <a:pt x="59469" y="36578"/>
                </a:cubicBezTo>
                <a:cubicBezTo>
                  <a:pt x="59658" y="36578"/>
                  <a:pt x="59872" y="36531"/>
                  <a:pt x="60062" y="36459"/>
                </a:cubicBezTo>
                <a:cubicBezTo>
                  <a:pt x="60346" y="36341"/>
                  <a:pt x="60655" y="36293"/>
                  <a:pt x="60963" y="36293"/>
                </a:cubicBezTo>
                <a:cubicBezTo>
                  <a:pt x="61224" y="36293"/>
                  <a:pt x="61461" y="36222"/>
                  <a:pt x="61675" y="36104"/>
                </a:cubicBezTo>
                <a:cubicBezTo>
                  <a:pt x="62363" y="35700"/>
                  <a:pt x="62979" y="36720"/>
                  <a:pt x="62315" y="37147"/>
                </a:cubicBezTo>
                <a:cubicBezTo>
                  <a:pt x="62078" y="37361"/>
                  <a:pt x="61793" y="37456"/>
                  <a:pt x="61509" y="37456"/>
                </a:cubicBezTo>
                <a:cubicBezTo>
                  <a:pt x="61271" y="37432"/>
                  <a:pt x="61010" y="37456"/>
                  <a:pt x="60773" y="37479"/>
                </a:cubicBezTo>
                <a:cubicBezTo>
                  <a:pt x="60631" y="37503"/>
                  <a:pt x="60489" y="37551"/>
                  <a:pt x="60346" y="37598"/>
                </a:cubicBezTo>
                <a:cubicBezTo>
                  <a:pt x="60394" y="37740"/>
                  <a:pt x="60465" y="37859"/>
                  <a:pt x="60560" y="37954"/>
                </a:cubicBezTo>
                <a:cubicBezTo>
                  <a:pt x="61058" y="38405"/>
                  <a:pt x="61509" y="38926"/>
                  <a:pt x="62125" y="39211"/>
                </a:cubicBezTo>
                <a:cubicBezTo>
                  <a:pt x="62196" y="39235"/>
                  <a:pt x="62244" y="39282"/>
                  <a:pt x="62291" y="39306"/>
                </a:cubicBezTo>
                <a:cubicBezTo>
                  <a:pt x="62529" y="39472"/>
                  <a:pt x="62600" y="39638"/>
                  <a:pt x="62552" y="39828"/>
                </a:cubicBezTo>
                <a:cubicBezTo>
                  <a:pt x="62434" y="40207"/>
                  <a:pt x="61983" y="40397"/>
                  <a:pt x="61627" y="40184"/>
                </a:cubicBezTo>
                <a:cubicBezTo>
                  <a:pt x="61295" y="39994"/>
                  <a:pt x="60963" y="39804"/>
                  <a:pt x="60678" y="39567"/>
                </a:cubicBezTo>
                <a:cubicBezTo>
                  <a:pt x="60228" y="39187"/>
                  <a:pt x="59824" y="38760"/>
                  <a:pt x="59421" y="38357"/>
                </a:cubicBezTo>
                <a:lnTo>
                  <a:pt x="59137" y="38096"/>
                </a:lnTo>
                <a:cubicBezTo>
                  <a:pt x="58970" y="38144"/>
                  <a:pt x="58994" y="38262"/>
                  <a:pt x="58994" y="38381"/>
                </a:cubicBezTo>
                <a:lnTo>
                  <a:pt x="58994" y="40207"/>
                </a:lnTo>
                <a:cubicBezTo>
                  <a:pt x="58994" y="40397"/>
                  <a:pt x="58994" y="40587"/>
                  <a:pt x="58947" y="40800"/>
                </a:cubicBezTo>
                <a:cubicBezTo>
                  <a:pt x="58899" y="41014"/>
                  <a:pt x="58686" y="41180"/>
                  <a:pt x="58472" y="41180"/>
                </a:cubicBezTo>
                <a:cubicBezTo>
                  <a:pt x="58211" y="41227"/>
                  <a:pt x="57974" y="41061"/>
                  <a:pt x="57903" y="40800"/>
                </a:cubicBezTo>
                <a:cubicBezTo>
                  <a:pt x="57856" y="40587"/>
                  <a:pt x="57832" y="40373"/>
                  <a:pt x="57832" y="40136"/>
                </a:cubicBezTo>
                <a:lnTo>
                  <a:pt x="57832" y="38333"/>
                </a:lnTo>
                <a:cubicBezTo>
                  <a:pt x="57832" y="38191"/>
                  <a:pt x="57808" y="38025"/>
                  <a:pt x="57784" y="37906"/>
                </a:cubicBezTo>
                <a:cubicBezTo>
                  <a:pt x="57713" y="37859"/>
                  <a:pt x="57666" y="37835"/>
                  <a:pt x="57642" y="37835"/>
                </a:cubicBezTo>
                <a:cubicBezTo>
                  <a:pt x="56385" y="37835"/>
                  <a:pt x="55270" y="37408"/>
                  <a:pt x="54131" y="36934"/>
                </a:cubicBezTo>
                <a:cubicBezTo>
                  <a:pt x="51759" y="35938"/>
                  <a:pt x="49435" y="34728"/>
                  <a:pt x="47157" y="33518"/>
                </a:cubicBezTo>
                <a:cubicBezTo>
                  <a:pt x="45663" y="32735"/>
                  <a:pt x="44192" y="31929"/>
                  <a:pt x="42769" y="31051"/>
                </a:cubicBezTo>
                <a:cubicBezTo>
                  <a:pt x="42698" y="31027"/>
                  <a:pt x="42627" y="31004"/>
                  <a:pt x="42556" y="30980"/>
                </a:cubicBezTo>
                <a:cubicBezTo>
                  <a:pt x="42532" y="31170"/>
                  <a:pt x="42579" y="31359"/>
                  <a:pt x="42674" y="31502"/>
                </a:cubicBezTo>
                <a:cubicBezTo>
                  <a:pt x="43315" y="33139"/>
                  <a:pt x="43979" y="34775"/>
                  <a:pt x="44643" y="36436"/>
                </a:cubicBezTo>
                <a:cubicBezTo>
                  <a:pt x="45094" y="37598"/>
                  <a:pt x="45402" y="38832"/>
                  <a:pt x="45544" y="40065"/>
                </a:cubicBezTo>
                <a:cubicBezTo>
                  <a:pt x="45687" y="41109"/>
                  <a:pt x="45948" y="42129"/>
                  <a:pt x="46161" y="43149"/>
                </a:cubicBezTo>
                <a:cubicBezTo>
                  <a:pt x="46327" y="43955"/>
                  <a:pt x="46517" y="44762"/>
                  <a:pt x="46707" y="45592"/>
                </a:cubicBezTo>
                <a:cubicBezTo>
                  <a:pt x="46731" y="45734"/>
                  <a:pt x="46754" y="45900"/>
                  <a:pt x="46754" y="46043"/>
                </a:cubicBezTo>
                <a:cubicBezTo>
                  <a:pt x="46754" y="46944"/>
                  <a:pt x="46778" y="47798"/>
                  <a:pt x="46754" y="48676"/>
                </a:cubicBezTo>
                <a:cubicBezTo>
                  <a:pt x="46731" y="49269"/>
                  <a:pt x="46659" y="49838"/>
                  <a:pt x="46588" y="50407"/>
                </a:cubicBezTo>
                <a:cubicBezTo>
                  <a:pt x="46446" y="51404"/>
                  <a:pt x="45782" y="52258"/>
                  <a:pt x="44833" y="52613"/>
                </a:cubicBezTo>
                <a:cubicBezTo>
                  <a:pt x="43931" y="53017"/>
                  <a:pt x="43006" y="53325"/>
                  <a:pt x="42034" y="53538"/>
                </a:cubicBezTo>
                <a:lnTo>
                  <a:pt x="41702" y="53633"/>
                </a:lnTo>
                <a:cubicBezTo>
                  <a:pt x="41607" y="53918"/>
                  <a:pt x="41631" y="54226"/>
                  <a:pt x="41749" y="54487"/>
                </a:cubicBezTo>
                <a:cubicBezTo>
                  <a:pt x="41986" y="55080"/>
                  <a:pt x="42200" y="55673"/>
                  <a:pt x="42437" y="56243"/>
                </a:cubicBezTo>
                <a:cubicBezTo>
                  <a:pt x="42722" y="57025"/>
                  <a:pt x="42840" y="57856"/>
                  <a:pt x="42769" y="58686"/>
                </a:cubicBezTo>
                <a:cubicBezTo>
                  <a:pt x="42769" y="59279"/>
                  <a:pt x="42271" y="59753"/>
                  <a:pt x="41678" y="59753"/>
                </a:cubicBezTo>
                <a:lnTo>
                  <a:pt x="41132" y="59753"/>
                </a:lnTo>
                <a:lnTo>
                  <a:pt x="35368" y="59753"/>
                </a:lnTo>
                <a:cubicBezTo>
                  <a:pt x="35036" y="59706"/>
                  <a:pt x="34728" y="59824"/>
                  <a:pt x="34514" y="60062"/>
                </a:cubicBezTo>
                <a:cubicBezTo>
                  <a:pt x="34657" y="60631"/>
                  <a:pt x="34870" y="61153"/>
                  <a:pt x="35155" y="61651"/>
                </a:cubicBezTo>
                <a:cubicBezTo>
                  <a:pt x="35463" y="62268"/>
                  <a:pt x="35724" y="62908"/>
                  <a:pt x="35961" y="63572"/>
                </a:cubicBezTo>
                <a:cubicBezTo>
                  <a:pt x="36009" y="63738"/>
                  <a:pt x="36032" y="63928"/>
                  <a:pt x="36032" y="64094"/>
                </a:cubicBezTo>
                <a:lnTo>
                  <a:pt x="36032" y="66443"/>
                </a:lnTo>
                <a:cubicBezTo>
                  <a:pt x="36009" y="66988"/>
                  <a:pt x="35843" y="67510"/>
                  <a:pt x="35534" y="67961"/>
                </a:cubicBezTo>
                <a:cubicBezTo>
                  <a:pt x="35345" y="68269"/>
                  <a:pt x="35036" y="68483"/>
                  <a:pt x="34680" y="68554"/>
                </a:cubicBezTo>
                <a:cubicBezTo>
                  <a:pt x="34253" y="68601"/>
                  <a:pt x="33826" y="68625"/>
                  <a:pt x="33399" y="68577"/>
                </a:cubicBezTo>
                <a:cubicBezTo>
                  <a:pt x="32996" y="68530"/>
                  <a:pt x="32664" y="68222"/>
                  <a:pt x="32545" y="67818"/>
                </a:cubicBezTo>
                <a:cubicBezTo>
                  <a:pt x="32308" y="67178"/>
                  <a:pt x="32166" y="66514"/>
                  <a:pt x="32166" y="65850"/>
                </a:cubicBezTo>
                <a:cubicBezTo>
                  <a:pt x="32190" y="64403"/>
                  <a:pt x="32166" y="62956"/>
                  <a:pt x="32166" y="61509"/>
                </a:cubicBezTo>
                <a:cubicBezTo>
                  <a:pt x="32142" y="61177"/>
                  <a:pt x="32190" y="60844"/>
                  <a:pt x="32308" y="60512"/>
                </a:cubicBezTo>
                <a:cubicBezTo>
                  <a:pt x="32356" y="60418"/>
                  <a:pt x="32379" y="60299"/>
                  <a:pt x="32403" y="60204"/>
                </a:cubicBezTo>
                <a:cubicBezTo>
                  <a:pt x="32427" y="59848"/>
                  <a:pt x="32617" y="59516"/>
                  <a:pt x="32901" y="59303"/>
                </a:cubicBezTo>
                <a:cubicBezTo>
                  <a:pt x="33020" y="59208"/>
                  <a:pt x="33162" y="59137"/>
                  <a:pt x="33305" y="59113"/>
                </a:cubicBezTo>
                <a:cubicBezTo>
                  <a:pt x="33637" y="59065"/>
                  <a:pt x="33921" y="58971"/>
                  <a:pt x="34206" y="58804"/>
                </a:cubicBezTo>
                <a:cubicBezTo>
                  <a:pt x="34538" y="58638"/>
                  <a:pt x="34918" y="58544"/>
                  <a:pt x="35297" y="58567"/>
                </a:cubicBezTo>
                <a:lnTo>
                  <a:pt x="40800" y="58567"/>
                </a:lnTo>
                <a:lnTo>
                  <a:pt x="41488" y="58567"/>
                </a:lnTo>
                <a:cubicBezTo>
                  <a:pt x="41631" y="58283"/>
                  <a:pt x="41654" y="57951"/>
                  <a:pt x="41607" y="57642"/>
                </a:cubicBezTo>
                <a:cubicBezTo>
                  <a:pt x="41559" y="57358"/>
                  <a:pt x="41488" y="57097"/>
                  <a:pt x="41417" y="56859"/>
                </a:cubicBezTo>
                <a:cubicBezTo>
                  <a:pt x="41322" y="56527"/>
                  <a:pt x="41204" y="56219"/>
                  <a:pt x="41085" y="55887"/>
                </a:cubicBezTo>
                <a:cubicBezTo>
                  <a:pt x="40824" y="55223"/>
                  <a:pt x="40516" y="54535"/>
                  <a:pt x="40563" y="53752"/>
                </a:cubicBezTo>
                <a:lnTo>
                  <a:pt x="38523" y="53705"/>
                </a:lnTo>
                <a:cubicBezTo>
                  <a:pt x="37883" y="53705"/>
                  <a:pt x="37218" y="53705"/>
                  <a:pt x="36578" y="53657"/>
                </a:cubicBezTo>
                <a:cubicBezTo>
                  <a:pt x="35938" y="53586"/>
                  <a:pt x="35250" y="53491"/>
                  <a:pt x="34585" y="53372"/>
                </a:cubicBezTo>
                <a:cubicBezTo>
                  <a:pt x="33921" y="53278"/>
                  <a:pt x="33257" y="53135"/>
                  <a:pt x="32617" y="52969"/>
                </a:cubicBezTo>
                <a:cubicBezTo>
                  <a:pt x="31952" y="52827"/>
                  <a:pt x="31359" y="52661"/>
                  <a:pt x="30743" y="52447"/>
                </a:cubicBezTo>
                <a:cubicBezTo>
                  <a:pt x="30126" y="52234"/>
                  <a:pt x="29485" y="51973"/>
                  <a:pt x="28798" y="51807"/>
                </a:cubicBezTo>
                <a:cubicBezTo>
                  <a:pt x="28726" y="52163"/>
                  <a:pt x="28726" y="52542"/>
                  <a:pt x="28821" y="52898"/>
                </a:cubicBezTo>
                <a:cubicBezTo>
                  <a:pt x="29130" y="53894"/>
                  <a:pt x="29059" y="54938"/>
                  <a:pt x="29059" y="55958"/>
                </a:cubicBezTo>
                <a:cubicBezTo>
                  <a:pt x="29106" y="56504"/>
                  <a:pt x="28632" y="56931"/>
                  <a:pt x="28110" y="56836"/>
                </a:cubicBezTo>
                <a:cubicBezTo>
                  <a:pt x="27706" y="56788"/>
                  <a:pt x="27327" y="56717"/>
                  <a:pt x="26924" y="56646"/>
                </a:cubicBezTo>
                <a:cubicBezTo>
                  <a:pt x="26781" y="56622"/>
                  <a:pt x="26615" y="56575"/>
                  <a:pt x="26473" y="56551"/>
                </a:cubicBezTo>
                <a:cubicBezTo>
                  <a:pt x="25904" y="56504"/>
                  <a:pt x="25358" y="56361"/>
                  <a:pt x="24860" y="56100"/>
                </a:cubicBezTo>
                <a:cubicBezTo>
                  <a:pt x="23792" y="55602"/>
                  <a:pt x="22701" y="55104"/>
                  <a:pt x="21634" y="54582"/>
                </a:cubicBezTo>
                <a:cubicBezTo>
                  <a:pt x="21254" y="54392"/>
                  <a:pt x="20899" y="54108"/>
                  <a:pt x="20519" y="53871"/>
                </a:cubicBezTo>
                <a:cubicBezTo>
                  <a:pt x="19926" y="53491"/>
                  <a:pt x="19238" y="53301"/>
                  <a:pt x="18550" y="53325"/>
                </a:cubicBezTo>
                <a:cubicBezTo>
                  <a:pt x="18526" y="53325"/>
                  <a:pt x="18503" y="53349"/>
                  <a:pt x="18455" y="53396"/>
                </a:cubicBezTo>
                <a:cubicBezTo>
                  <a:pt x="18455" y="53491"/>
                  <a:pt x="18479" y="53610"/>
                  <a:pt x="18503" y="53728"/>
                </a:cubicBezTo>
                <a:cubicBezTo>
                  <a:pt x="18693" y="54511"/>
                  <a:pt x="18621" y="55318"/>
                  <a:pt x="18313" y="56029"/>
                </a:cubicBezTo>
                <a:cubicBezTo>
                  <a:pt x="18171" y="56385"/>
                  <a:pt x="18099" y="56717"/>
                  <a:pt x="18052" y="57073"/>
                </a:cubicBezTo>
                <a:cubicBezTo>
                  <a:pt x="17981" y="57405"/>
                  <a:pt x="17839" y="57713"/>
                  <a:pt x="17649" y="57974"/>
                </a:cubicBezTo>
                <a:cubicBezTo>
                  <a:pt x="17459" y="58188"/>
                  <a:pt x="17340" y="58425"/>
                  <a:pt x="17174" y="58638"/>
                </a:cubicBezTo>
                <a:cubicBezTo>
                  <a:pt x="16771" y="59231"/>
                  <a:pt x="16249" y="59587"/>
                  <a:pt x="15490" y="59492"/>
                </a:cubicBezTo>
                <a:cubicBezTo>
                  <a:pt x="14921" y="59469"/>
                  <a:pt x="14470" y="58994"/>
                  <a:pt x="14470" y="58449"/>
                </a:cubicBezTo>
                <a:cubicBezTo>
                  <a:pt x="14470" y="57666"/>
                  <a:pt x="14375" y="56883"/>
                  <a:pt x="14446" y="56100"/>
                </a:cubicBezTo>
                <a:cubicBezTo>
                  <a:pt x="14470" y="55721"/>
                  <a:pt x="14541" y="55341"/>
                  <a:pt x="14660" y="54985"/>
                </a:cubicBezTo>
                <a:cubicBezTo>
                  <a:pt x="14779" y="54535"/>
                  <a:pt x="14921" y="54131"/>
                  <a:pt x="15040" y="53681"/>
                </a:cubicBezTo>
                <a:cubicBezTo>
                  <a:pt x="15229" y="53064"/>
                  <a:pt x="15633" y="52518"/>
                  <a:pt x="16154" y="52139"/>
                </a:cubicBezTo>
                <a:cubicBezTo>
                  <a:pt x="16368" y="51949"/>
                  <a:pt x="16676" y="51831"/>
                  <a:pt x="16961" y="51854"/>
                </a:cubicBezTo>
                <a:cubicBezTo>
                  <a:pt x="17340" y="51878"/>
                  <a:pt x="17720" y="51854"/>
                  <a:pt x="18099" y="51854"/>
                </a:cubicBezTo>
                <a:cubicBezTo>
                  <a:pt x="18194" y="51854"/>
                  <a:pt x="18289" y="51854"/>
                  <a:pt x="18384" y="51854"/>
                </a:cubicBezTo>
                <a:cubicBezTo>
                  <a:pt x="18906" y="51997"/>
                  <a:pt x="19452" y="52115"/>
                  <a:pt x="19997" y="52281"/>
                </a:cubicBezTo>
                <a:cubicBezTo>
                  <a:pt x="20495" y="52447"/>
                  <a:pt x="20993" y="52685"/>
                  <a:pt x="21420" y="52993"/>
                </a:cubicBezTo>
                <a:cubicBezTo>
                  <a:pt x="22346" y="53586"/>
                  <a:pt x="23318" y="54084"/>
                  <a:pt x="24338" y="54511"/>
                </a:cubicBezTo>
                <a:cubicBezTo>
                  <a:pt x="24670" y="54653"/>
                  <a:pt x="25002" y="54796"/>
                  <a:pt x="25311" y="54938"/>
                </a:cubicBezTo>
                <a:cubicBezTo>
                  <a:pt x="25738" y="55151"/>
                  <a:pt x="26188" y="55270"/>
                  <a:pt x="26663" y="55318"/>
                </a:cubicBezTo>
                <a:cubicBezTo>
                  <a:pt x="27042" y="55389"/>
                  <a:pt x="27422" y="55460"/>
                  <a:pt x="27778" y="55578"/>
                </a:cubicBezTo>
                <a:cubicBezTo>
                  <a:pt x="27944" y="55341"/>
                  <a:pt x="27849" y="55128"/>
                  <a:pt x="27872" y="54914"/>
                </a:cubicBezTo>
                <a:cubicBezTo>
                  <a:pt x="27896" y="54701"/>
                  <a:pt x="27872" y="54511"/>
                  <a:pt x="27872" y="54321"/>
                </a:cubicBezTo>
                <a:cubicBezTo>
                  <a:pt x="27872" y="54203"/>
                  <a:pt x="27849" y="54084"/>
                  <a:pt x="27849" y="53965"/>
                </a:cubicBezTo>
                <a:cubicBezTo>
                  <a:pt x="27659" y="53088"/>
                  <a:pt x="27612" y="52163"/>
                  <a:pt x="27659" y="51261"/>
                </a:cubicBezTo>
                <a:cubicBezTo>
                  <a:pt x="27493" y="51166"/>
                  <a:pt x="27327" y="51048"/>
                  <a:pt x="27137" y="50977"/>
                </a:cubicBezTo>
                <a:cubicBezTo>
                  <a:pt x="25761" y="50312"/>
                  <a:pt x="24409" y="49553"/>
                  <a:pt x="23081" y="48747"/>
                </a:cubicBezTo>
                <a:cubicBezTo>
                  <a:pt x="21990" y="48106"/>
                  <a:pt x="20946" y="47418"/>
                  <a:pt x="19902" y="46731"/>
                </a:cubicBezTo>
                <a:cubicBezTo>
                  <a:pt x="18289" y="45639"/>
                  <a:pt x="16747" y="44453"/>
                  <a:pt x="15206" y="43244"/>
                </a:cubicBezTo>
                <a:cubicBezTo>
                  <a:pt x="14992" y="43101"/>
                  <a:pt x="14826" y="42888"/>
                  <a:pt x="14731" y="42627"/>
                </a:cubicBezTo>
                <a:cubicBezTo>
                  <a:pt x="14541" y="42271"/>
                  <a:pt x="14684" y="41820"/>
                  <a:pt x="15016" y="41631"/>
                </a:cubicBezTo>
                <a:cubicBezTo>
                  <a:pt x="15395" y="41370"/>
                  <a:pt x="15775" y="41132"/>
                  <a:pt x="16178" y="40919"/>
                </a:cubicBezTo>
                <a:cubicBezTo>
                  <a:pt x="17981" y="39994"/>
                  <a:pt x="19831" y="39140"/>
                  <a:pt x="21634" y="38191"/>
                </a:cubicBezTo>
                <a:cubicBezTo>
                  <a:pt x="23057" y="37479"/>
                  <a:pt x="24409" y="36602"/>
                  <a:pt x="25643" y="35629"/>
                </a:cubicBezTo>
                <a:cubicBezTo>
                  <a:pt x="25761" y="35534"/>
                  <a:pt x="25856" y="35463"/>
                  <a:pt x="25975" y="35392"/>
                </a:cubicBezTo>
                <a:close/>
                <a:moveTo>
                  <a:pt x="47157" y="11529"/>
                </a:moveTo>
                <a:lnTo>
                  <a:pt x="46991" y="11600"/>
                </a:lnTo>
                <a:cubicBezTo>
                  <a:pt x="46659" y="11742"/>
                  <a:pt x="46470" y="11671"/>
                  <a:pt x="46398" y="11363"/>
                </a:cubicBezTo>
                <a:cubicBezTo>
                  <a:pt x="46351" y="11197"/>
                  <a:pt x="46327" y="11007"/>
                  <a:pt x="46351" y="10841"/>
                </a:cubicBezTo>
                <a:cubicBezTo>
                  <a:pt x="46375" y="10604"/>
                  <a:pt x="46280" y="10390"/>
                  <a:pt x="46114" y="10248"/>
                </a:cubicBezTo>
                <a:cubicBezTo>
                  <a:pt x="45639" y="9750"/>
                  <a:pt x="45165" y="9228"/>
                  <a:pt x="44691" y="8730"/>
                </a:cubicBezTo>
                <a:cubicBezTo>
                  <a:pt x="44596" y="8635"/>
                  <a:pt x="44501" y="8564"/>
                  <a:pt x="44382" y="8421"/>
                </a:cubicBezTo>
                <a:cubicBezTo>
                  <a:pt x="44098" y="8682"/>
                  <a:pt x="43860" y="8920"/>
                  <a:pt x="43623" y="9133"/>
                </a:cubicBezTo>
                <a:cubicBezTo>
                  <a:pt x="43291" y="9489"/>
                  <a:pt x="42935" y="9774"/>
                  <a:pt x="42556" y="10058"/>
                </a:cubicBezTo>
                <a:cubicBezTo>
                  <a:pt x="41393" y="10817"/>
                  <a:pt x="40112" y="11363"/>
                  <a:pt x="38760" y="11719"/>
                </a:cubicBezTo>
                <a:cubicBezTo>
                  <a:pt x="37764" y="11885"/>
                  <a:pt x="36744" y="11932"/>
                  <a:pt x="35748" y="11861"/>
                </a:cubicBezTo>
                <a:cubicBezTo>
                  <a:pt x="34562" y="11790"/>
                  <a:pt x="33399" y="11481"/>
                  <a:pt x="32356" y="10888"/>
                </a:cubicBezTo>
                <a:cubicBezTo>
                  <a:pt x="31597" y="10509"/>
                  <a:pt x="30885" y="10034"/>
                  <a:pt x="30221" y="9513"/>
                </a:cubicBezTo>
                <a:cubicBezTo>
                  <a:pt x="30031" y="9370"/>
                  <a:pt x="29841" y="9252"/>
                  <a:pt x="29675" y="9109"/>
                </a:cubicBezTo>
                <a:cubicBezTo>
                  <a:pt x="29485" y="8991"/>
                  <a:pt x="29319" y="8848"/>
                  <a:pt x="29177" y="8730"/>
                </a:cubicBezTo>
                <a:cubicBezTo>
                  <a:pt x="29106" y="8801"/>
                  <a:pt x="29059" y="8825"/>
                  <a:pt x="29035" y="8848"/>
                </a:cubicBezTo>
                <a:cubicBezTo>
                  <a:pt x="28750" y="9536"/>
                  <a:pt x="28418" y="10177"/>
                  <a:pt x="27991" y="10793"/>
                </a:cubicBezTo>
                <a:cubicBezTo>
                  <a:pt x="27564" y="11553"/>
                  <a:pt x="26995" y="12240"/>
                  <a:pt x="26331" y="12810"/>
                </a:cubicBezTo>
                <a:cubicBezTo>
                  <a:pt x="25809" y="13213"/>
                  <a:pt x="25287" y="13569"/>
                  <a:pt x="24718" y="13901"/>
                </a:cubicBezTo>
                <a:cubicBezTo>
                  <a:pt x="24030" y="14328"/>
                  <a:pt x="23318" y="14707"/>
                  <a:pt x="22606" y="15040"/>
                </a:cubicBezTo>
                <a:cubicBezTo>
                  <a:pt x="22013" y="15324"/>
                  <a:pt x="21397" y="15538"/>
                  <a:pt x="20756" y="15704"/>
                </a:cubicBezTo>
                <a:cubicBezTo>
                  <a:pt x="20614" y="15751"/>
                  <a:pt x="20472" y="15822"/>
                  <a:pt x="20353" y="15917"/>
                </a:cubicBezTo>
                <a:cubicBezTo>
                  <a:pt x="20116" y="16060"/>
                  <a:pt x="19831" y="16154"/>
                  <a:pt x="19523" y="16154"/>
                </a:cubicBezTo>
                <a:cubicBezTo>
                  <a:pt x="18123" y="16178"/>
                  <a:pt x="16724" y="16202"/>
                  <a:pt x="15277" y="16226"/>
                </a:cubicBezTo>
                <a:lnTo>
                  <a:pt x="15277" y="17032"/>
                </a:lnTo>
                <a:cubicBezTo>
                  <a:pt x="15040" y="17174"/>
                  <a:pt x="14873" y="17412"/>
                  <a:pt x="14826" y="17673"/>
                </a:cubicBezTo>
                <a:cubicBezTo>
                  <a:pt x="14518" y="19143"/>
                  <a:pt x="14494" y="20661"/>
                  <a:pt x="14731" y="22156"/>
                </a:cubicBezTo>
                <a:cubicBezTo>
                  <a:pt x="14755" y="22346"/>
                  <a:pt x="14850" y="22535"/>
                  <a:pt x="14968" y="22678"/>
                </a:cubicBezTo>
                <a:cubicBezTo>
                  <a:pt x="15158" y="22915"/>
                  <a:pt x="15277" y="23200"/>
                  <a:pt x="15277" y="23484"/>
                </a:cubicBezTo>
                <a:cubicBezTo>
                  <a:pt x="15253" y="23911"/>
                  <a:pt x="15372" y="24338"/>
                  <a:pt x="15585" y="24694"/>
                </a:cubicBezTo>
                <a:cubicBezTo>
                  <a:pt x="16036" y="25666"/>
                  <a:pt x="16510" y="26592"/>
                  <a:pt x="17340" y="27279"/>
                </a:cubicBezTo>
                <a:cubicBezTo>
                  <a:pt x="17459" y="27374"/>
                  <a:pt x="17530" y="27493"/>
                  <a:pt x="17625" y="27588"/>
                </a:cubicBezTo>
                <a:cubicBezTo>
                  <a:pt x="18218" y="28205"/>
                  <a:pt x="18882" y="28774"/>
                  <a:pt x="19594" y="29296"/>
                </a:cubicBezTo>
                <a:cubicBezTo>
                  <a:pt x="19926" y="29486"/>
                  <a:pt x="20258" y="29675"/>
                  <a:pt x="20566" y="29889"/>
                </a:cubicBezTo>
                <a:cubicBezTo>
                  <a:pt x="20780" y="30031"/>
                  <a:pt x="20993" y="30126"/>
                  <a:pt x="21254" y="30197"/>
                </a:cubicBezTo>
                <a:cubicBezTo>
                  <a:pt x="21800" y="30316"/>
                  <a:pt x="22322" y="30458"/>
                  <a:pt x="22867" y="30600"/>
                </a:cubicBezTo>
                <a:cubicBezTo>
                  <a:pt x="23152" y="30743"/>
                  <a:pt x="23484" y="30719"/>
                  <a:pt x="23769" y="30553"/>
                </a:cubicBezTo>
                <a:cubicBezTo>
                  <a:pt x="23864" y="30482"/>
                  <a:pt x="23982" y="30553"/>
                  <a:pt x="24030" y="30672"/>
                </a:cubicBezTo>
                <a:cubicBezTo>
                  <a:pt x="24077" y="30766"/>
                  <a:pt x="24101" y="30838"/>
                  <a:pt x="24148" y="30932"/>
                </a:cubicBezTo>
                <a:cubicBezTo>
                  <a:pt x="24409" y="30980"/>
                  <a:pt x="24670" y="31075"/>
                  <a:pt x="24931" y="31099"/>
                </a:cubicBezTo>
                <a:cubicBezTo>
                  <a:pt x="25477" y="31170"/>
                  <a:pt x="26022" y="31241"/>
                  <a:pt x="26592" y="31288"/>
                </a:cubicBezTo>
                <a:cubicBezTo>
                  <a:pt x="27232" y="31336"/>
                  <a:pt x="27872" y="31359"/>
                  <a:pt x="28537" y="31407"/>
                </a:cubicBezTo>
                <a:cubicBezTo>
                  <a:pt x="28750" y="31431"/>
                  <a:pt x="28987" y="31359"/>
                  <a:pt x="29153" y="31193"/>
                </a:cubicBezTo>
                <a:cubicBezTo>
                  <a:pt x="29343" y="30980"/>
                  <a:pt x="29675" y="30980"/>
                  <a:pt x="29865" y="31170"/>
                </a:cubicBezTo>
                <a:cubicBezTo>
                  <a:pt x="30031" y="31288"/>
                  <a:pt x="30245" y="31336"/>
                  <a:pt x="30434" y="31312"/>
                </a:cubicBezTo>
                <a:cubicBezTo>
                  <a:pt x="31858" y="31170"/>
                  <a:pt x="33281" y="30932"/>
                  <a:pt x="34680" y="30577"/>
                </a:cubicBezTo>
                <a:cubicBezTo>
                  <a:pt x="35677" y="30316"/>
                  <a:pt x="36649" y="29984"/>
                  <a:pt x="37598" y="29580"/>
                </a:cubicBezTo>
                <a:cubicBezTo>
                  <a:pt x="38571" y="29225"/>
                  <a:pt x="39496" y="28774"/>
                  <a:pt x="40397" y="28252"/>
                </a:cubicBezTo>
                <a:cubicBezTo>
                  <a:pt x="41132" y="27801"/>
                  <a:pt x="41868" y="27351"/>
                  <a:pt x="42627" y="26900"/>
                </a:cubicBezTo>
                <a:cubicBezTo>
                  <a:pt x="43623" y="26307"/>
                  <a:pt x="44524" y="25572"/>
                  <a:pt x="45331" y="24718"/>
                </a:cubicBezTo>
                <a:cubicBezTo>
                  <a:pt x="45616" y="24409"/>
                  <a:pt x="45924" y="24101"/>
                  <a:pt x="46209" y="23793"/>
                </a:cubicBezTo>
                <a:cubicBezTo>
                  <a:pt x="47727" y="22274"/>
                  <a:pt x="48676" y="20306"/>
                  <a:pt x="48913" y="18171"/>
                </a:cubicBezTo>
                <a:cubicBezTo>
                  <a:pt x="48960" y="17839"/>
                  <a:pt x="49055" y="17506"/>
                  <a:pt x="49055" y="17174"/>
                </a:cubicBezTo>
                <a:cubicBezTo>
                  <a:pt x="49103" y="16605"/>
                  <a:pt x="49103" y="16060"/>
                  <a:pt x="49031" y="15490"/>
                </a:cubicBezTo>
                <a:cubicBezTo>
                  <a:pt x="48937" y="15087"/>
                  <a:pt x="48794" y="14684"/>
                  <a:pt x="48604" y="14304"/>
                </a:cubicBezTo>
                <a:lnTo>
                  <a:pt x="48296" y="13498"/>
                </a:lnTo>
                <a:cubicBezTo>
                  <a:pt x="48035" y="12786"/>
                  <a:pt x="47656" y="12122"/>
                  <a:pt x="47157" y="11529"/>
                </a:cubicBezTo>
                <a:close/>
                <a:moveTo>
                  <a:pt x="16107" y="42342"/>
                </a:moveTo>
                <a:cubicBezTo>
                  <a:pt x="16297" y="42508"/>
                  <a:pt x="16368" y="42627"/>
                  <a:pt x="16486" y="42698"/>
                </a:cubicBezTo>
                <a:cubicBezTo>
                  <a:pt x="17601" y="43528"/>
                  <a:pt x="18716" y="44406"/>
                  <a:pt x="19879" y="45212"/>
                </a:cubicBezTo>
                <a:cubicBezTo>
                  <a:pt x="20970" y="45995"/>
                  <a:pt x="22085" y="46754"/>
                  <a:pt x="23223" y="47442"/>
                </a:cubicBezTo>
                <a:cubicBezTo>
                  <a:pt x="24741" y="48344"/>
                  <a:pt x="26307" y="49174"/>
                  <a:pt x="27896" y="49980"/>
                </a:cubicBezTo>
                <a:cubicBezTo>
                  <a:pt x="29059" y="50526"/>
                  <a:pt x="30268" y="51000"/>
                  <a:pt x="31502" y="51380"/>
                </a:cubicBezTo>
                <a:cubicBezTo>
                  <a:pt x="32617" y="51736"/>
                  <a:pt x="33755" y="51997"/>
                  <a:pt x="34894" y="52163"/>
                </a:cubicBezTo>
                <a:cubicBezTo>
                  <a:pt x="36080" y="52376"/>
                  <a:pt x="37266" y="52495"/>
                  <a:pt x="38452" y="52471"/>
                </a:cubicBezTo>
                <a:cubicBezTo>
                  <a:pt x="39164" y="52447"/>
                  <a:pt x="39875" y="52471"/>
                  <a:pt x="40587" y="52471"/>
                </a:cubicBezTo>
                <a:cubicBezTo>
                  <a:pt x="41109" y="52471"/>
                  <a:pt x="41631" y="52400"/>
                  <a:pt x="42129" y="52258"/>
                </a:cubicBezTo>
                <a:cubicBezTo>
                  <a:pt x="42508" y="52139"/>
                  <a:pt x="42888" y="52044"/>
                  <a:pt x="43291" y="51902"/>
                </a:cubicBezTo>
                <a:cubicBezTo>
                  <a:pt x="43671" y="51783"/>
                  <a:pt x="44074" y="51617"/>
                  <a:pt x="44477" y="51427"/>
                </a:cubicBezTo>
                <a:cubicBezTo>
                  <a:pt x="44951" y="51238"/>
                  <a:pt x="45307" y="50763"/>
                  <a:pt x="45331" y="50241"/>
                </a:cubicBezTo>
                <a:cubicBezTo>
                  <a:pt x="45355" y="49957"/>
                  <a:pt x="45426" y="49672"/>
                  <a:pt x="45426" y="49387"/>
                </a:cubicBezTo>
                <a:cubicBezTo>
                  <a:pt x="45450" y="48272"/>
                  <a:pt x="45473" y="47181"/>
                  <a:pt x="45473" y="46090"/>
                </a:cubicBezTo>
                <a:cubicBezTo>
                  <a:pt x="45473" y="45734"/>
                  <a:pt x="45402" y="45378"/>
                  <a:pt x="45331" y="45046"/>
                </a:cubicBezTo>
                <a:cubicBezTo>
                  <a:pt x="45212" y="44501"/>
                  <a:pt x="45070" y="44003"/>
                  <a:pt x="44951" y="43457"/>
                </a:cubicBezTo>
                <a:cubicBezTo>
                  <a:pt x="44667" y="42295"/>
                  <a:pt x="44430" y="41109"/>
                  <a:pt x="44264" y="39899"/>
                </a:cubicBezTo>
                <a:cubicBezTo>
                  <a:pt x="44192" y="39164"/>
                  <a:pt x="44026" y="38405"/>
                  <a:pt x="43765" y="37693"/>
                </a:cubicBezTo>
                <a:cubicBezTo>
                  <a:pt x="43172" y="36104"/>
                  <a:pt x="42532" y="34514"/>
                  <a:pt x="41915" y="32949"/>
                </a:cubicBezTo>
                <a:cubicBezTo>
                  <a:pt x="41512" y="31952"/>
                  <a:pt x="41132" y="30956"/>
                  <a:pt x="40729" y="29960"/>
                </a:cubicBezTo>
                <a:cubicBezTo>
                  <a:pt x="40682" y="29865"/>
                  <a:pt x="40611" y="29770"/>
                  <a:pt x="40539" y="29699"/>
                </a:cubicBezTo>
                <a:lnTo>
                  <a:pt x="38452" y="30648"/>
                </a:lnTo>
                <a:cubicBezTo>
                  <a:pt x="38452" y="31004"/>
                  <a:pt x="38428" y="31359"/>
                  <a:pt x="38357" y="31692"/>
                </a:cubicBezTo>
                <a:cubicBezTo>
                  <a:pt x="38072" y="32522"/>
                  <a:pt x="37551" y="33281"/>
                  <a:pt x="36886" y="33826"/>
                </a:cubicBezTo>
                <a:cubicBezTo>
                  <a:pt x="36317" y="34325"/>
                  <a:pt x="35463" y="34325"/>
                  <a:pt x="34918" y="33803"/>
                </a:cubicBezTo>
                <a:cubicBezTo>
                  <a:pt x="34491" y="33447"/>
                  <a:pt x="34206" y="32972"/>
                  <a:pt x="34111" y="32451"/>
                </a:cubicBezTo>
                <a:cubicBezTo>
                  <a:pt x="34087" y="32332"/>
                  <a:pt x="34040" y="32213"/>
                  <a:pt x="34016" y="32119"/>
                </a:cubicBezTo>
                <a:lnTo>
                  <a:pt x="29723" y="32688"/>
                </a:lnTo>
                <a:cubicBezTo>
                  <a:pt x="29509" y="32972"/>
                  <a:pt x="29272" y="33305"/>
                  <a:pt x="29059" y="33637"/>
                </a:cubicBezTo>
                <a:cubicBezTo>
                  <a:pt x="28608" y="34348"/>
                  <a:pt x="28062" y="35012"/>
                  <a:pt x="27445" y="35606"/>
                </a:cubicBezTo>
                <a:cubicBezTo>
                  <a:pt x="25880" y="37100"/>
                  <a:pt x="24125" y="38333"/>
                  <a:pt x="22179" y="39306"/>
                </a:cubicBezTo>
                <a:cubicBezTo>
                  <a:pt x="20400" y="40207"/>
                  <a:pt x="18621" y="41085"/>
                  <a:pt x="16842" y="41963"/>
                </a:cubicBezTo>
                <a:cubicBezTo>
                  <a:pt x="16653" y="42058"/>
                  <a:pt x="16415" y="42176"/>
                  <a:pt x="16107" y="42342"/>
                </a:cubicBezTo>
                <a:close/>
                <a:moveTo>
                  <a:pt x="14802" y="15822"/>
                </a:moveTo>
                <a:cubicBezTo>
                  <a:pt x="14660" y="15704"/>
                  <a:pt x="14518" y="15585"/>
                  <a:pt x="14399" y="15443"/>
                </a:cubicBezTo>
                <a:cubicBezTo>
                  <a:pt x="14209" y="15300"/>
                  <a:pt x="14186" y="15016"/>
                  <a:pt x="14352" y="14826"/>
                </a:cubicBezTo>
                <a:cubicBezTo>
                  <a:pt x="14518" y="14589"/>
                  <a:pt x="14755" y="14470"/>
                  <a:pt x="14968" y="14589"/>
                </a:cubicBezTo>
                <a:cubicBezTo>
                  <a:pt x="15300" y="14779"/>
                  <a:pt x="15680" y="14755"/>
                  <a:pt x="15988" y="14921"/>
                </a:cubicBezTo>
                <a:cubicBezTo>
                  <a:pt x="16368" y="15111"/>
                  <a:pt x="16819" y="15111"/>
                  <a:pt x="17222" y="14945"/>
                </a:cubicBezTo>
                <a:cubicBezTo>
                  <a:pt x="17554" y="14826"/>
                  <a:pt x="17910" y="14779"/>
                  <a:pt x="18266" y="14826"/>
                </a:cubicBezTo>
                <a:cubicBezTo>
                  <a:pt x="18574" y="14850"/>
                  <a:pt x="18906" y="14826"/>
                  <a:pt x="19214" y="14779"/>
                </a:cubicBezTo>
                <a:cubicBezTo>
                  <a:pt x="20590" y="14565"/>
                  <a:pt x="21942" y="14091"/>
                  <a:pt x="23176" y="13379"/>
                </a:cubicBezTo>
                <a:cubicBezTo>
                  <a:pt x="23555" y="13166"/>
                  <a:pt x="23959" y="12952"/>
                  <a:pt x="24338" y="12715"/>
                </a:cubicBezTo>
                <a:cubicBezTo>
                  <a:pt x="25263" y="12217"/>
                  <a:pt x="26046" y="11505"/>
                  <a:pt x="26686" y="10651"/>
                </a:cubicBezTo>
                <a:cubicBezTo>
                  <a:pt x="27090" y="10034"/>
                  <a:pt x="27493" y="9418"/>
                  <a:pt x="27872" y="8777"/>
                </a:cubicBezTo>
                <a:cubicBezTo>
                  <a:pt x="28086" y="8469"/>
                  <a:pt x="28205" y="8089"/>
                  <a:pt x="28252" y="7710"/>
                </a:cubicBezTo>
                <a:cubicBezTo>
                  <a:pt x="28276" y="7473"/>
                  <a:pt x="28299" y="7235"/>
                  <a:pt x="28371" y="6998"/>
                </a:cubicBezTo>
                <a:cubicBezTo>
                  <a:pt x="28394" y="6832"/>
                  <a:pt x="28537" y="6690"/>
                  <a:pt x="28703" y="6690"/>
                </a:cubicBezTo>
                <a:cubicBezTo>
                  <a:pt x="28869" y="6690"/>
                  <a:pt x="29011" y="6785"/>
                  <a:pt x="29059" y="6927"/>
                </a:cubicBezTo>
                <a:cubicBezTo>
                  <a:pt x="29106" y="7046"/>
                  <a:pt x="29106" y="7140"/>
                  <a:pt x="29153" y="7259"/>
                </a:cubicBezTo>
                <a:cubicBezTo>
                  <a:pt x="29177" y="7354"/>
                  <a:pt x="29248" y="7449"/>
                  <a:pt x="29319" y="7520"/>
                </a:cubicBezTo>
                <a:cubicBezTo>
                  <a:pt x="30221" y="8160"/>
                  <a:pt x="31099" y="8825"/>
                  <a:pt x="32024" y="9418"/>
                </a:cubicBezTo>
                <a:cubicBezTo>
                  <a:pt x="32735" y="9868"/>
                  <a:pt x="33518" y="10224"/>
                  <a:pt x="34325" y="10461"/>
                </a:cubicBezTo>
                <a:cubicBezTo>
                  <a:pt x="35012" y="10627"/>
                  <a:pt x="35700" y="10722"/>
                  <a:pt x="36412" y="10699"/>
                </a:cubicBezTo>
                <a:cubicBezTo>
                  <a:pt x="37076" y="10746"/>
                  <a:pt x="37740" y="10699"/>
                  <a:pt x="38405" y="10580"/>
                </a:cubicBezTo>
                <a:cubicBezTo>
                  <a:pt x="40041" y="10200"/>
                  <a:pt x="41536" y="9465"/>
                  <a:pt x="42840" y="8398"/>
                </a:cubicBezTo>
                <a:cubicBezTo>
                  <a:pt x="43054" y="8208"/>
                  <a:pt x="43291" y="8042"/>
                  <a:pt x="43552" y="7923"/>
                </a:cubicBezTo>
                <a:cubicBezTo>
                  <a:pt x="43955" y="7781"/>
                  <a:pt x="44192" y="7378"/>
                  <a:pt x="44121" y="6951"/>
                </a:cubicBezTo>
                <a:cubicBezTo>
                  <a:pt x="43837" y="6808"/>
                  <a:pt x="43623" y="6571"/>
                  <a:pt x="43504" y="6287"/>
                </a:cubicBezTo>
                <a:cubicBezTo>
                  <a:pt x="43481" y="6192"/>
                  <a:pt x="43362" y="6120"/>
                  <a:pt x="43291" y="6049"/>
                </a:cubicBezTo>
                <a:cubicBezTo>
                  <a:pt x="43196" y="6002"/>
                  <a:pt x="43101" y="5931"/>
                  <a:pt x="43030" y="5860"/>
                </a:cubicBezTo>
                <a:cubicBezTo>
                  <a:pt x="42437" y="5290"/>
                  <a:pt x="41797" y="4745"/>
                  <a:pt x="41132" y="4247"/>
                </a:cubicBezTo>
                <a:cubicBezTo>
                  <a:pt x="40207" y="3535"/>
                  <a:pt x="39211" y="2918"/>
                  <a:pt x="38144" y="2467"/>
                </a:cubicBezTo>
                <a:cubicBezTo>
                  <a:pt x="37100" y="2041"/>
                  <a:pt x="36032" y="1708"/>
                  <a:pt x="34941" y="1471"/>
                </a:cubicBezTo>
                <a:cubicBezTo>
                  <a:pt x="34348" y="1305"/>
                  <a:pt x="33755" y="1234"/>
                  <a:pt x="33162" y="1210"/>
                </a:cubicBezTo>
                <a:cubicBezTo>
                  <a:pt x="32783" y="1210"/>
                  <a:pt x="32403" y="1187"/>
                  <a:pt x="32024" y="1163"/>
                </a:cubicBezTo>
                <a:cubicBezTo>
                  <a:pt x="30719" y="1068"/>
                  <a:pt x="29414" y="1187"/>
                  <a:pt x="28157" y="1519"/>
                </a:cubicBezTo>
                <a:cubicBezTo>
                  <a:pt x="27967" y="1566"/>
                  <a:pt x="27778" y="1637"/>
                  <a:pt x="27588" y="1685"/>
                </a:cubicBezTo>
                <a:cubicBezTo>
                  <a:pt x="25951" y="2159"/>
                  <a:pt x="24362" y="2800"/>
                  <a:pt x="22867" y="3654"/>
                </a:cubicBezTo>
                <a:cubicBezTo>
                  <a:pt x="22156" y="4057"/>
                  <a:pt x="21444" y="4531"/>
                  <a:pt x="20804" y="5029"/>
                </a:cubicBezTo>
                <a:cubicBezTo>
                  <a:pt x="20400" y="5338"/>
                  <a:pt x="20021" y="5646"/>
                  <a:pt x="19641" y="5954"/>
                </a:cubicBezTo>
                <a:cubicBezTo>
                  <a:pt x="19262" y="6263"/>
                  <a:pt x="19025" y="6761"/>
                  <a:pt x="18574" y="7046"/>
                </a:cubicBezTo>
                <a:cubicBezTo>
                  <a:pt x="18526" y="7093"/>
                  <a:pt x="18479" y="7140"/>
                  <a:pt x="18455" y="7188"/>
                </a:cubicBezTo>
                <a:cubicBezTo>
                  <a:pt x="18289" y="7496"/>
                  <a:pt x="18076" y="7757"/>
                  <a:pt x="17815" y="7971"/>
                </a:cubicBezTo>
                <a:cubicBezTo>
                  <a:pt x="17673" y="8089"/>
                  <a:pt x="17554" y="8232"/>
                  <a:pt x="17483" y="8374"/>
                </a:cubicBezTo>
                <a:cubicBezTo>
                  <a:pt x="17293" y="8943"/>
                  <a:pt x="16913" y="9394"/>
                  <a:pt x="16605" y="9892"/>
                </a:cubicBezTo>
                <a:cubicBezTo>
                  <a:pt x="16083" y="10699"/>
                  <a:pt x="15561" y="11505"/>
                  <a:pt x="14992" y="12288"/>
                </a:cubicBezTo>
                <a:cubicBezTo>
                  <a:pt x="14043" y="13640"/>
                  <a:pt x="13332" y="15134"/>
                  <a:pt x="12430" y="16534"/>
                </a:cubicBezTo>
                <a:cubicBezTo>
                  <a:pt x="12312" y="16771"/>
                  <a:pt x="12169" y="16985"/>
                  <a:pt x="11980" y="17198"/>
                </a:cubicBezTo>
                <a:cubicBezTo>
                  <a:pt x="11742" y="17412"/>
                  <a:pt x="11766" y="17720"/>
                  <a:pt x="11576" y="17957"/>
                </a:cubicBezTo>
                <a:cubicBezTo>
                  <a:pt x="11149" y="18526"/>
                  <a:pt x="10746" y="19120"/>
                  <a:pt x="10343" y="19713"/>
                </a:cubicBezTo>
                <a:cubicBezTo>
                  <a:pt x="10272" y="19807"/>
                  <a:pt x="10224" y="19926"/>
                  <a:pt x="10129" y="20045"/>
                </a:cubicBezTo>
                <a:cubicBezTo>
                  <a:pt x="10224" y="20068"/>
                  <a:pt x="10248" y="20116"/>
                  <a:pt x="10295" y="20092"/>
                </a:cubicBezTo>
                <a:cubicBezTo>
                  <a:pt x="10960" y="19902"/>
                  <a:pt x="11695" y="19997"/>
                  <a:pt x="12312" y="20329"/>
                </a:cubicBezTo>
                <a:cubicBezTo>
                  <a:pt x="12549" y="20472"/>
                  <a:pt x="12786" y="20566"/>
                  <a:pt x="13023" y="20685"/>
                </a:cubicBezTo>
                <a:cubicBezTo>
                  <a:pt x="13118" y="20733"/>
                  <a:pt x="13213" y="20827"/>
                  <a:pt x="13355" y="20733"/>
                </a:cubicBezTo>
                <a:cubicBezTo>
                  <a:pt x="13355" y="20519"/>
                  <a:pt x="13379" y="20258"/>
                  <a:pt x="13379" y="20021"/>
                </a:cubicBezTo>
                <a:cubicBezTo>
                  <a:pt x="13355" y="19214"/>
                  <a:pt x="13474" y="18408"/>
                  <a:pt x="13687" y="17625"/>
                </a:cubicBezTo>
                <a:cubicBezTo>
                  <a:pt x="13830" y="17151"/>
                  <a:pt x="14020" y="16653"/>
                  <a:pt x="14186" y="16178"/>
                </a:cubicBezTo>
                <a:cubicBezTo>
                  <a:pt x="14233" y="15988"/>
                  <a:pt x="14423" y="15870"/>
                  <a:pt x="14613" y="15893"/>
                </a:cubicBezTo>
                <a:cubicBezTo>
                  <a:pt x="14660" y="15893"/>
                  <a:pt x="14707" y="15846"/>
                  <a:pt x="14802" y="15822"/>
                </a:cubicBezTo>
                <a:close/>
                <a:moveTo>
                  <a:pt x="8706" y="22037"/>
                </a:moveTo>
                <a:cubicBezTo>
                  <a:pt x="8635" y="22061"/>
                  <a:pt x="8587" y="22061"/>
                  <a:pt x="8540" y="22085"/>
                </a:cubicBezTo>
                <a:cubicBezTo>
                  <a:pt x="7994" y="22535"/>
                  <a:pt x="7473" y="22986"/>
                  <a:pt x="6951" y="23437"/>
                </a:cubicBezTo>
                <a:cubicBezTo>
                  <a:pt x="6310" y="23935"/>
                  <a:pt x="5622" y="24362"/>
                  <a:pt x="4887" y="24718"/>
                </a:cubicBezTo>
                <a:cubicBezTo>
                  <a:pt x="4199" y="25050"/>
                  <a:pt x="3464" y="25358"/>
                  <a:pt x="2776" y="25690"/>
                </a:cubicBezTo>
                <a:cubicBezTo>
                  <a:pt x="2325" y="25904"/>
                  <a:pt x="1922" y="26165"/>
                  <a:pt x="1447" y="26426"/>
                </a:cubicBezTo>
                <a:cubicBezTo>
                  <a:pt x="1803" y="26805"/>
                  <a:pt x="2112" y="27185"/>
                  <a:pt x="2467" y="27469"/>
                </a:cubicBezTo>
                <a:cubicBezTo>
                  <a:pt x="3155" y="28062"/>
                  <a:pt x="3867" y="28632"/>
                  <a:pt x="4579" y="29248"/>
                </a:cubicBezTo>
                <a:cubicBezTo>
                  <a:pt x="5433" y="30007"/>
                  <a:pt x="6453" y="30600"/>
                  <a:pt x="7567" y="30980"/>
                </a:cubicBezTo>
                <a:cubicBezTo>
                  <a:pt x="7733" y="31027"/>
                  <a:pt x="7900" y="31099"/>
                  <a:pt x="8066" y="31193"/>
                </a:cubicBezTo>
                <a:cubicBezTo>
                  <a:pt x="8753" y="31573"/>
                  <a:pt x="9584" y="31763"/>
                  <a:pt x="10390" y="31692"/>
                </a:cubicBezTo>
                <a:lnTo>
                  <a:pt x="11054" y="31692"/>
                </a:lnTo>
                <a:cubicBezTo>
                  <a:pt x="12122" y="31668"/>
                  <a:pt x="13142" y="31312"/>
                  <a:pt x="13972" y="30648"/>
                </a:cubicBezTo>
                <a:cubicBezTo>
                  <a:pt x="14186" y="30482"/>
                  <a:pt x="14399" y="30339"/>
                  <a:pt x="14636" y="30197"/>
                </a:cubicBezTo>
                <a:cubicBezTo>
                  <a:pt x="14992" y="29984"/>
                  <a:pt x="15466" y="30173"/>
                  <a:pt x="15561" y="30577"/>
                </a:cubicBezTo>
                <a:cubicBezTo>
                  <a:pt x="15633" y="30719"/>
                  <a:pt x="15656" y="30861"/>
                  <a:pt x="15633" y="31027"/>
                </a:cubicBezTo>
                <a:cubicBezTo>
                  <a:pt x="15585" y="31312"/>
                  <a:pt x="15466" y="31573"/>
                  <a:pt x="15419" y="31858"/>
                </a:cubicBezTo>
                <a:cubicBezTo>
                  <a:pt x="15300" y="32403"/>
                  <a:pt x="15206" y="32949"/>
                  <a:pt x="15134" y="33518"/>
                </a:cubicBezTo>
                <a:cubicBezTo>
                  <a:pt x="15111" y="33660"/>
                  <a:pt x="15134" y="33803"/>
                  <a:pt x="15158" y="33945"/>
                </a:cubicBezTo>
                <a:cubicBezTo>
                  <a:pt x="15443" y="34087"/>
                  <a:pt x="15751" y="34159"/>
                  <a:pt x="16060" y="34135"/>
                </a:cubicBezTo>
                <a:cubicBezTo>
                  <a:pt x="16463" y="34135"/>
                  <a:pt x="16890" y="34087"/>
                  <a:pt x="17317" y="33969"/>
                </a:cubicBezTo>
                <a:cubicBezTo>
                  <a:pt x="18171" y="33684"/>
                  <a:pt x="19048" y="33423"/>
                  <a:pt x="19926" y="33139"/>
                </a:cubicBezTo>
                <a:cubicBezTo>
                  <a:pt x="20068" y="33091"/>
                  <a:pt x="20234" y="33115"/>
                  <a:pt x="20377" y="33091"/>
                </a:cubicBezTo>
                <a:cubicBezTo>
                  <a:pt x="20804" y="32996"/>
                  <a:pt x="21207" y="32901"/>
                  <a:pt x="21634" y="32783"/>
                </a:cubicBezTo>
                <a:cubicBezTo>
                  <a:pt x="21729" y="32759"/>
                  <a:pt x="21824" y="32688"/>
                  <a:pt x="21895" y="32593"/>
                </a:cubicBezTo>
                <a:cubicBezTo>
                  <a:pt x="22085" y="32356"/>
                  <a:pt x="22227" y="32095"/>
                  <a:pt x="22346" y="31834"/>
                </a:cubicBezTo>
                <a:cubicBezTo>
                  <a:pt x="22298" y="31786"/>
                  <a:pt x="22251" y="31763"/>
                  <a:pt x="22179" y="31739"/>
                </a:cubicBezTo>
                <a:cubicBezTo>
                  <a:pt x="22108" y="31692"/>
                  <a:pt x="22013" y="31668"/>
                  <a:pt x="21942" y="31668"/>
                </a:cubicBezTo>
                <a:cubicBezTo>
                  <a:pt x="20993" y="31526"/>
                  <a:pt x="20116" y="31170"/>
                  <a:pt x="19357" y="30600"/>
                </a:cubicBezTo>
                <a:cubicBezTo>
                  <a:pt x="19286" y="30553"/>
                  <a:pt x="19214" y="30506"/>
                  <a:pt x="19119" y="30458"/>
                </a:cubicBezTo>
                <a:cubicBezTo>
                  <a:pt x="18621" y="30150"/>
                  <a:pt x="18171" y="29818"/>
                  <a:pt x="17744" y="29414"/>
                </a:cubicBezTo>
                <a:cubicBezTo>
                  <a:pt x="17151" y="28821"/>
                  <a:pt x="16581" y="28228"/>
                  <a:pt x="15965" y="27683"/>
                </a:cubicBezTo>
                <a:cubicBezTo>
                  <a:pt x="15727" y="27469"/>
                  <a:pt x="15538" y="27208"/>
                  <a:pt x="15395" y="26947"/>
                </a:cubicBezTo>
                <a:cubicBezTo>
                  <a:pt x="15158" y="26544"/>
                  <a:pt x="14921" y="26141"/>
                  <a:pt x="14707" y="25761"/>
                </a:cubicBezTo>
                <a:cubicBezTo>
                  <a:pt x="14613" y="25738"/>
                  <a:pt x="14565" y="25714"/>
                  <a:pt x="14541" y="25714"/>
                </a:cubicBezTo>
                <a:cubicBezTo>
                  <a:pt x="13853" y="25927"/>
                  <a:pt x="13166" y="25856"/>
                  <a:pt x="12454" y="25904"/>
                </a:cubicBezTo>
                <a:cubicBezTo>
                  <a:pt x="12074" y="25904"/>
                  <a:pt x="11695" y="25880"/>
                  <a:pt x="11315" y="25809"/>
                </a:cubicBezTo>
                <a:cubicBezTo>
                  <a:pt x="10699" y="25666"/>
                  <a:pt x="10129" y="25429"/>
                  <a:pt x="9584" y="25097"/>
                </a:cubicBezTo>
                <a:cubicBezTo>
                  <a:pt x="9394" y="24979"/>
                  <a:pt x="9204" y="24813"/>
                  <a:pt x="9062" y="24599"/>
                </a:cubicBezTo>
                <a:cubicBezTo>
                  <a:pt x="8659" y="24030"/>
                  <a:pt x="8493" y="23318"/>
                  <a:pt x="8611" y="22630"/>
                </a:cubicBezTo>
                <a:cubicBezTo>
                  <a:pt x="8659" y="22417"/>
                  <a:pt x="8682" y="22227"/>
                  <a:pt x="8706" y="22037"/>
                </a:cubicBezTo>
                <a:close/>
                <a:moveTo>
                  <a:pt x="46066" y="25904"/>
                </a:moveTo>
                <a:cubicBezTo>
                  <a:pt x="46398" y="26331"/>
                  <a:pt x="46659" y="26734"/>
                  <a:pt x="46968" y="27113"/>
                </a:cubicBezTo>
                <a:cubicBezTo>
                  <a:pt x="47229" y="27469"/>
                  <a:pt x="47656" y="27659"/>
                  <a:pt x="48083" y="27659"/>
                </a:cubicBezTo>
                <a:cubicBezTo>
                  <a:pt x="48628" y="27683"/>
                  <a:pt x="49197" y="27564"/>
                  <a:pt x="49719" y="27374"/>
                </a:cubicBezTo>
                <a:cubicBezTo>
                  <a:pt x="49980" y="27279"/>
                  <a:pt x="50146" y="27042"/>
                  <a:pt x="50170" y="26781"/>
                </a:cubicBezTo>
                <a:cubicBezTo>
                  <a:pt x="50241" y="26307"/>
                  <a:pt x="50384" y="26188"/>
                  <a:pt x="50787" y="26117"/>
                </a:cubicBezTo>
                <a:cubicBezTo>
                  <a:pt x="50977" y="26093"/>
                  <a:pt x="51190" y="26070"/>
                  <a:pt x="51380" y="26070"/>
                </a:cubicBezTo>
                <a:lnTo>
                  <a:pt x="52376" y="26070"/>
                </a:lnTo>
                <a:cubicBezTo>
                  <a:pt x="52827" y="26070"/>
                  <a:pt x="53254" y="25975"/>
                  <a:pt x="53657" y="25738"/>
                </a:cubicBezTo>
                <a:cubicBezTo>
                  <a:pt x="53633" y="25429"/>
                  <a:pt x="53491" y="25121"/>
                  <a:pt x="53230" y="24907"/>
                </a:cubicBezTo>
                <a:cubicBezTo>
                  <a:pt x="52993" y="24599"/>
                  <a:pt x="52708" y="24338"/>
                  <a:pt x="52471" y="24077"/>
                </a:cubicBezTo>
                <a:cubicBezTo>
                  <a:pt x="52329" y="23911"/>
                  <a:pt x="52210" y="23769"/>
                  <a:pt x="52091" y="23603"/>
                </a:cubicBezTo>
                <a:cubicBezTo>
                  <a:pt x="51997" y="23460"/>
                  <a:pt x="51997" y="23294"/>
                  <a:pt x="52068" y="23152"/>
                </a:cubicBezTo>
                <a:cubicBezTo>
                  <a:pt x="52163" y="22820"/>
                  <a:pt x="52471" y="22583"/>
                  <a:pt x="52827" y="22583"/>
                </a:cubicBezTo>
                <a:cubicBezTo>
                  <a:pt x="53135" y="22583"/>
                  <a:pt x="53467" y="22606"/>
                  <a:pt x="53776" y="22583"/>
                </a:cubicBezTo>
                <a:cubicBezTo>
                  <a:pt x="54037" y="22583"/>
                  <a:pt x="54297" y="22559"/>
                  <a:pt x="54558" y="22512"/>
                </a:cubicBezTo>
                <a:cubicBezTo>
                  <a:pt x="55009" y="22440"/>
                  <a:pt x="55412" y="22180"/>
                  <a:pt x="55673" y="21824"/>
                </a:cubicBezTo>
                <a:cubicBezTo>
                  <a:pt x="55910" y="21492"/>
                  <a:pt x="56219" y="21207"/>
                  <a:pt x="56575" y="21041"/>
                </a:cubicBezTo>
                <a:cubicBezTo>
                  <a:pt x="56883" y="20851"/>
                  <a:pt x="57191" y="20614"/>
                  <a:pt x="57429" y="20329"/>
                </a:cubicBezTo>
                <a:cubicBezTo>
                  <a:pt x="57405" y="20282"/>
                  <a:pt x="57381" y="20258"/>
                  <a:pt x="57381" y="20258"/>
                </a:cubicBezTo>
                <a:cubicBezTo>
                  <a:pt x="55910" y="19807"/>
                  <a:pt x="54511" y="19286"/>
                  <a:pt x="53277" y="18313"/>
                </a:cubicBezTo>
                <a:cubicBezTo>
                  <a:pt x="52566" y="17720"/>
                  <a:pt x="51736" y="17246"/>
                  <a:pt x="51143" y="16487"/>
                </a:cubicBezTo>
                <a:cubicBezTo>
                  <a:pt x="50977" y="16249"/>
                  <a:pt x="50668" y="16154"/>
                  <a:pt x="50407" y="16273"/>
                </a:cubicBezTo>
                <a:cubicBezTo>
                  <a:pt x="50407" y="16510"/>
                  <a:pt x="50407" y="16747"/>
                  <a:pt x="50384" y="16985"/>
                </a:cubicBezTo>
                <a:cubicBezTo>
                  <a:pt x="50384" y="17198"/>
                  <a:pt x="50360" y="17388"/>
                  <a:pt x="50336" y="17578"/>
                </a:cubicBezTo>
                <a:cubicBezTo>
                  <a:pt x="50241" y="18242"/>
                  <a:pt x="50123" y="18906"/>
                  <a:pt x="49980" y="19570"/>
                </a:cubicBezTo>
                <a:cubicBezTo>
                  <a:pt x="49885" y="20045"/>
                  <a:pt x="49743" y="20519"/>
                  <a:pt x="49577" y="20993"/>
                </a:cubicBezTo>
                <a:cubicBezTo>
                  <a:pt x="49031" y="22393"/>
                  <a:pt x="48201" y="23650"/>
                  <a:pt x="47157" y="24741"/>
                </a:cubicBezTo>
                <a:cubicBezTo>
                  <a:pt x="46802" y="25073"/>
                  <a:pt x="46446" y="25453"/>
                  <a:pt x="46043" y="25880"/>
                </a:cubicBezTo>
                <a:close/>
                <a:moveTo>
                  <a:pt x="50312" y="15063"/>
                </a:moveTo>
                <a:cubicBezTo>
                  <a:pt x="50550" y="15134"/>
                  <a:pt x="50787" y="15111"/>
                  <a:pt x="50977" y="14992"/>
                </a:cubicBezTo>
                <a:cubicBezTo>
                  <a:pt x="51380" y="14731"/>
                  <a:pt x="51736" y="14423"/>
                  <a:pt x="51997" y="14020"/>
                </a:cubicBezTo>
                <a:cubicBezTo>
                  <a:pt x="52329" y="13498"/>
                  <a:pt x="52590" y="12928"/>
                  <a:pt x="52803" y="12335"/>
                </a:cubicBezTo>
                <a:cubicBezTo>
                  <a:pt x="53111" y="11410"/>
                  <a:pt x="52850" y="10580"/>
                  <a:pt x="52329" y="9821"/>
                </a:cubicBezTo>
                <a:cubicBezTo>
                  <a:pt x="52210" y="9679"/>
                  <a:pt x="52091" y="9536"/>
                  <a:pt x="51949" y="9465"/>
                </a:cubicBezTo>
                <a:cubicBezTo>
                  <a:pt x="51261" y="9014"/>
                  <a:pt x="50478" y="8730"/>
                  <a:pt x="49696" y="8659"/>
                </a:cubicBezTo>
                <a:cubicBezTo>
                  <a:pt x="49245" y="8587"/>
                  <a:pt x="48771" y="8730"/>
                  <a:pt x="48462" y="9038"/>
                </a:cubicBezTo>
                <a:cubicBezTo>
                  <a:pt x="48130" y="9299"/>
                  <a:pt x="47869" y="9607"/>
                  <a:pt x="47632" y="9940"/>
                </a:cubicBezTo>
                <a:cubicBezTo>
                  <a:pt x="47703" y="10058"/>
                  <a:pt x="47798" y="10200"/>
                  <a:pt x="47893" y="10319"/>
                </a:cubicBezTo>
                <a:cubicBezTo>
                  <a:pt x="48652" y="11220"/>
                  <a:pt x="49245" y="12264"/>
                  <a:pt x="49648" y="13379"/>
                </a:cubicBezTo>
                <a:cubicBezTo>
                  <a:pt x="49862" y="13948"/>
                  <a:pt x="50075" y="14494"/>
                  <a:pt x="50312" y="15040"/>
                </a:cubicBezTo>
                <a:close/>
                <a:moveTo>
                  <a:pt x="14186" y="24741"/>
                </a:moveTo>
                <a:cubicBezTo>
                  <a:pt x="14186" y="24670"/>
                  <a:pt x="14209" y="24623"/>
                  <a:pt x="14186" y="24599"/>
                </a:cubicBezTo>
                <a:cubicBezTo>
                  <a:pt x="13925" y="23959"/>
                  <a:pt x="13711" y="23294"/>
                  <a:pt x="13569" y="22606"/>
                </a:cubicBezTo>
                <a:cubicBezTo>
                  <a:pt x="13545" y="22464"/>
                  <a:pt x="13474" y="22322"/>
                  <a:pt x="13403" y="22180"/>
                </a:cubicBezTo>
                <a:cubicBezTo>
                  <a:pt x="12810" y="21444"/>
                  <a:pt x="11932" y="21017"/>
                  <a:pt x="10983" y="21065"/>
                </a:cubicBezTo>
                <a:cubicBezTo>
                  <a:pt x="10746" y="21041"/>
                  <a:pt x="10485" y="21160"/>
                  <a:pt x="10343" y="21349"/>
                </a:cubicBezTo>
                <a:cubicBezTo>
                  <a:pt x="9963" y="21800"/>
                  <a:pt x="9726" y="22346"/>
                  <a:pt x="9679" y="22939"/>
                </a:cubicBezTo>
                <a:cubicBezTo>
                  <a:pt x="9607" y="23413"/>
                  <a:pt x="9821" y="23887"/>
                  <a:pt x="10224" y="24172"/>
                </a:cubicBezTo>
                <a:cubicBezTo>
                  <a:pt x="10817" y="24552"/>
                  <a:pt x="11505" y="24741"/>
                  <a:pt x="12193" y="24765"/>
                </a:cubicBezTo>
                <a:cubicBezTo>
                  <a:pt x="12786" y="24765"/>
                  <a:pt x="13403" y="24765"/>
                  <a:pt x="13996" y="24765"/>
                </a:cubicBezTo>
                <a:cubicBezTo>
                  <a:pt x="14067" y="24765"/>
                  <a:pt x="14114" y="24765"/>
                  <a:pt x="14186" y="24741"/>
                </a:cubicBezTo>
                <a:close/>
                <a:moveTo>
                  <a:pt x="34443" y="67415"/>
                </a:moveTo>
                <a:cubicBezTo>
                  <a:pt x="34752" y="67059"/>
                  <a:pt x="34894" y="66609"/>
                  <a:pt x="34870" y="66158"/>
                </a:cubicBezTo>
                <a:cubicBezTo>
                  <a:pt x="34870" y="65565"/>
                  <a:pt x="34894" y="64972"/>
                  <a:pt x="34870" y="64355"/>
                </a:cubicBezTo>
                <a:cubicBezTo>
                  <a:pt x="34846" y="64071"/>
                  <a:pt x="34775" y="63786"/>
                  <a:pt x="34680" y="63525"/>
                </a:cubicBezTo>
                <a:cubicBezTo>
                  <a:pt x="34419" y="62742"/>
                  <a:pt x="34064" y="62007"/>
                  <a:pt x="33613" y="61295"/>
                </a:cubicBezTo>
                <a:cubicBezTo>
                  <a:pt x="33565" y="61248"/>
                  <a:pt x="33542" y="61129"/>
                  <a:pt x="33399" y="61200"/>
                </a:cubicBezTo>
                <a:cubicBezTo>
                  <a:pt x="33376" y="61271"/>
                  <a:pt x="33376" y="61343"/>
                  <a:pt x="33352" y="61438"/>
                </a:cubicBezTo>
                <a:lnTo>
                  <a:pt x="33352" y="65992"/>
                </a:lnTo>
                <a:cubicBezTo>
                  <a:pt x="33376" y="66466"/>
                  <a:pt x="33494" y="66964"/>
                  <a:pt x="33708" y="67391"/>
                </a:cubicBezTo>
                <a:close/>
                <a:moveTo>
                  <a:pt x="15656" y="58283"/>
                </a:moveTo>
                <a:cubicBezTo>
                  <a:pt x="15822" y="58211"/>
                  <a:pt x="15893" y="58211"/>
                  <a:pt x="15917" y="58164"/>
                </a:cubicBezTo>
                <a:cubicBezTo>
                  <a:pt x="16226" y="57808"/>
                  <a:pt x="16510" y="57429"/>
                  <a:pt x="16771" y="57049"/>
                </a:cubicBezTo>
                <a:cubicBezTo>
                  <a:pt x="16819" y="56931"/>
                  <a:pt x="16866" y="56788"/>
                  <a:pt x="16890" y="56670"/>
                </a:cubicBezTo>
                <a:cubicBezTo>
                  <a:pt x="17008" y="56243"/>
                  <a:pt x="17127" y="55816"/>
                  <a:pt x="17246" y="55365"/>
                </a:cubicBezTo>
                <a:cubicBezTo>
                  <a:pt x="17317" y="55128"/>
                  <a:pt x="17364" y="54891"/>
                  <a:pt x="17388" y="54653"/>
                </a:cubicBezTo>
                <a:cubicBezTo>
                  <a:pt x="17364" y="54131"/>
                  <a:pt x="17459" y="53633"/>
                  <a:pt x="17673" y="53183"/>
                </a:cubicBezTo>
                <a:cubicBezTo>
                  <a:pt x="17459" y="53088"/>
                  <a:pt x="17222" y="53088"/>
                  <a:pt x="16985" y="53135"/>
                </a:cubicBezTo>
                <a:cubicBezTo>
                  <a:pt x="16890" y="53135"/>
                  <a:pt x="16819" y="53183"/>
                  <a:pt x="16747" y="53230"/>
                </a:cubicBezTo>
                <a:cubicBezTo>
                  <a:pt x="16486" y="53467"/>
                  <a:pt x="16273" y="53776"/>
                  <a:pt x="16178" y="54131"/>
                </a:cubicBezTo>
                <a:cubicBezTo>
                  <a:pt x="16083" y="54464"/>
                  <a:pt x="15965" y="54819"/>
                  <a:pt x="15870" y="55151"/>
                </a:cubicBezTo>
                <a:cubicBezTo>
                  <a:pt x="15751" y="55507"/>
                  <a:pt x="15656" y="55887"/>
                  <a:pt x="15656" y="56266"/>
                </a:cubicBezTo>
                <a:cubicBezTo>
                  <a:pt x="15656" y="56907"/>
                  <a:pt x="15656" y="57547"/>
                  <a:pt x="15656" y="58283"/>
                </a:cubicBezTo>
                <a:close/>
                <a:moveTo>
                  <a:pt x="37313" y="31099"/>
                </a:moveTo>
                <a:lnTo>
                  <a:pt x="35107" y="31834"/>
                </a:lnTo>
                <a:cubicBezTo>
                  <a:pt x="35178" y="32474"/>
                  <a:pt x="35226" y="32569"/>
                  <a:pt x="35487" y="32830"/>
                </a:cubicBezTo>
                <a:cubicBezTo>
                  <a:pt x="35653" y="33139"/>
                  <a:pt x="36080" y="33139"/>
                  <a:pt x="36270" y="32854"/>
                </a:cubicBezTo>
                <a:cubicBezTo>
                  <a:pt x="36720" y="32451"/>
                  <a:pt x="37052" y="31929"/>
                  <a:pt x="37290" y="31383"/>
                </a:cubicBezTo>
                <a:cubicBezTo>
                  <a:pt x="37313" y="31288"/>
                  <a:pt x="37313" y="31193"/>
                  <a:pt x="37313" y="3109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9" name="Google Shape;1599;p61"/>
          <p:cNvSpPr/>
          <p:nvPr/>
        </p:nvSpPr>
        <p:spPr>
          <a:xfrm>
            <a:off x="1347425" y="2969225"/>
            <a:ext cx="425800" cy="236050"/>
          </a:xfrm>
          <a:custGeom>
            <a:avLst/>
            <a:gdLst/>
            <a:ahLst/>
            <a:cxnLst/>
            <a:rect l="l" t="t" r="r" b="b"/>
            <a:pathLst>
              <a:path w="17032" h="9442" extrusionOk="0">
                <a:moveTo>
                  <a:pt x="7970" y="9394"/>
                </a:moveTo>
                <a:cubicBezTo>
                  <a:pt x="6855" y="9394"/>
                  <a:pt x="5764" y="9252"/>
                  <a:pt x="4721" y="8991"/>
                </a:cubicBezTo>
                <a:cubicBezTo>
                  <a:pt x="4009" y="8801"/>
                  <a:pt x="3368" y="8469"/>
                  <a:pt x="2823" y="8019"/>
                </a:cubicBezTo>
                <a:cubicBezTo>
                  <a:pt x="2515" y="7758"/>
                  <a:pt x="2206" y="7497"/>
                  <a:pt x="1874" y="7260"/>
                </a:cubicBezTo>
                <a:cubicBezTo>
                  <a:pt x="1471" y="6927"/>
                  <a:pt x="1139" y="6524"/>
                  <a:pt x="878" y="6097"/>
                </a:cubicBezTo>
                <a:cubicBezTo>
                  <a:pt x="617" y="5646"/>
                  <a:pt x="380" y="5196"/>
                  <a:pt x="142" y="4721"/>
                </a:cubicBezTo>
                <a:cubicBezTo>
                  <a:pt x="95" y="4603"/>
                  <a:pt x="48" y="4484"/>
                  <a:pt x="24" y="4342"/>
                </a:cubicBezTo>
                <a:cubicBezTo>
                  <a:pt x="0" y="4176"/>
                  <a:pt x="95" y="4033"/>
                  <a:pt x="237" y="3962"/>
                </a:cubicBezTo>
                <a:cubicBezTo>
                  <a:pt x="380" y="3867"/>
                  <a:pt x="569" y="3915"/>
                  <a:pt x="664" y="4033"/>
                </a:cubicBezTo>
                <a:cubicBezTo>
                  <a:pt x="759" y="4128"/>
                  <a:pt x="854" y="4223"/>
                  <a:pt x="925" y="4318"/>
                </a:cubicBezTo>
                <a:cubicBezTo>
                  <a:pt x="1234" y="4745"/>
                  <a:pt x="1518" y="5172"/>
                  <a:pt x="1850" y="5552"/>
                </a:cubicBezTo>
                <a:cubicBezTo>
                  <a:pt x="2111" y="5860"/>
                  <a:pt x="2372" y="6121"/>
                  <a:pt x="2633" y="6382"/>
                </a:cubicBezTo>
                <a:cubicBezTo>
                  <a:pt x="2918" y="6643"/>
                  <a:pt x="3226" y="6856"/>
                  <a:pt x="3535" y="7093"/>
                </a:cubicBezTo>
                <a:cubicBezTo>
                  <a:pt x="4104" y="7568"/>
                  <a:pt x="4815" y="7853"/>
                  <a:pt x="5551" y="7947"/>
                </a:cubicBezTo>
                <a:cubicBezTo>
                  <a:pt x="6357" y="8113"/>
                  <a:pt x="7188" y="8185"/>
                  <a:pt x="8018" y="8185"/>
                </a:cubicBezTo>
                <a:cubicBezTo>
                  <a:pt x="9085" y="8090"/>
                  <a:pt x="10129" y="7924"/>
                  <a:pt x="11054" y="7283"/>
                </a:cubicBezTo>
                <a:cubicBezTo>
                  <a:pt x="11837" y="6809"/>
                  <a:pt x="12572" y="6263"/>
                  <a:pt x="13284" y="5670"/>
                </a:cubicBezTo>
                <a:cubicBezTo>
                  <a:pt x="14067" y="4982"/>
                  <a:pt x="14683" y="4152"/>
                  <a:pt x="15110" y="3203"/>
                </a:cubicBezTo>
                <a:cubicBezTo>
                  <a:pt x="15348" y="2658"/>
                  <a:pt x="15632" y="2112"/>
                  <a:pt x="15893" y="1590"/>
                </a:cubicBezTo>
                <a:cubicBezTo>
                  <a:pt x="16107" y="1234"/>
                  <a:pt x="16201" y="831"/>
                  <a:pt x="16201" y="428"/>
                </a:cubicBezTo>
                <a:cubicBezTo>
                  <a:pt x="16201" y="309"/>
                  <a:pt x="16249" y="214"/>
                  <a:pt x="16320" y="143"/>
                </a:cubicBezTo>
                <a:cubicBezTo>
                  <a:pt x="16391" y="48"/>
                  <a:pt x="16486" y="1"/>
                  <a:pt x="16605" y="25"/>
                </a:cubicBezTo>
                <a:cubicBezTo>
                  <a:pt x="16700" y="25"/>
                  <a:pt x="16842" y="143"/>
                  <a:pt x="16842" y="214"/>
                </a:cubicBezTo>
                <a:cubicBezTo>
                  <a:pt x="16866" y="784"/>
                  <a:pt x="17032" y="1329"/>
                  <a:pt x="16842" y="1922"/>
                </a:cubicBezTo>
                <a:cubicBezTo>
                  <a:pt x="16486" y="2871"/>
                  <a:pt x="16107" y="3796"/>
                  <a:pt x="15656" y="4698"/>
                </a:cubicBezTo>
                <a:cubicBezTo>
                  <a:pt x="15300" y="5362"/>
                  <a:pt x="14826" y="5931"/>
                  <a:pt x="14256" y="6406"/>
                </a:cubicBezTo>
                <a:cubicBezTo>
                  <a:pt x="13308" y="7260"/>
                  <a:pt x="12264" y="8019"/>
                  <a:pt x="11149" y="8635"/>
                </a:cubicBezTo>
                <a:cubicBezTo>
                  <a:pt x="10793" y="8849"/>
                  <a:pt x="10390" y="9015"/>
                  <a:pt x="9963" y="9086"/>
                </a:cubicBezTo>
                <a:cubicBezTo>
                  <a:pt x="9228" y="9228"/>
                  <a:pt x="8516" y="9442"/>
                  <a:pt x="7970" y="9394"/>
                </a:cubicBezTo>
                <a:close/>
              </a:path>
            </a:pathLst>
          </a:custGeom>
          <a:solidFill>
            <a:srgbClr val="4F2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00" name="Google Shape;1600;p61"/>
          <p:cNvSpPr/>
          <p:nvPr/>
        </p:nvSpPr>
        <p:spPr>
          <a:xfrm>
            <a:off x="1645100" y="2898075"/>
            <a:ext cx="36800" cy="55775"/>
          </a:xfrm>
          <a:custGeom>
            <a:avLst/>
            <a:gdLst/>
            <a:ahLst/>
            <a:cxnLst/>
            <a:rect l="l" t="t" r="r" b="b"/>
            <a:pathLst>
              <a:path w="1472" h="2231" extrusionOk="0">
                <a:moveTo>
                  <a:pt x="1448" y="1234"/>
                </a:moveTo>
                <a:cubicBezTo>
                  <a:pt x="1448" y="1376"/>
                  <a:pt x="1448" y="1519"/>
                  <a:pt x="1448" y="1661"/>
                </a:cubicBezTo>
                <a:cubicBezTo>
                  <a:pt x="1424" y="1874"/>
                  <a:pt x="1258" y="2064"/>
                  <a:pt x="1021" y="2135"/>
                </a:cubicBezTo>
                <a:cubicBezTo>
                  <a:pt x="641" y="2230"/>
                  <a:pt x="238" y="2017"/>
                  <a:pt x="120" y="1637"/>
                </a:cubicBezTo>
                <a:cubicBezTo>
                  <a:pt x="48" y="1234"/>
                  <a:pt x="1" y="854"/>
                  <a:pt x="1" y="451"/>
                </a:cubicBezTo>
                <a:cubicBezTo>
                  <a:pt x="1" y="190"/>
                  <a:pt x="238" y="0"/>
                  <a:pt x="499" y="24"/>
                </a:cubicBezTo>
                <a:cubicBezTo>
                  <a:pt x="1021" y="0"/>
                  <a:pt x="1472" y="451"/>
                  <a:pt x="1448" y="997"/>
                </a:cubicBezTo>
                <a:cubicBezTo>
                  <a:pt x="1448" y="1044"/>
                  <a:pt x="1448" y="1115"/>
                  <a:pt x="1448" y="123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01" name="Google Shape;1601;p61"/>
          <p:cNvSpPr/>
          <p:nvPr/>
        </p:nvSpPr>
        <p:spPr>
          <a:xfrm>
            <a:off x="1423925" y="2943725"/>
            <a:ext cx="36775" cy="50450"/>
          </a:xfrm>
          <a:custGeom>
            <a:avLst/>
            <a:gdLst/>
            <a:ahLst/>
            <a:cxnLst/>
            <a:rect l="l" t="t" r="r" b="b"/>
            <a:pathLst>
              <a:path w="1471" h="2018" extrusionOk="0">
                <a:moveTo>
                  <a:pt x="0" y="973"/>
                </a:moveTo>
                <a:cubicBezTo>
                  <a:pt x="0" y="807"/>
                  <a:pt x="0" y="689"/>
                  <a:pt x="24" y="547"/>
                </a:cubicBezTo>
                <a:cubicBezTo>
                  <a:pt x="48" y="286"/>
                  <a:pt x="237" y="72"/>
                  <a:pt x="498" y="48"/>
                </a:cubicBezTo>
                <a:cubicBezTo>
                  <a:pt x="712" y="1"/>
                  <a:pt x="949" y="120"/>
                  <a:pt x="1068" y="309"/>
                </a:cubicBezTo>
                <a:cubicBezTo>
                  <a:pt x="1091" y="404"/>
                  <a:pt x="1115" y="475"/>
                  <a:pt x="1162" y="570"/>
                </a:cubicBezTo>
                <a:cubicBezTo>
                  <a:pt x="1471" y="1140"/>
                  <a:pt x="1423" y="1282"/>
                  <a:pt x="973" y="1709"/>
                </a:cubicBezTo>
                <a:cubicBezTo>
                  <a:pt x="664" y="2017"/>
                  <a:pt x="119" y="1851"/>
                  <a:pt x="48" y="1400"/>
                </a:cubicBezTo>
                <a:cubicBezTo>
                  <a:pt x="24" y="1258"/>
                  <a:pt x="0" y="1116"/>
                  <a:pt x="0" y="97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02" name="Google Shape;1602;p61"/>
          <p:cNvGrpSpPr/>
          <p:nvPr/>
        </p:nvGrpSpPr>
        <p:grpSpPr>
          <a:xfrm>
            <a:off x="903175" y="1543725"/>
            <a:ext cx="855800" cy="746475"/>
            <a:chOff x="7461875" y="1143275"/>
            <a:chExt cx="855800" cy="746475"/>
          </a:xfrm>
        </p:grpSpPr>
        <p:sp>
          <p:nvSpPr>
            <p:cNvPr id="1603" name="Google Shape;1603;p61"/>
            <p:cNvSpPr/>
            <p:nvPr/>
          </p:nvSpPr>
          <p:spPr>
            <a:xfrm>
              <a:off x="7746450" y="1169425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4" name="Google Shape;1604;p61"/>
            <p:cNvSpPr/>
            <p:nvPr/>
          </p:nvSpPr>
          <p:spPr>
            <a:xfrm>
              <a:off x="7483850" y="1339425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5" name="Google Shape;1605;p61"/>
            <p:cNvSpPr/>
            <p:nvPr/>
          </p:nvSpPr>
          <p:spPr>
            <a:xfrm>
              <a:off x="7701450" y="1327400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6" name="Google Shape;1606;p61"/>
            <p:cNvSpPr/>
            <p:nvPr/>
          </p:nvSpPr>
          <p:spPr>
            <a:xfrm>
              <a:off x="7461875" y="1143275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7" name="Google Shape;1607;p61"/>
            <p:cNvSpPr/>
            <p:nvPr/>
          </p:nvSpPr>
          <p:spPr>
            <a:xfrm>
              <a:off x="8115750" y="1662700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8" name="Google Shape;1608;p61"/>
            <p:cNvSpPr/>
            <p:nvPr/>
          </p:nvSpPr>
          <p:spPr>
            <a:xfrm>
              <a:off x="7906500" y="1627125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9" name="Google Shape;1609;p61"/>
            <p:cNvSpPr/>
            <p:nvPr/>
          </p:nvSpPr>
          <p:spPr>
            <a:xfrm>
              <a:off x="8263775" y="1749000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0" name="Google Shape;1610;p61"/>
            <p:cNvSpPr/>
            <p:nvPr/>
          </p:nvSpPr>
          <p:spPr>
            <a:xfrm>
              <a:off x="8214600" y="1676825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1" name="Google Shape;1611;p61"/>
            <p:cNvSpPr/>
            <p:nvPr/>
          </p:nvSpPr>
          <p:spPr>
            <a:xfrm>
              <a:off x="8005375" y="1653275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2" name="Google Shape;1612;p61"/>
            <p:cNvSpPr/>
            <p:nvPr/>
          </p:nvSpPr>
          <p:spPr>
            <a:xfrm>
              <a:off x="8289425" y="1854150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3" name="Google Shape;1613;p61"/>
            <p:cNvSpPr/>
            <p:nvPr/>
          </p:nvSpPr>
          <p:spPr>
            <a:xfrm>
              <a:off x="7848450" y="1562250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14" name="Google Shape;1614;p61"/>
          <p:cNvGrpSpPr/>
          <p:nvPr/>
        </p:nvGrpSpPr>
        <p:grpSpPr>
          <a:xfrm flipH="1">
            <a:off x="368163" y="325325"/>
            <a:ext cx="741250" cy="792000"/>
            <a:chOff x="-3118700" y="2365900"/>
            <a:chExt cx="741250" cy="792000"/>
          </a:xfrm>
        </p:grpSpPr>
        <p:sp>
          <p:nvSpPr>
            <p:cNvPr id="1615" name="Google Shape;1615;p61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6" name="Google Shape;1616;p61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7" name="Google Shape;1617;p61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8" name="Google Shape;1618;p61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9" name="Google Shape;1619;p61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0" name="Google Shape;1620;p61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1" name="Google Shape;1621;p61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2" name="Google Shape;1622;p61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3" name="Google Shape;1623;p61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4" name="Google Shape;1624;p61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25" name="Google Shape;1625;p61"/>
          <p:cNvGrpSpPr/>
          <p:nvPr/>
        </p:nvGrpSpPr>
        <p:grpSpPr>
          <a:xfrm flipH="1">
            <a:off x="7535150" y="1272925"/>
            <a:ext cx="608900" cy="407500"/>
            <a:chOff x="4137713" y="525925"/>
            <a:chExt cx="608900" cy="407500"/>
          </a:xfrm>
        </p:grpSpPr>
        <p:sp>
          <p:nvSpPr>
            <p:cNvPr id="1626" name="Google Shape;1626;p61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7" name="Google Shape;1627;p61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28" name="Google Shape;1628;p61"/>
          <p:cNvGrpSpPr/>
          <p:nvPr/>
        </p:nvGrpSpPr>
        <p:grpSpPr>
          <a:xfrm>
            <a:off x="7981563" y="4220513"/>
            <a:ext cx="643950" cy="195675"/>
            <a:chOff x="806663" y="3241275"/>
            <a:chExt cx="643950" cy="195675"/>
          </a:xfrm>
        </p:grpSpPr>
        <p:sp>
          <p:nvSpPr>
            <p:cNvPr id="1629" name="Google Shape;1629;p61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0" name="Google Shape;1630;p61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31" name="Google Shape;1631;p61"/>
          <p:cNvGrpSpPr/>
          <p:nvPr/>
        </p:nvGrpSpPr>
        <p:grpSpPr>
          <a:xfrm>
            <a:off x="7535138" y="3790813"/>
            <a:ext cx="381375" cy="358350"/>
            <a:chOff x="7723450" y="2617900"/>
            <a:chExt cx="381375" cy="358350"/>
          </a:xfrm>
        </p:grpSpPr>
        <p:sp>
          <p:nvSpPr>
            <p:cNvPr id="1632" name="Google Shape;1632;p61"/>
            <p:cNvSpPr/>
            <p:nvPr/>
          </p:nvSpPr>
          <p:spPr>
            <a:xfrm>
              <a:off x="7751700" y="2646150"/>
              <a:ext cx="333750" cy="302375"/>
            </a:xfrm>
            <a:custGeom>
              <a:avLst/>
              <a:gdLst/>
              <a:ahLst/>
              <a:cxnLst/>
              <a:rect l="l" t="t" r="r" b="b"/>
              <a:pathLst>
                <a:path w="13350" h="12095" extrusionOk="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3" name="Google Shape;1633;p61"/>
            <p:cNvSpPr/>
            <p:nvPr/>
          </p:nvSpPr>
          <p:spPr>
            <a:xfrm>
              <a:off x="7897125" y="2778475"/>
              <a:ext cx="75875" cy="57050"/>
            </a:xfrm>
            <a:custGeom>
              <a:avLst/>
              <a:gdLst/>
              <a:ahLst/>
              <a:cxnLst/>
              <a:rect l="l" t="t" r="r" b="b"/>
              <a:pathLst>
                <a:path w="3035" h="2282" extrusionOk="0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4" name="Google Shape;1634;p61"/>
            <p:cNvSpPr/>
            <p:nvPr/>
          </p:nvSpPr>
          <p:spPr>
            <a:xfrm>
              <a:off x="7723450" y="2617900"/>
              <a:ext cx="381375" cy="358350"/>
            </a:xfrm>
            <a:custGeom>
              <a:avLst/>
              <a:gdLst/>
              <a:ahLst/>
              <a:cxnLst/>
              <a:rect l="l" t="t" r="r" b="b"/>
              <a:pathLst>
                <a:path w="15255" h="14334" extrusionOk="0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5" name="Google Shape;1635;p61"/>
            <p:cNvSpPr/>
            <p:nvPr/>
          </p:nvSpPr>
          <p:spPr>
            <a:xfrm>
              <a:off x="7870450" y="2760175"/>
              <a:ext cx="115625" cy="96275"/>
            </a:xfrm>
            <a:custGeom>
              <a:avLst/>
              <a:gdLst/>
              <a:ahLst/>
              <a:cxnLst/>
              <a:rect l="l" t="t" r="r" b="b"/>
              <a:pathLst>
                <a:path w="4625" h="3851" extrusionOk="0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36" name="Google Shape;1636;p61"/>
          <p:cNvGrpSpPr/>
          <p:nvPr/>
        </p:nvGrpSpPr>
        <p:grpSpPr>
          <a:xfrm>
            <a:off x="7916529" y="402200"/>
            <a:ext cx="643933" cy="1955285"/>
            <a:chOff x="7535154" y="939325"/>
            <a:chExt cx="643933" cy="1955285"/>
          </a:xfrm>
        </p:grpSpPr>
        <p:sp>
          <p:nvSpPr>
            <p:cNvPr id="1637" name="Google Shape;1637;p61"/>
            <p:cNvSpPr/>
            <p:nvPr/>
          </p:nvSpPr>
          <p:spPr>
            <a:xfrm>
              <a:off x="7802933" y="1519843"/>
              <a:ext cx="107696" cy="173270"/>
            </a:xfrm>
            <a:custGeom>
              <a:avLst/>
              <a:gdLst/>
              <a:ahLst/>
              <a:cxnLst/>
              <a:rect l="l" t="t" r="r" b="b"/>
              <a:pathLst>
                <a:path w="3265" h="5253" extrusionOk="0">
                  <a:moveTo>
                    <a:pt x="900" y="1"/>
                  </a:moveTo>
                  <a:lnTo>
                    <a:pt x="900" y="1696"/>
                  </a:lnTo>
                  <a:lnTo>
                    <a:pt x="1" y="5253"/>
                  </a:lnTo>
                  <a:lnTo>
                    <a:pt x="1423" y="5253"/>
                  </a:lnTo>
                  <a:lnTo>
                    <a:pt x="3265" y="1696"/>
                  </a:lnTo>
                  <a:lnTo>
                    <a:pt x="3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8" name="Google Shape;1638;p61"/>
            <p:cNvSpPr/>
            <p:nvPr/>
          </p:nvSpPr>
          <p:spPr>
            <a:xfrm>
              <a:off x="7546171" y="955818"/>
              <a:ext cx="617743" cy="828616"/>
            </a:xfrm>
            <a:custGeom>
              <a:avLst/>
              <a:gdLst/>
              <a:ahLst/>
              <a:cxnLst/>
              <a:rect l="l" t="t" r="r" b="b"/>
              <a:pathLst>
                <a:path w="18728" h="25121" extrusionOk="0">
                  <a:moveTo>
                    <a:pt x="3140" y="2160"/>
                  </a:moveTo>
                  <a:cubicBezTo>
                    <a:pt x="3140" y="2160"/>
                    <a:pt x="3140" y="2160"/>
                    <a:pt x="3140" y="2160"/>
                  </a:cubicBezTo>
                  <a:cubicBezTo>
                    <a:pt x="3131" y="2171"/>
                    <a:pt x="3123" y="2181"/>
                    <a:pt x="3114" y="2191"/>
                  </a:cubicBezTo>
                  <a:lnTo>
                    <a:pt x="3114" y="2191"/>
                  </a:lnTo>
                  <a:cubicBezTo>
                    <a:pt x="3121" y="2182"/>
                    <a:pt x="3130" y="2172"/>
                    <a:pt x="3140" y="2160"/>
                  </a:cubicBezTo>
                  <a:close/>
                  <a:moveTo>
                    <a:pt x="8771" y="1"/>
                  </a:moveTo>
                  <a:cubicBezTo>
                    <a:pt x="8182" y="1"/>
                    <a:pt x="7592" y="53"/>
                    <a:pt x="7010" y="152"/>
                  </a:cubicBezTo>
                  <a:cubicBezTo>
                    <a:pt x="6362" y="256"/>
                    <a:pt x="5692" y="445"/>
                    <a:pt x="5065" y="612"/>
                  </a:cubicBezTo>
                  <a:cubicBezTo>
                    <a:pt x="4646" y="758"/>
                    <a:pt x="4228" y="863"/>
                    <a:pt x="3893" y="1177"/>
                  </a:cubicBezTo>
                  <a:cubicBezTo>
                    <a:pt x="3704" y="1386"/>
                    <a:pt x="3558" y="1595"/>
                    <a:pt x="3391" y="1825"/>
                  </a:cubicBezTo>
                  <a:cubicBezTo>
                    <a:pt x="3328" y="1930"/>
                    <a:pt x="3286" y="1951"/>
                    <a:pt x="3223" y="2056"/>
                  </a:cubicBezTo>
                  <a:cubicBezTo>
                    <a:pt x="3189" y="2098"/>
                    <a:pt x="3161" y="2133"/>
                    <a:pt x="3140" y="2160"/>
                  </a:cubicBezTo>
                  <a:lnTo>
                    <a:pt x="3140" y="2160"/>
                  </a:lnTo>
                  <a:cubicBezTo>
                    <a:pt x="3140" y="2139"/>
                    <a:pt x="3160" y="2139"/>
                    <a:pt x="3160" y="2118"/>
                  </a:cubicBezTo>
                  <a:lnTo>
                    <a:pt x="3160" y="2118"/>
                  </a:lnTo>
                  <a:cubicBezTo>
                    <a:pt x="3114" y="2181"/>
                    <a:pt x="3087" y="2217"/>
                    <a:pt x="3081" y="2227"/>
                  </a:cubicBezTo>
                  <a:lnTo>
                    <a:pt x="3081" y="2227"/>
                  </a:lnTo>
                  <a:cubicBezTo>
                    <a:pt x="3092" y="2215"/>
                    <a:pt x="3103" y="2203"/>
                    <a:pt x="3114" y="2191"/>
                  </a:cubicBezTo>
                  <a:lnTo>
                    <a:pt x="3114" y="2191"/>
                  </a:lnTo>
                  <a:cubicBezTo>
                    <a:pt x="3092" y="2217"/>
                    <a:pt x="3081" y="2230"/>
                    <a:pt x="3080" y="2230"/>
                  </a:cubicBezTo>
                  <a:cubicBezTo>
                    <a:pt x="3080" y="2230"/>
                    <a:pt x="3080" y="2229"/>
                    <a:pt x="3081" y="2227"/>
                  </a:cubicBezTo>
                  <a:lnTo>
                    <a:pt x="3081" y="2227"/>
                  </a:lnTo>
                  <a:cubicBezTo>
                    <a:pt x="3010" y="2303"/>
                    <a:pt x="2928" y="2372"/>
                    <a:pt x="2847" y="2453"/>
                  </a:cubicBezTo>
                  <a:cubicBezTo>
                    <a:pt x="2784" y="2495"/>
                    <a:pt x="2763" y="2558"/>
                    <a:pt x="2721" y="2579"/>
                  </a:cubicBezTo>
                  <a:cubicBezTo>
                    <a:pt x="2282" y="2976"/>
                    <a:pt x="1884" y="3416"/>
                    <a:pt x="1466" y="3834"/>
                  </a:cubicBezTo>
                  <a:cubicBezTo>
                    <a:pt x="984" y="4315"/>
                    <a:pt x="650" y="4880"/>
                    <a:pt x="461" y="5529"/>
                  </a:cubicBezTo>
                  <a:cubicBezTo>
                    <a:pt x="1" y="7182"/>
                    <a:pt x="127" y="8940"/>
                    <a:pt x="608" y="10551"/>
                  </a:cubicBezTo>
                  <a:cubicBezTo>
                    <a:pt x="963" y="11806"/>
                    <a:pt x="1361" y="13145"/>
                    <a:pt x="1989" y="14401"/>
                  </a:cubicBezTo>
                  <a:cubicBezTo>
                    <a:pt x="1926" y="14526"/>
                    <a:pt x="1947" y="14714"/>
                    <a:pt x="2010" y="14861"/>
                  </a:cubicBezTo>
                  <a:cubicBezTo>
                    <a:pt x="2240" y="15468"/>
                    <a:pt x="2637" y="15991"/>
                    <a:pt x="3098" y="16472"/>
                  </a:cubicBezTo>
                  <a:cubicBezTo>
                    <a:pt x="3077" y="16744"/>
                    <a:pt x="3160" y="17037"/>
                    <a:pt x="3412" y="17246"/>
                  </a:cubicBezTo>
                  <a:cubicBezTo>
                    <a:pt x="3976" y="17727"/>
                    <a:pt x="4604" y="18104"/>
                    <a:pt x="5232" y="18481"/>
                  </a:cubicBezTo>
                  <a:cubicBezTo>
                    <a:pt x="5483" y="18732"/>
                    <a:pt x="5755" y="19004"/>
                    <a:pt x="6027" y="19213"/>
                  </a:cubicBezTo>
                  <a:cubicBezTo>
                    <a:pt x="6529" y="19548"/>
                    <a:pt x="7157" y="19862"/>
                    <a:pt x="7659" y="20280"/>
                  </a:cubicBezTo>
                  <a:cubicBezTo>
                    <a:pt x="7806" y="20782"/>
                    <a:pt x="8078" y="21222"/>
                    <a:pt x="8496" y="21536"/>
                  </a:cubicBezTo>
                  <a:cubicBezTo>
                    <a:pt x="8517" y="21619"/>
                    <a:pt x="8580" y="21661"/>
                    <a:pt x="8622" y="21745"/>
                  </a:cubicBezTo>
                  <a:cubicBezTo>
                    <a:pt x="8329" y="22121"/>
                    <a:pt x="8098" y="22561"/>
                    <a:pt x="7952" y="23000"/>
                  </a:cubicBezTo>
                  <a:cubicBezTo>
                    <a:pt x="7764" y="23502"/>
                    <a:pt x="7806" y="23921"/>
                    <a:pt x="8015" y="24402"/>
                  </a:cubicBezTo>
                  <a:cubicBezTo>
                    <a:pt x="8257" y="24910"/>
                    <a:pt x="8814" y="25120"/>
                    <a:pt x="9385" y="25120"/>
                  </a:cubicBezTo>
                  <a:cubicBezTo>
                    <a:pt x="9896" y="25120"/>
                    <a:pt x="10418" y="24951"/>
                    <a:pt x="10735" y="24674"/>
                  </a:cubicBezTo>
                  <a:cubicBezTo>
                    <a:pt x="10944" y="24528"/>
                    <a:pt x="11049" y="24130"/>
                    <a:pt x="10944" y="23879"/>
                  </a:cubicBezTo>
                  <a:cubicBezTo>
                    <a:pt x="10777" y="23398"/>
                    <a:pt x="10609" y="22833"/>
                    <a:pt x="10295" y="22435"/>
                  </a:cubicBezTo>
                  <a:cubicBezTo>
                    <a:pt x="10484" y="22331"/>
                    <a:pt x="10630" y="22163"/>
                    <a:pt x="10714" y="21954"/>
                  </a:cubicBezTo>
                  <a:cubicBezTo>
                    <a:pt x="11132" y="21849"/>
                    <a:pt x="11551" y="21703"/>
                    <a:pt x="11927" y="21494"/>
                  </a:cubicBezTo>
                  <a:cubicBezTo>
                    <a:pt x="12890" y="20908"/>
                    <a:pt x="13518" y="20029"/>
                    <a:pt x="14334" y="19276"/>
                  </a:cubicBezTo>
                  <a:cubicBezTo>
                    <a:pt x="15338" y="18292"/>
                    <a:pt x="16112" y="17121"/>
                    <a:pt x="16845" y="15949"/>
                  </a:cubicBezTo>
                  <a:cubicBezTo>
                    <a:pt x="17221" y="15342"/>
                    <a:pt x="17619" y="14756"/>
                    <a:pt x="17891" y="14087"/>
                  </a:cubicBezTo>
                  <a:cubicBezTo>
                    <a:pt x="18079" y="13564"/>
                    <a:pt x="18205" y="12978"/>
                    <a:pt x="18330" y="12434"/>
                  </a:cubicBezTo>
                  <a:cubicBezTo>
                    <a:pt x="18623" y="11178"/>
                    <a:pt x="18728" y="9881"/>
                    <a:pt x="18456" y="8584"/>
                  </a:cubicBezTo>
                  <a:cubicBezTo>
                    <a:pt x="18205" y="7412"/>
                    <a:pt x="17577" y="6429"/>
                    <a:pt x="16761" y="5529"/>
                  </a:cubicBezTo>
                  <a:lnTo>
                    <a:pt x="16677" y="5383"/>
                  </a:lnTo>
                  <a:cubicBezTo>
                    <a:pt x="16614" y="5194"/>
                    <a:pt x="16531" y="5006"/>
                    <a:pt x="16426" y="4838"/>
                  </a:cubicBezTo>
                  <a:cubicBezTo>
                    <a:pt x="16410" y="4792"/>
                    <a:pt x="16325" y="4582"/>
                    <a:pt x="16317" y="4582"/>
                  </a:cubicBezTo>
                  <a:lnTo>
                    <a:pt x="16317" y="4582"/>
                  </a:lnTo>
                  <a:cubicBezTo>
                    <a:pt x="16315" y="4582"/>
                    <a:pt x="16321" y="4607"/>
                    <a:pt x="16342" y="4671"/>
                  </a:cubicBezTo>
                  <a:cubicBezTo>
                    <a:pt x="16238" y="4357"/>
                    <a:pt x="15987" y="4127"/>
                    <a:pt x="15736" y="3918"/>
                  </a:cubicBezTo>
                  <a:cubicBezTo>
                    <a:pt x="15464" y="3646"/>
                    <a:pt x="15568" y="3730"/>
                    <a:pt x="15359" y="3374"/>
                  </a:cubicBezTo>
                  <a:cubicBezTo>
                    <a:pt x="15045" y="2809"/>
                    <a:pt x="14836" y="2223"/>
                    <a:pt x="14313" y="1805"/>
                  </a:cubicBezTo>
                  <a:cubicBezTo>
                    <a:pt x="13413" y="1093"/>
                    <a:pt x="12220" y="591"/>
                    <a:pt x="11111" y="298"/>
                  </a:cubicBezTo>
                  <a:cubicBezTo>
                    <a:pt x="10345" y="95"/>
                    <a:pt x="9558" y="1"/>
                    <a:pt x="8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9" name="Google Shape;1639;p61"/>
            <p:cNvSpPr/>
            <p:nvPr/>
          </p:nvSpPr>
          <p:spPr>
            <a:xfrm>
              <a:off x="7535154" y="939325"/>
              <a:ext cx="643933" cy="1955285"/>
            </a:xfrm>
            <a:custGeom>
              <a:avLst/>
              <a:gdLst/>
              <a:ahLst/>
              <a:cxnLst/>
              <a:rect l="l" t="t" r="r" b="b"/>
              <a:pathLst>
                <a:path w="19522" h="59278" extrusionOk="0">
                  <a:moveTo>
                    <a:pt x="8203" y="1140"/>
                  </a:moveTo>
                  <a:cubicBezTo>
                    <a:pt x="11190" y="1140"/>
                    <a:pt x="13920" y="2682"/>
                    <a:pt x="15693" y="5129"/>
                  </a:cubicBezTo>
                  <a:cubicBezTo>
                    <a:pt x="16739" y="6552"/>
                    <a:pt x="17471" y="8163"/>
                    <a:pt x="17785" y="9900"/>
                  </a:cubicBezTo>
                  <a:cubicBezTo>
                    <a:pt x="18057" y="11553"/>
                    <a:pt x="18225" y="13289"/>
                    <a:pt x="17723" y="14901"/>
                  </a:cubicBezTo>
                  <a:cubicBezTo>
                    <a:pt x="17220" y="16595"/>
                    <a:pt x="16111" y="18060"/>
                    <a:pt x="14982" y="19399"/>
                  </a:cubicBezTo>
                  <a:cubicBezTo>
                    <a:pt x="13935" y="20676"/>
                    <a:pt x="12680" y="21596"/>
                    <a:pt x="11215" y="22349"/>
                  </a:cubicBezTo>
                  <a:lnTo>
                    <a:pt x="11194" y="22391"/>
                  </a:lnTo>
                  <a:cubicBezTo>
                    <a:pt x="11056" y="22252"/>
                    <a:pt x="10905" y="22170"/>
                    <a:pt x="10719" y="22170"/>
                  </a:cubicBezTo>
                  <a:cubicBezTo>
                    <a:pt x="10652" y="22170"/>
                    <a:pt x="10581" y="22181"/>
                    <a:pt x="10504" y="22203"/>
                  </a:cubicBezTo>
                  <a:lnTo>
                    <a:pt x="10483" y="22203"/>
                  </a:lnTo>
                  <a:cubicBezTo>
                    <a:pt x="10483" y="22182"/>
                    <a:pt x="10504" y="22140"/>
                    <a:pt x="10504" y="22140"/>
                  </a:cubicBezTo>
                  <a:cubicBezTo>
                    <a:pt x="10588" y="21910"/>
                    <a:pt x="10399" y="21659"/>
                    <a:pt x="10190" y="21596"/>
                  </a:cubicBezTo>
                  <a:cubicBezTo>
                    <a:pt x="10152" y="21590"/>
                    <a:pt x="10113" y="21587"/>
                    <a:pt x="10074" y="21587"/>
                  </a:cubicBezTo>
                  <a:cubicBezTo>
                    <a:pt x="9857" y="21587"/>
                    <a:pt x="9635" y="21678"/>
                    <a:pt x="9458" y="21784"/>
                  </a:cubicBezTo>
                  <a:cubicBezTo>
                    <a:pt x="8328" y="20864"/>
                    <a:pt x="6947" y="20215"/>
                    <a:pt x="5796" y="19253"/>
                  </a:cubicBezTo>
                  <a:cubicBezTo>
                    <a:pt x="4666" y="18290"/>
                    <a:pt x="3578" y="17328"/>
                    <a:pt x="2783" y="16072"/>
                  </a:cubicBezTo>
                  <a:cubicBezTo>
                    <a:pt x="2009" y="14796"/>
                    <a:pt x="1674" y="13457"/>
                    <a:pt x="1381" y="11992"/>
                  </a:cubicBezTo>
                  <a:cubicBezTo>
                    <a:pt x="1088" y="10611"/>
                    <a:pt x="1005" y="9168"/>
                    <a:pt x="1193" y="7787"/>
                  </a:cubicBezTo>
                  <a:cubicBezTo>
                    <a:pt x="1423" y="6196"/>
                    <a:pt x="1904" y="4543"/>
                    <a:pt x="3055" y="3372"/>
                  </a:cubicBezTo>
                  <a:cubicBezTo>
                    <a:pt x="4227" y="2158"/>
                    <a:pt x="5712" y="1321"/>
                    <a:pt x="7428" y="1175"/>
                  </a:cubicBezTo>
                  <a:cubicBezTo>
                    <a:pt x="7688" y="1152"/>
                    <a:pt x="7947" y="1140"/>
                    <a:pt x="8203" y="1140"/>
                  </a:cubicBezTo>
                  <a:close/>
                  <a:moveTo>
                    <a:pt x="10336" y="22475"/>
                  </a:moveTo>
                  <a:cubicBezTo>
                    <a:pt x="10336" y="22538"/>
                    <a:pt x="10378" y="22559"/>
                    <a:pt x="10399" y="22621"/>
                  </a:cubicBezTo>
                  <a:cubicBezTo>
                    <a:pt x="10357" y="22600"/>
                    <a:pt x="10316" y="22600"/>
                    <a:pt x="10274" y="22559"/>
                  </a:cubicBezTo>
                  <a:lnTo>
                    <a:pt x="10336" y="22475"/>
                  </a:lnTo>
                  <a:close/>
                  <a:moveTo>
                    <a:pt x="9772" y="22935"/>
                  </a:moveTo>
                  <a:cubicBezTo>
                    <a:pt x="9772" y="22977"/>
                    <a:pt x="9772" y="23040"/>
                    <a:pt x="9792" y="23082"/>
                  </a:cubicBezTo>
                  <a:cubicBezTo>
                    <a:pt x="9960" y="23542"/>
                    <a:pt x="10085" y="23919"/>
                    <a:pt x="10295" y="24316"/>
                  </a:cubicBezTo>
                  <a:cubicBezTo>
                    <a:pt x="10377" y="24482"/>
                    <a:pt x="10890" y="25446"/>
                    <a:pt x="10638" y="25446"/>
                  </a:cubicBezTo>
                  <a:cubicBezTo>
                    <a:pt x="10635" y="25446"/>
                    <a:pt x="10632" y="25446"/>
                    <a:pt x="10629" y="25446"/>
                  </a:cubicBezTo>
                  <a:cubicBezTo>
                    <a:pt x="10357" y="25425"/>
                    <a:pt x="10064" y="25279"/>
                    <a:pt x="9772" y="25216"/>
                  </a:cubicBezTo>
                  <a:cubicBezTo>
                    <a:pt x="9479" y="25132"/>
                    <a:pt x="9248" y="25028"/>
                    <a:pt x="8956" y="24923"/>
                  </a:cubicBezTo>
                  <a:cubicBezTo>
                    <a:pt x="8830" y="24860"/>
                    <a:pt x="8056" y="24735"/>
                    <a:pt x="8056" y="24714"/>
                  </a:cubicBezTo>
                  <a:cubicBezTo>
                    <a:pt x="7847" y="24295"/>
                    <a:pt x="8956" y="23479"/>
                    <a:pt x="9207" y="23291"/>
                  </a:cubicBezTo>
                  <a:cubicBezTo>
                    <a:pt x="9353" y="23186"/>
                    <a:pt x="9562" y="23061"/>
                    <a:pt x="9772" y="22935"/>
                  </a:cubicBezTo>
                  <a:close/>
                  <a:moveTo>
                    <a:pt x="8265" y="0"/>
                  </a:moveTo>
                  <a:cubicBezTo>
                    <a:pt x="7422" y="0"/>
                    <a:pt x="6577" y="126"/>
                    <a:pt x="5754" y="401"/>
                  </a:cubicBezTo>
                  <a:cubicBezTo>
                    <a:pt x="4227" y="924"/>
                    <a:pt x="2888" y="1844"/>
                    <a:pt x="1883" y="3079"/>
                  </a:cubicBezTo>
                  <a:cubicBezTo>
                    <a:pt x="900" y="4250"/>
                    <a:pt x="419" y="5841"/>
                    <a:pt x="209" y="7347"/>
                  </a:cubicBezTo>
                  <a:cubicBezTo>
                    <a:pt x="0" y="8875"/>
                    <a:pt x="21" y="10423"/>
                    <a:pt x="314" y="11950"/>
                  </a:cubicBezTo>
                  <a:cubicBezTo>
                    <a:pt x="628" y="13541"/>
                    <a:pt x="963" y="15089"/>
                    <a:pt x="1800" y="16491"/>
                  </a:cubicBezTo>
                  <a:cubicBezTo>
                    <a:pt x="2637" y="17872"/>
                    <a:pt x="3808" y="19002"/>
                    <a:pt x="5043" y="20048"/>
                  </a:cubicBezTo>
                  <a:cubicBezTo>
                    <a:pt x="6173" y="20927"/>
                    <a:pt x="7365" y="21868"/>
                    <a:pt x="8704" y="22391"/>
                  </a:cubicBezTo>
                  <a:cubicBezTo>
                    <a:pt x="8391" y="22621"/>
                    <a:pt x="8077" y="22914"/>
                    <a:pt x="7805" y="23186"/>
                  </a:cubicBezTo>
                  <a:cubicBezTo>
                    <a:pt x="7365" y="23709"/>
                    <a:pt x="6654" y="25069"/>
                    <a:pt x="7784" y="25383"/>
                  </a:cubicBezTo>
                  <a:cubicBezTo>
                    <a:pt x="8119" y="25488"/>
                    <a:pt x="8474" y="25530"/>
                    <a:pt x="8809" y="25676"/>
                  </a:cubicBezTo>
                  <a:cubicBezTo>
                    <a:pt x="9123" y="25802"/>
                    <a:pt x="9437" y="25906"/>
                    <a:pt x="9772" y="25969"/>
                  </a:cubicBezTo>
                  <a:cubicBezTo>
                    <a:pt x="10091" y="26031"/>
                    <a:pt x="10432" y="26171"/>
                    <a:pt x="10748" y="26171"/>
                  </a:cubicBezTo>
                  <a:cubicBezTo>
                    <a:pt x="10970" y="26171"/>
                    <a:pt x="11180" y="26102"/>
                    <a:pt x="11362" y="25885"/>
                  </a:cubicBezTo>
                  <a:cubicBezTo>
                    <a:pt x="11697" y="25488"/>
                    <a:pt x="11445" y="24839"/>
                    <a:pt x="11257" y="24421"/>
                  </a:cubicBezTo>
                  <a:cubicBezTo>
                    <a:pt x="11153" y="24170"/>
                    <a:pt x="11027" y="23919"/>
                    <a:pt x="10839" y="23689"/>
                  </a:cubicBezTo>
                  <a:cubicBezTo>
                    <a:pt x="10692" y="23479"/>
                    <a:pt x="10650" y="23124"/>
                    <a:pt x="10588" y="22852"/>
                  </a:cubicBezTo>
                  <a:cubicBezTo>
                    <a:pt x="10567" y="22810"/>
                    <a:pt x="10567" y="22747"/>
                    <a:pt x="10525" y="22726"/>
                  </a:cubicBezTo>
                  <a:cubicBezTo>
                    <a:pt x="10567" y="22726"/>
                    <a:pt x="10588" y="22747"/>
                    <a:pt x="10629" y="22747"/>
                  </a:cubicBezTo>
                  <a:cubicBezTo>
                    <a:pt x="10734" y="22747"/>
                    <a:pt x="11006" y="23396"/>
                    <a:pt x="11048" y="23479"/>
                  </a:cubicBezTo>
                  <a:lnTo>
                    <a:pt x="11759" y="24651"/>
                  </a:lnTo>
                  <a:cubicBezTo>
                    <a:pt x="12199" y="25383"/>
                    <a:pt x="12575" y="26178"/>
                    <a:pt x="12910" y="26953"/>
                  </a:cubicBezTo>
                  <a:cubicBezTo>
                    <a:pt x="13601" y="28564"/>
                    <a:pt x="14124" y="30175"/>
                    <a:pt x="14479" y="31870"/>
                  </a:cubicBezTo>
                  <a:cubicBezTo>
                    <a:pt x="15191" y="35155"/>
                    <a:pt x="15526" y="38523"/>
                    <a:pt x="15170" y="41850"/>
                  </a:cubicBezTo>
                  <a:cubicBezTo>
                    <a:pt x="14982" y="43545"/>
                    <a:pt x="14710" y="45219"/>
                    <a:pt x="14647" y="46914"/>
                  </a:cubicBezTo>
                  <a:cubicBezTo>
                    <a:pt x="14563" y="48483"/>
                    <a:pt x="14228" y="50031"/>
                    <a:pt x="14228" y="51622"/>
                  </a:cubicBezTo>
                  <a:cubicBezTo>
                    <a:pt x="14228" y="53212"/>
                    <a:pt x="14563" y="54844"/>
                    <a:pt x="15023" y="56392"/>
                  </a:cubicBezTo>
                  <a:cubicBezTo>
                    <a:pt x="15358" y="57459"/>
                    <a:pt x="15756" y="58694"/>
                    <a:pt x="16844" y="59238"/>
                  </a:cubicBezTo>
                  <a:cubicBezTo>
                    <a:pt x="16896" y="59265"/>
                    <a:pt x="16950" y="59278"/>
                    <a:pt x="17003" y="59278"/>
                  </a:cubicBezTo>
                  <a:cubicBezTo>
                    <a:pt x="17311" y="59278"/>
                    <a:pt x="17587" y="58863"/>
                    <a:pt x="17283" y="58631"/>
                  </a:cubicBezTo>
                  <a:cubicBezTo>
                    <a:pt x="16153" y="57773"/>
                    <a:pt x="15902" y="55932"/>
                    <a:pt x="15609" y="54635"/>
                  </a:cubicBezTo>
                  <a:cubicBezTo>
                    <a:pt x="15233" y="52982"/>
                    <a:pt x="15170" y="51370"/>
                    <a:pt x="15379" y="49717"/>
                  </a:cubicBezTo>
                  <a:cubicBezTo>
                    <a:pt x="15484" y="48922"/>
                    <a:pt x="15609" y="48169"/>
                    <a:pt x="15651" y="47395"/>
                  </a:cubicBezTo>
                  <a:cubicBezTo>
                    <a:pt x="15693" y="46495"/>
                    <a:pt x="15756" y="45616"/>
                    <a:pt x="15860" y="44738"/>
                  </a:cubicBezTo>
                  <a:cubicBezTo>
                    <a:pt x="16049" y="43043"/>
                    <a:pt x="16362" y="41348"/>
                    <a:pt x="16362" y="39653"/>
                  </a:cubicBezTo>
                  <a:cubicBezTo>
                    <a:pt x="16383" y="36222"/>
                    <a:pt x="15944" y="32665"/>
                    <a:pt x="14877" y="29422"/>
                  </a:cubicBezTo>
                  <a:cubicBezTo>
                    <a:pt x="14354" y="27810"/>
                    <a:pt x="13705" y="26199"/>
                    <a:pt x="12826" y="24756"/>
                  </a:cubicBezTo>
                  <a:cubicBezTo>
                    <a:pt x="12450" y="24107"/>
                    <a:pt x="11885" y="23521"/>
                    <a:pt x="11508" y="22893"/>
                  </a:cubicBezTo>
                  <a:lnTo>
                    <a:pt x="11529" y="22893"/>
                  </a:lnTo>
                  <a:cubicBezTo>
                    <a:pt x="12492" y="22433"/>
                    <a:pt x="13433" y="21931"/>
                    <a:pt x="14291" y="21261"/>
                  </a:cubicBezTo>
                  <a:cubicBezTo>
                    <a:pt x="15107" y="20634"/>
                    <a:pt x="15735" y="19859"/>
                    <a:pt x="16425" y="19106"/>
                  </a:cubicBezTo>
                  <a:cubicBezTo>
                    <a:pt x="17806" y="17537"/>
                    <a:pt x="18852" y="15612"/>
                    <a:pt x="19083" y="13520"/>
                  </a:cubicBezTo>
                  <a:cubicBezTo>
                    <a:pt x="19522" y="9335"/>
                    <a:pt x="17785" y="4732"/>
                    <a:pt x="14375" y="2158"/>
                  </a:cubicBezTo>
                  <a:cubicBezTo>
                    <a:pt x="12624" y="845"/>
                    <a:pt x="10449" y="0"/>
                    <a:pt x="8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40" name="Google Shape;1640;p61"/>
          <p:cNvGrpSpPr/>
          <p:nvPr/>
        </p:nvGrpSpPr>
        <p:grpSpPr>
          <a:xfrm>
            <a:off x="6797775" y="2357475"/>
            <a:ext cx="836975" cy="698350"/>
            <a:chOff x="7181850" y="1833225"/>
            <a:chExt cx="836975" cy="698350"/>
          </a:xfrm>
        </p:grpSpPr>
        <p:sp>
          <p:nvSpPr>
            <p:cNvPr id="1641" name="Google Shape;1641;p61"/>
            <p:cNvSpPr/>
            <p:nvPr/>
          </p:nvSpPr>
          <p:spPr>
            <a:xfrm>
              <a:off x="7873375" y="1833225"/>
              <a:ext cx="145450" cy="260525"/>
            </a:xfrm>
            <a:custGeom>
              <a:avLst/>
              <a:gdLst/>
              <a:ahLst/>
              <a:cxnLst/>
              <a:rect l="l" t="t" r="r" b="b"/>
              <a:pathLst>
                <a:path w="5818" h="10421" extrusionOk="0">
                  <a:moveTo>
                    <a:pt x="2762" y="5378"/>
                  </a:moveTo>
                  <a:cubicBezTo>
                    <a:pt x="2553" y="4687"/>
                    <a:pt x="2344" y="4059"/>
                    <a:pt x="2156" y="3453"/>
                  </a:cubicBezTo>
                  <a:cubicBezTo>
                    <a:pt x="2051" y="3097"/>
                    <a:pt x="1925" y="2720"/>
                    <a:pt x="1821" y="2365"/>
                  </a:cubicBezTo>
                  <a:cubicBezTo>
                    <a:pt x="1549" y="1569"/>
                    <a:pt x="1758" y="879"/>
                    <a:pt x="2093" y="168"/>
                  </a:cubicBezTo>
                  <a:cubicBezTo>
                    <a:pt x="2135" y="105"/>
                    <a:pt x="2177" y="84"/>
                    <a:pt x="2239" y="63"/>
                  </a:cubicBezTo>
                  <a:cubicBezTo>
                    <a:pt x="2260" y="42"/>
                    <a:pt x="2281" y="42"/>
                    <a:pt x="2386" y="0"/>
                  </a:cubicBezTo>
                  <a:cubicBezTo>
                    <a:pt x="2469" y="63"/>
                    <a:pt x="2595" y="105"/>
                    <a:pt x="2700" y="209"/>
                  </a:cubicBezTo>
                  <a:cubicBezTo>
                    <a:pt x="3097" y="565"/>
                    <a:pt x="3537" y="774"/>
                    <a:pt x="4060" y="712"/>
                  </a:cubicBezTo>
                  <a:cubicBezTo>
                    <a:pt x="4666" y="691"/>
                    <a:pt x="5210" y="921"/>
                    <a:pt x="5754" y="1151"/>
                  </a:cubicBezTo>
                  <a:cubicBezTo>
                    <a:pt x="5817" y="1821"/>
                    <a:pt x="5734" y="2469"/>
                    <a:pt x="5692" y="3118"/>
                  </a:cubicBezTo>
                  <a:cubicBezTo>
                    <a:pt x="5190" y="2992"/>
                    <a:pt x="4771" y="2825"/>
                    <a:pt x="4332" y="2762"/>
                  </a:cubicBezTo>
                  <a:cubicBezTo>
                    <a:pt x="3871" y="2699"/>
                    <a:pt x="3432" y="2762"/>
                    <a:pt x="2930" y="2762"/>
                  </a:cubicBezTo>
                  <a:cubicBezTo>
                    <a:pt x="2972" y="2930"/>
                    <a:pt x="2993" y="3097"/>
                    <a:pt x="3013" y="3243"/>
                  </a:cubicBezTo>
                  <a:cubicBezTo>
                    <a:pt x="3223" y="3871"/>
                    <a:pt x="3432" y="4478"/>
                    <a:pt x="3641" y="5085"/>
                  </a:cubicBezTo>
                  <a:cubicBezTo>
                    <a:pt x="3746" y="5378"/>
                    <a:pt x="3871" y="5608"/>
                    <a:pt x="4039" y="5859"/>
                  </a:cubicBezTo>
                  <a:cubicBezTo>
                    <a:pt x="4520" y="6570"/>
                    <a:pt x="4687" y="7365"/>
                    <a:pt x="4332" y="8202"/>
                  </a:cubicBezTo>
                  <a:cubicBezTo>
                    <a:pt x="4081" y="8725"/>
                    <a:pt x="3725" y="9144"/>
                    <a:pt x="3202" y="9374"/>
                  </a:cubicBezTo>
                  <a:cubicBezTo>
                    <a:pt x="2909" y="9500"/>
                    <a:pt x="2679" y="9625"/>
                    <a:pt x="2469" y="9813"/>
                  </a:cubicBezTo>
                  <a:cubicBezTo>
                    <a:pt x="1758" y="10420"/>
                    <a:pt x="607" y="10190"/>
                    <a:pt x="272" y="9311"/>
                  </a:cubicBezTo>
                  <a:cubicBezTo>
                    <a:pt x="0" y="8663"/>
                    <a:pt x="63" y="7993"/>
                    <a:pt x="189" y="7323"/>
                  </a:cubicBezTo>
                  <a:cubicBezTo>
                    <a:pt x="252" y="7114"/>
                    <a:pt x="419" y="6947"/>
                    <a:pt x="607" y="6779"/>
                  </a:cubicBezTo>
                  <a:cubicBezTo>
                    <a:pt x="1151" y="6382"/>
                    <a:pt x="1653" y="5922"/>
                    <a:pt x="2302" y="5691"/>
                  </a:cubicBezTo>
                  <a:cubicBezTo>
                    <a:pt x="2469" y="5608"/>
                    <a:pt x="2574" y="5503"/>
                    <a:pt x="2762" y="5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2" name="Google Shape;1642;p61"/>
            <p:cNvSpPr/>
            <p:nvPr/>
          </p:nvSpPr>
          <p:spPr>
            <a:xfrm>
              <a:off x="7829950" y="2123525"/>
              <a:ext cx="62800" cy="156950"/>
            </a:xfrm>
            <a:custGeom>
              <a:avLst/>
              <a:gdLst/>
              <a:ahLst/>
              <a:cxnLst/>
              <a:rect l="l" t="t" r="r" b="b"/>
              <a:pathLst>
                <a:path w="2512" h="6278" extrusionOk="0">
                  <a:moveTo>
                    <a:pt x="1465" y="4813"/>
                  </a:moveTo>
                  <a:cubicBezTo>
                    <a:pt x="1068" y="4353"/>
                    <a:pt x="733" y="3872"/>
                    <a:pt x="336" y="3432"/>
                  </a:cubicBezTo>
                  <a:cubicBezTo>
                    <a:pt x="126" y="3202"/>
                    <a:pt x="22" y="2930"/>
                    <a:pt x="22" y="2616"/>
                  </a:cubicBezTo>
                  <a:cubicBezTo>
                    <a:pt x="22" y="2072"/>
                    <a:pt x="1" y="1486"/>
                    <a:pt x="419" y="1047"/>
                  </a:cubicBezTo>
                  <a:cubicBezTo>
                    <a:pt x="566" y="901"/>
                    <a:pt x="629" y="629"/>
                    <a:pt x="754" y="440"/>
                  </a:cubicBezTo>
                  <a:cubicBezTo>
                    <a:pt x="963" y="105"/>
                    <a:pt x="1298" y="1"/>
                    <a:pt x="1675" y="168"/>
                  </a:cubicBezTo>
                  <a:cubicBezTo>
                    <a:pt x="1947" y="294"/>
                    <a:pt x="2051" y="608"/>
                    <a:pt x="1800" y="796"/>
                  </a:cubicBezTo>
                  <a:cubicBezTo>
                    <a:pt x="1465" y="1026"/>
                    <a:pt x="1298" y="1361"/>
                    <a:pt x="1152" y="1717"/>
                  </a:cubicBezTo>
                  <a:cubicBezTo>
                    <a:pt x="901" y="2198"/>
                    <a:pt x="901" y="2658"/>
                    <a:pt x="1319" y="3056"/>
                  </a:cubicBezTo>
                  <a:cubicBezTo>
                    <a:pt x="1675" y="3432"/>
                    <a:pt x="1947" y="3830"/>
                    <a:pt x="2240" y="4248"/>
                  </a:cubicBezTo>
                  <a:cubicBezTo>
                    <a:pt x="2512" y="4604"/>
                    <a:pt x="2470" y="5022"/>
                    <a:pt x="2344" y="5420"/>
                  </a:cubicBezTo>
                  <a:cubicBezTo>
                    <a:pt x="2344" y="5441"/>
                    <a:pt x="2323" y="5462"/>
                    <a:pt x="2302" y="5504"/>
                  </a:cubicBezTo>
                  <a:cubicBezTo>
                    <a:pt x="2051" y="5901"/>
                    <a:pt x="901" y="6278"/>
                    <a:pt x="482" y="6110"/>
                  </a:cubicBezTo>
                  <a:cubicBezTo>
                    <a:pt x="377" y="6048"/>
                    <a:pt x="252" y="5901"/>
                    <a:pt x="231" y="5797"/>
                  </a:cubicBezTo>
                  <a:cubicBezTo>
                    <a:pt x="231" y="5692"/>
                    <a:pt x="336" y="5504"/>
                    <a:pt x="461" y="5441"/>
                  </a:cubicBezTo>
                  <a:cubicBezTo>
                    <a:pt x="838" y="5336"/>
                    <a:pt x="1152" y="5169"/>
                    <a:pt x="1465" y="48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3" name="Google Shape;1643;p61"/>
            <p:cNvSpPr/>
            <p:nvPr/>
          </p:nvSpPr>
          <p:spPr>
            <a:xfrm>
              <a:off x="7212700" y="2062325"/>
              <a:ext cx="471875" cy="436850"/>
            </a:xfrm>
            <a:custGeom>
              <a:avLst/>
              <a:gdLst/>
              <a:ahLst/>
              <a:cxnLst/>
              <a:rect l="l" t="t" r="r" b="b"/>
              <a:pathLst>
                <a:path w="18875" h="17474" extrusionOk="0">
                  <a:moveTo>
                    <a:pt x="4102" y="1"/>
                  </a:moveTo>
                  <a:lnTo>
                    <a:pt x="4102" y="1"/>
                  </a:lnTo>
                  <a:cubicBezTo>
                    <a:pt x="4186" y="1716"/>
                    <a:pt x="3935" y="3286"/>
                    <a:pt x="4353" y="4792"/>
                  </a:cubicBezTo>
                  <a:cubicBezTo>
                    <a:pt x="4437" y="4834"/>
                    <a:pt x="4458" y="4855"/>
                    <a:pt x="4500" y="4855"/>
                  </a:cubicBezTo>
                  <a:cubicBezTo>
                    <a:pt x="4918" y="4960"/>
                    <a:pt x="5357" y="5064"/>
                    <a:pt x="5776" y="5169"/>
                  </a:cubicBezTo>
                  <a:cubicBezTo>
                    <a:pt x="6006" y="5232"/>
                    <a:pt x="6132" y="5420"/>
                    <a:pt x="6111" y="5629"/>
                  </a:cubicBezTo>
                  <a:cubicBezTo>
                    <a:pt x="6090" y="5838"/>
                    <a:pt x="5922" y="5901"/>
                    <a:pt x="5755" y="5901"/>
                  </a:cubicBezTo>
                  <a:cubicBezTo>
                    <a:pt x="5483" y="5901"/>
                    <a:pt x="5232" y="5859"/>
                    <a:pt x="4960" y="5838"/>
                  </a:cubicBezTo>
                  <a:cubicBezTo>
                    <a:pt x="4881" y="5812"/>
                    <a:pt x="4810" y="5745"/>
                    <a:pt x="4722" y="5745"/>
                  </a:cubicBezTo>
                  <a:cubicBezTo>
                    <a:pt x="4670" y="5745"/>
                    <a:pt x="4611" y="5768"/>
                    <a:pt x="4541" y="5838"/>
                  </a:cubicBezTo>
                  <a:cubicBezTo>
                    <a:pt x="4667" y="6424"/>
                    <a:pt x="4625" y="7094"/>
                    <a:pt x="4876" y="7680"/>
                  </a:cubicBezTo>
                  <a:cubicBezTo>
                    <a:pt x="5064" y="7722"/>
                    <a:pt x="5274" y="7680"/>
                    <a:pt x="5399" y="7763"/>
                  </a:cubicBezTo>
                  <a:cubicBezTo>
                    <a:pt x="5588" y="7847"/>
                    <a:pt x="5755" y="7973"/>
                    <a:pt x="5880" y="8140"/>
                  </a:cubicBezTo>
                  <a:cubicBezTo>
                    <a:pt x="6027" y="8349"/>
                    <a:pt x="5880" y="8600"/>
                    <a:pt x="5608" y="8663"/>
                  </a:cubicBezTo>
                  <a:cubicBezTo>
                    <a:pt x="5600" y="8664"/>
                    <a:pt x="5592" y="8665"/>
                    <a:pt x="5584" y="8665"/>
                  </a:cubicBezTo>
                  <a:cubicBezTo>
                    <a:pt x="5483" y="8665"/>
                    <a:pt x="5368" y="8596"/>
                    <a:pt x="5248" y="8596"/>
                  </a:cubicBezTo>
                  <a:cubicBezTo>
                    <a:pt x="5174" y="8596"/>
                    <a:pt x="5098" y="8622"/>
                    <a:pt x="5023" y="8705"/>
                  </a:cubicBezTo>
                  <a:cubicBezTo>
                    <a:pt x="5064" y="8998"/>
                    <a:pt x="4981" y="9333"/>
                    <a:pt x="5190" y="9626"/>
                  </a:cubicBezTo>
                  <a:cubicBezTo>
                    <a:pt x="5483" y="9709"/>
                    <a:pt x="5755" y="9814"/>
                    <a:pt x="6027" y="9877"/>
                  </a:cubicBezTo>
                  <a:cubicBezTo>
                    <a:pt x="6215" y="9939"/>
                    <a:pt x="6445" y="9939"/>
                    <a:pt x="6634" y="10023"/>
                  </a:cubicBezTo>
                  <a:cubicBezTo>
                    <a:pt x="6717" y="10044"/>
                    <a:pt x="6801" y="10191"/>
                    <a:pt x="6801" y="10274"/>
                  </a:cubicBezTo>
                  <a:cubicBezTo>
                    <a:pt x="6801" y="10379"/>
                    <a:pt x="6717" y="10504"/>
                    <a:pt x="6613" y="10546"/>
                  </a:cubicBezTo>
                  <a:cubicBezTo>
                    <a:pt x="6487" y="10588"/>
                    <a:pt x="6320" y="10609"/>
                    <a:pt x="6194" y="10609"/>
                  </a:cubicBezTo>
                  <a:lnTo>
                    <a:pt x="5357" y="10609"/>
                  </a:lnTo>
                  <a:cubicBezTo>
                    <a:pt x="5462" y="11069"/>
                    <a:pt x="5567" y="11446"/>
                    <a:pt x="5671" y="11844"/>
                  </a:cubicBezTo>
                  <a:cubicBezTo>
                    <a:pt x="5776" y="12283"/>
                    <a:pt x="5985" y="12680"/>
                    <a:pt x="6341" y="12952"/>
                  </a:cubicBezTo>
                  <a:cubicBezTo>
                    <a:pt x="6425" y="12994"/>
                    <a:pt x="6508" y="13057"/>
                    <a:pt x="6550" y="13099"/>
                  </a:cubicBezTo>
                  <a:cubicBezTo>
                    <a:pt x="6738" y="13308"/>
                    <a:pt x="6613" y="13685"/>
                    <a:pt x="6320" y="13706"/>
                  </a:cubicBezTo>
                  <a:cubicBezTo>
                    <a:pt x="6281" y="13712"/>
                    <a:pt x="6234" y="13717"/>
                    <a:pt x="6186" y="13717"/>
                  </a:cubicBezTo>
                  <a:cubicBezTo>
                    <a:pt x="6077" y="13717"/>
                    <a:pt x="5959" y="13694"/>
                    <a:pt x="5901" y="13622"/>
                  </a:cubicBezTo>
                  <a:cubicBezTo>
                    <a:pt x="5666" y="13342"/>
                    <a:pt x="5358" y="13301"/>
                    <a:pt x="5050" y="13301"/>
                  </a:cubicBezTo>
                  <a:cubicBezTo>
                    <a:pt x="4920" y="13301"/>
                    <a:pt x="4791" y="13308"/>
                    <a:pt x="4667" y="13308"/>
                  </a:cubicBezTo>
                  <a:lnTo>
                    <a:pt x="2993" y="13308"/>
                  </a:lnTo>
                  <a:cubicBezTo>
                    <a:pt x="2365" y="13308"/>
                    <a:pt x="1779" y="13266"/>
                    <a:pt x="1173" y="13099"/>
                  </a:cubicBezTo>
                  <a:cubicBezTo>
                    <a:pt x="796" y="12994"/>
                    <a:pt x="440" y="12952"/>
                    <a:pt x="22" y="12869"/>
                  </a:cubicBezTo>
                  <a:cubicBezTo>
                    <a:pt x="22" y="13099"/>
                    <a:pt x="1" y="13266"/>
                    <a:pt x="22" y="13434"/>
                  </a:cubicBezTo>
                  <a:lnTo>
                    <a:pt x="336" y="15003"/>
                  </a:lnTo>
                  <a:cubicBezTo>
                    <a:pt x="482" y="15735"/>
                    <a:pt x="629" y="16489"/>
                    <a:pt x="754" y="17242"/>
                  </a:cubicBezTo>
                  <a:cubicBezTo>
                    <a:pt x="810" y="17242"/>
                    <a:pt x="856" y="17251"/>
                    <a:pt x="894" y="17251"/>
                  </a:cubicBezTo>
                  <a:cubicBezTo>
                    <a:pt x="912" y="17251"/>
                    <a:pt x="929" y="17249"/>
                    <a:pt x="943" y="17242"/>
                  </a:cubicBezTo>
                  <a:cubicBezTo>
                    <a:pt x="1675" y="16781"/>
                    <a:pt x="2554" y="16719"/>
                    <a:pt x="3244" y="16196"/>
                  </a:cubicBezTo>
                  <a:cubicBezTo>
                    <a:pt x="3307" y="16133"/>
                    <a:pt x="3391" y="16112"/>
                    <a:pt x="3474" y="16091"/>
                  </a:cubicBezTo>
                  <a:cubicBezTo>
                    <a:pt x="3935" y="15924"/>
                    <a:pt x="4416" y="15777"/>
                    <a:pt x="4876" y="15631"/>
                  </a:cubicBezTo>
                  <a:cubicBezTo>
                    <a:pt x="5022" y="15594"/>
                    <a:pt x="5167" y="15574"/>
                    <a:pt x="5306" y="15574"/>
                  </a:cubicBezTo>
                  <a:cubicBezTo>
                    <a:pt x="5644" y="15574"/>
                    <a:pt x="5951" y="15696"/>
                    <a:pt x="6173" y="16007"/>
                  </a:cubicBezTo>
                  <a:cubicBezTo>
                    <a:pt x="6425" y="16363"/>
                    <a:pt x="6759" y="16572"/>
                    <a:pt x="7136" y="16740"/>
                  </a:cubicBezTo>
                  <a:cubicBezTo>
                    <a:pt x="8248" y="17184"/>
                    <a:pt x="9399" y="17473"/>
                    <a:pt x="10608" y="17473"/>
                  </a:cubicBezTo>
                  <a:cubicBezTo>
                    <a:pt x="10650" y="17473"/>
                    <a:pt x="10693" y="17473"/>
                    <a:pt x="10735" y="17472"/>
                  </a:cubicBezTo>
                  <a:cubicBezTo>
                    <a:pt x="11258" y="17472"/>
                    <a:pt x="11823" y="17472"/>
                    <a:pt x="12304" y="17346"/>
                  </a:cubicBezTo>
                  <a:cubicBezTo>
                    <a:pt x="12764" y="17242"/>
                    <a:pt x="13183" y="17158"/>
                    <a:pt x="13622" y="17158"/>
                  </a:cubicBezTo>
                  <a:cubicBezTo>
                    <a:pt x="13662" y="17159"/>
                    <a:pt x="13701" y="17159"/>
                    <a:pt x="13741" y="17159"/>
                  </a:cubicBezTo>
                  <a:cubicBezTo>
                    <a:pt x="14717" y="17159"/>
                    <a:pt x="15584" y="16910"/>
                    <a:pt x="16489" y="16468"/>
                  </a:cubicBezTo>
                  <a:cubicBezTo>
                    <a:pt x="17326" y="16091"/>
                    <a:pt x="17912" y="15421"/>
                    <a:pt x="18539" y="14836"/>
                  </a:cubicBezTo>
                  <a:cubicBezTo>
                    <a:pt x="18769" y="14626"/>
                    <a:pt x="18874" y="14312"/>
                    <a:pt x="18790" y="14020"/>
                  </a:cubicBezTo>
                  <a:cubicBezTo>
                    <a:pt x="18560" y="13538"/>
                    <a:pt x="18560" y="12869"/>
                    <a:pt x="18037" y="12325"/>
                  </a:cubicBezTo>
                  <a:cubicBezTo>
                    <a:pt x="17987" y="12331"/>
                    <a:pt x="17939" y="12334"/>
                    <a:pt x="17890" y="12334"/>
                  </a:cubicBezTo>
                  <a:cubicBezTo>
                    <a:pt x="17452" y="12334"/>
                    <a:pt x="17073" y="12091"/>
                    <a:pt x="16677" y="11864"/>
                  </a:cubicBezTo>
                  <a:cubicBezTo>
                    <a:pt x="15849" y="11429"/>
                    <a:pt x="14991" y="11225"/>
                    <a:pt x="14103" y="11225"/>
                  </a:cubicBezTo>
                  <a:cubicBezTo>
                    <a:pt x="13712" y="11225"/>
                    <a:pt x="13314" y="11265"/>
                    <a:pt x="12911" y="11341"/>
                  </a:cubicBezTo>
                  <a:cubicBezTo>
                    <a:pt x="12702" y="11383"/>
                    <a:pt x="12498" y="11409"/>
                    <a:pt x="12299" y="11409"/>
                  </a:cubicBezTo>
                  <a:cubicBezTo>
                    <a:pt x="12100" y="11409"/>
                    <a:pt x="11906" y="11383"/>
                    <a:pt x="11718" y="11320"/>
                  </a:cubicBezTo>
                  <a:lnTo>
                    <a:pt x="11090" y="10232"/>
                  </a:lnTo>
                  <a:cubicBezTo>
                    <a:pt x="10630" y="9416"/>
                    <a:pt x="10212" y="8600"/>
                    <a:pt x="9772" y="7826"/>
                  </a:cubicBezTo>
                  <a:cubicBezTo>
                    <a:pt x="8998" y="6466"/>
                    <a:pt x="8182" y="5148"/>
                    <a:pt x="7366" y="3788"/>
                  </a:cubicBezTo>
                  <a:cubicBezTo>
                    <a:pt x="6969" y="3139"/>
                    <a:pt x="6508" y="2532"/>
                    <a:pt x="5964" y="1988"/>
                  </a:cubicBezTo>
                  <a:cubicBezTo>
                    <a:pt x="5671" y="1696"/>
                    <a:pt x="5399" y="1361"/>
                    <a:pt x="5169" y="1047"/>
                  </a:cubicBezTo>
                  <a:cubicBezTo>
                    <a:pt x="4918" y="712"/>
                    <a:pt x="4625" y="356"/>
                    <a:pt x="410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4" name="Google Shape;1644;p61"/>
            <p:cNvSpPr/>
            <p:nvPr/>
          </p:nvSpPr>
          <p:spPr>
            <a:xfrm>
              <a:off x="7458575" y="2029375"/>
              <a:ext cx="100450" cy="299750"/>
            </a:xfrm>
            <a:custGeom>
              <a:avLst/>
              <a:gdLst/>
              <a:ahLst/>
              <a:cxnLst/>
              <a:rect l="l" t="t" r="r" b="b"/>
              <a:pathLst>
                <a:path w="4018" h="11990" extrusionOk="0">
                  <a:moveTo>
                    <a:pt x="523" y="1"/>
                  </a:moveTo>
                  <a:cubicBezTo>
                    <a:pt x="147" y="1465"/>
                    <a:pt x="21" y="2888"/>
                    <a:pt x="167" y="4290"/>
                  </a:cubicBezTo>
                  <a:cubicBezTo>
                    <a:pt x="251" y="4353"/>
                    <a:pt x="314" y="4374"/>
                    <a:pt x="356" y="4395"/>
                  </a:cubicBezTo>
                  <a:cubicBezTo>
                    <a:pt x="565" y="4478"/>
                    <a:pt x="837" y="4562"/>
                    <a:pt x="774" y="4876"/>
                  </a:cubicBezTo>
                  <a:cubicBezTo>
                    <a:pt x="753" y="5211"/>
                    <a:pt x="460" y="5127"/>
                    <a:pt x="251" y="5190"/>
                  </a:cubicBezTo>
                  <a:cubicBezTo>
                    <a:pt x="230" y="5190"/>
                    <a:pt x="209" y="5211"/>
                    <a:pt x="167" y="5231"/>
                  </a:cubicBezTo>
                  <a:lnTo>
                    <a:pt x="167" y="5922"/>
                  </a:lnTo>
                  <a:cubicBezTo>
                    <a:pt x="335" y="5943"/>
                    <a:pt x="460" y="5922"/>
                    <a:pt x="544" y="5964"/>
                  </a:cubicBezTo>
                  <a:cubicBezTo>
                    <a:pt x="670" y="6027"/>
                    <a:pt x="795" y="6110"/>
                    <a:pt x="879" y="6215"/>
                  </a:cubicBezTo>
                  <a:cubicBezTo>
                    <a:pt x="942" y="6278"/>
                    <a:pt x="942" y="6445"/>
                    <a:pt x="879" y="6529"/>
                  </a:cubicBezTo>
                  <a:cubicBezTo>
                    <a:pt x="879" y="6583"/>
                    <a:pt x="769" y="6637"/>
                    <a:pt x="672" y="6637"/>
                  </a:cubicBezTo>
                  <a:cubicBezTo>
                    <a:pt x="657" y="6637"/>
                    <a:pt x="642" y="6636"/>
                    <a:pt x="628" y="6633"/>
                  </a:cubicBezTo>
                  <a:cubicBezTo>
                    <a:pt x="460" y="6591"/>
                    <a:pt x="335" y="6529"/>
                    <a:pt x="167" y="6466"/>
                  </a:cubicBezTo>
                  <a:lnTo>
                    <a:pt x="167" y="6466"/>
                  </a:lnTo>
                  <a:cubicBezTo>
                    <a:pt x="0" y="7219"/>
                    <a:pt x="126" y="7826"/>
                    <a:pt x="523" y="8433"/>
                  </a:cubicBezTo>
                  <a:cubicBezTo>
                    <a:pt x="1255" y="9584"/>
                    <a:pt x="1883" y="10818"/>
                    <a:pt x="2532" y="11990"/>
                  </a:cubicBezTo>
                  <a:cubicBezTo>
                    <a:pt x="3034" y="11885"/>
                    <a:pt x="3473" y="11801"/>
                    <a:pt x="4017" y="11697"/>
                  </a:cubicBezTo>
                  <a:cubicBezTo>
                    <a:pt x="3934" y="11341"/>
                    <a:pt x="3871" y="10985"/>
                    <a:pt x="3787" y="10651"/>
                  </a:cubicBezTo>
                  <a:cubicBezTo>
                    <a:pt x="3557" y="9709"/>
                    <a:pt x="3285" y="8768"/>
                    <a:pt x="3076" y="7826"/>
                  </a:cubicBezTo>
                  <a:cubicBezTo>
                    <a:pt x="2888" y="7115"/>
                    <a:pt x="2783" y="6382"/>
                    <a:pt x="2553" y="5692"/>
                  </a:cubicBezTo>
                  <a:cubicBezTo>
                    <a:pt x="2343" y="5064"/>
                    <a:pt x="2155" y="4457"/>
                    <a:pt x="2030" y="3830"/>
                  </a:cubicBezTo>
                  <a:cubicBezTo>
                    <a:pt x="1779" y="2595"/>
                    <a:pt x="1402" y="1361"/>
                    <a:pt x="774" y="273"/>
                  </a:cubicBezTo>
                  <a:cubicBezTo>
                    <a:pt x="732" y="189"/>
                    <a:pt x="649" y="105"/>
                    <a:pt x="5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5" name="Google Shape;1645;p61"/>
            <p:cNvSpPr/>
            <p:nvPr/>
          </p:nvSpPr>
          <p:spPr>
            <a:xfrm>
              <a:off x="7703375" y="2377225"/>
              <a:ext cx="68025" cy="73325"/>
            </a:xfrm>
            <a:custGeom>
              <a:avLst/>
              <a:gdLst/>
              <a:ahLst/>
              <a:cxnLst/>
              <a:rect l="l" t="t" r="r" b="b"/>
              <a:pathLst>
                <a:path w="2721" h="2933" extrusionOk="0">
                  <a:moveTo>
                    <a:pt x="1821" y="1"/>
                  </a:moveTo>
                  <a:cubicBezTo>
                    <a:pt x="1256" y="105"/>
                    <a:pt x="984" y="377"/>
                    <a:pt x="670" y="628"/>
                  </a:cubicBezTo>
                  <a:cubicBezTo>
                    <a:pt x="272" y="942"/>
                    <a:pt x="0" y="1298"/>
                    <a:pt x="84" y="1842"/>
                  </a:cubicBezTo>
                  <a:cubicBezTo>
                    <a:pt x="105" y="2093"/>
                    <a:pt x="63" y="2344"/>
                    <a:pt x="63" y="2595"/>
                  </a:cubicBezTo>
                  <a:cubicBezTo>
                    <a:pt x="544" y="2700"/>
                    <a:pt x="1005" y="2825"/>
                    <a:pt x="1444" y="2888"/>
                  </a:cubicBezTo>
                  <a:cubicBezTo>
                    <a:pt x="1668" y="2911"/>
                    <a:pt x="1897" y="2933"/>
                    <a:pt x="2127" y="2933"/>
                  </a:cubicBezTo>
                  <a:cubicBezTo>
                    <a:pt x="2326" y="2933"/>
                    <a:pt x="2526" y="2916"/>
                    <a:pt x="2720" y="2867"/>
                  </a:cubicBezTo>
                  <a:cubicBezTo>
                    <a:pt x="2679" y="2721"/>
                    <a:pt x="2699" y="2658"/>
                    <a:pt x="2679" y="2616"/>
                  </a:cubicBezTo>
                  <a:cubicBezTo>
                    <a:pt x="2469" y="2344"/>
                    <a:pt x="2176" y="2135"/>
                    <a:pt x="1863" y="1989"/>
                  </a:cubicBezTo>
                  <a:cubicBezTo>
                    <a:pt x="1046" y="1633"/>
                    <a:pt x="942" y="1152"/>
                    <a:pt x="1507" y="419"/>
                  </a:cubicBez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6" name="Google Shape;1646;p61"/>
            <p:cNvSpPr/>
            <p:nvPr/>
          </p:nvSpPr>
          <p:spPr>
            <a:xfrm>
              <a:off x="7181850" y="2002700"/>
              <a:ext cx="610475" cy="528875"/>
            </a:xfrm>
            <a:custGeom>
              <a:avLst/>
              <a:gdLst/>
              <a:ahLst/>
              <a:cxnLst/>
              <a:rect l="l" t="t" r="r" b="b"/>
              <a:pathLst>
                <a:path w="24419" h="21155" extrusionOk="0">
                  <a:moveTo>
                    <a:pt x="10483" y="7303"/>
                  </a:moveTo>
                  <a:cubicBezTo>
                    <a:pt x="10504" y="7135"/>
                    <a:pt x="10504" y="6989"/>
                    <a:pt x="10504" y="6801"/>
                  </a:cubicBezTo>
                  <a:cubicBezTo>
                    <a:pt x="10504" y="5650"/>
                    <a:pt x="10483" y="4499"/>
                    <a:pt x="10504" y="3348"/>
                  </a:cubicBezTo>
                  <a:cubicBezTo>
                    <a:pt x="10504" y="2993"/>
                    <a:pt x="10588" y="2595"/>
                    <a:pt x="10651" y="2218"/>
                  </a:cubicBezTo>
                  <a:cubicBezTo>
                    <a:pt x="10672" y="1946"/>
                    <a:pt x="10755" y="1653"/>
                    <a:pt x="10755" y="1360"/>
                  </a:cubicBezTo>
                  <a:cubicBezTo>
                    <a:pt x="10755" y="1047"/>
                    <a:pt x="10860" y="796"/>
                    <a:pt x="11006" y="524"/>
                  </a:cubicBezTo>
                  <a:cubicBezTo>
                    <a:pt x="11236" y="105"/>
                    <a:pt x="11760" y="0"/>
                    <a:pt x="12136" y="335"/>
                  </a:cubicBezTo>
                  <a:cubicBezTo>
                    <a:pt x="12324" y="524"/>
                    <a:pt x="12471" y="733"/>
                    <a:pt x="12596" y="963"/>
                  </a:cubicBezTo>
                  <a:cubicBezTo>
                    <a:pt x="13287" y="2156"/>
                    <a:pt x="13705" y="3453"/>
                    <a:pt x="13957" y="4792"/>
                  </a:cubicBezTo>
                  <a:cubicBezTo>
                    <a:pt x="14103" y="5357"/>
                    <a:pt x="14270" y="5922"/>
                    <a:pt x="14459" y="6487"/>
                  </a:cubicBezTo>
                  <a:cubicBezTo>
                    <a:pt x="14689" y="7240"/>
                    <a:pt x="14835" y="8035"/>
                    <a:pt x="15045" y="8788"/>
                  </a:cubicBezTo>
                  <a:cubicBezTo>
                    <a:pt x="15317" y="9897"/>
                    <a:pt x="15609" y="11006"/>
                    <a:pt x="15923" y="12115"/>
                  </a:cubicBezTo>
                  <a:cubicBezTo>
                    <a:pt x="16007" y="12366"/>
                    <a:pt x="16133" y="12576"/>
                    <a:pt x="16258" y="12848"/>
                  </a:cubicBezTo>
                  <a:cubicBezTo>
                    <a:pt x="16425" y="12868"/>
                    <a:pt x="16551" y="12931"/>
                    <a:pt x="16698" y="12952"/>
                  </a:cubicBezTo>
                  <a:cubicBezTo>
                    <a:pt x="17304" y="13036"/>
                    <a:pt x="17848" y="13245"/>
                    <a:pt x="18371" y="13517"/>
                  </a:cubicBezTo>
                  <a:cubicBezTo>
                    <a:pt x="18518" y="13601"/>
                    <a:pt x="18643" y="13684"/>
                    <a:pt x="18769" y="13705"/>
                  </a:cubicBezTo>
                  <a:cubicBezTo>
                    <a:pt x="19522" y="13936"/>
                    <a:pt x="20087" y="14438"/>
                    <a:pt x="20506" y="15128"/>
                  </a:cubicBezTo>
                  <a:cubicBezTo>
                    <a:pt x="20527" y="15170"/>
                    <a:pt x="20589" y="15191"/>
                    <a:pt x="20652" y="15296"/>
                  </a:cubicBezTo>
                  <a:cubicBezTo>
                    <a:pt x="20799" y="15212"/>
                    <a:pt x="20945" y="15149"/>
                    <a:pt x="21050" y="15024"/>
                  </a:cubicBezTo>
                  <a:cubicBezTo>
                    <a:pt x="21594" y="14459"/>
                    <a:pt x="22368" y="14249"/>
                    <a:pt x="23037" y="13894"/>
                  </a:cubicBezTo>
                  <a:cubicBezTo>
                    <a:pt x="23226" y="13789"/>
                    <a:pt x="23519" y="13831"/>
                    <a:pt x="23728" y="13873"/>
                  </a:cubicBezTo>
                  <a:cubicBezTo>
                    <a:pt x="24063" y="13915"/>
                    <a:pt x="24251" y="14291"/>
                    <a:pt x="24084" y="14605"/>
                  </a:cubicBezTo>
                  <a:cubicBezTo>
                    <a:pt x="24000" y="14752"/>
                    <a:pt x="23874" y="14856"/>
                    <a:pt x="23749" y="14982"/>
                  </a:cubicBezTo>
                  <a:cubicBezTo>
                    <a:pt x="23414" y="15296"/>
                    <a:pt x="23100" y="15651"/>
                    <a:pt x="22891" y="16091"/>
                  </a:cubicBezTo>
                  <a:cubicBezTo>
                    <a:pt x="23268" y="16405"/>
                    <a:pt x="23644" y="16718"/>
                    <a:pt x="23979" y="17011"/>
                  </a:cubicBezTo>
                  <a:cubicBezTo>
                    <a:pt x="24376" y="17304"/>
                    <a:pt x="24418" y="17744"/>
                    <a:pt x="24376" y="18204"/>
                  </a:cubicBezTo>
                  <a:cubicBezTo>
                    <a:pt x="24335" y="18476"/>
                    <a:pt x="24188" y="18643"/>
                    <a:pt x="23937" y="18685"/>
                  </a:cubicBezTo>
                  <a:cubicBezTo>
                    <a:pt x="23268" y="18706"/>
                    <a:pt x="22619" y="18790"/>
                    <a:pt x="21991" y="18622"/>
                  </a:cubicBezTo>
                  <a:cubicBezTo>
                    <a:pt x="21343" y="18476"/>
                    <a:pt x="20715" y="18476"/>
                    <a:pt x="20003" y="18434"/>
                  </a:cubicBezTo>
                  <a:cubicBezTo>
                    <a:pt x="19376" y="19271"/>
                    <a:pt x="18455" y="19731"/>
                    <a:pt x="17555" y="20213"/>
                  </a:cubicBezTo>
                  <a:cubicBezTo>
                    <a:pt x="17283" y="20380"/>
                    <a:pt x="17032" y="20464"/>
                    <a:pt x="16739" y="20506"/>
                  </a:cubicBezTo>
                  <a:cubicBezTo>
                    <a:pt x="15944" y="20694"/>
                    <a:pt x="15170" y="20736"/>
                    <a:pt x="14375" y="20715"/>
                  </a:cubicBezTo>
                  <a:cubicBezTo>
                    <a:pt x="14312" y="20715"/>
                    <a:pt x="14208" y="20715"/>
                    <a:pt x="14124" y="20736"/>
                  </a:cubicBezTo>
                  <a:cubicBezTo>
                    <a:pt x="13015" y="21154"/>
                    <a:pt x="11906" y="20924"/>
                    <a:pt x="10797" y="20882"/>
                  </a:cubicBezTo>
                  <a:cubicBezTo>
                    <a:pt x="10023" y="20840"/>
                    <a:pt x="9249" y="20527"/>
                    <a:pt x="8475" y="20380"/>
                  </a:cubicBezTo>
                  <a:cubicBezTo>
                    <a:pt x="7659" y="20213"/>
                    <a:pt x="7010" y="19794"/>
                    <a:pt x="6508" y="19125"/>
                  </a:cubicBezTo>
                  <a:cubicBezTo>
                    <a:pt x="5650" y="19166"/>
                    <a:pt x="4813" y="19313"/>
                    <a:pt x="4081" y="19836"/>
                  </a:cubicBezTo>
                  <a:cubicBezTo>
                    <a:pt x="3955" y="19941"/>
                    <a:pt x="3767" y="19962"/>
                    <a:pt x="3578" y="20045"/>
                  </a:cubicBezTo>
                  <a:cubicBezTo>
                    <a:pt x="3181" y="20171"/>
                    <a:pt x="2762" y="20213"/>
                    <a:pt x="2428" y="20485"/>
                  </a:cubicBezTo>
                  <a:cubicBezTo>
                    <a:pt x="2323" y="20568"/>
                    <a:pt x="2135" y="20589"/>
                    <a:pt x="2009" y="20589"/>
                  </a:cubicBezTo>
                  <a:cubicBezTo>
                    <a:pt x="1800" y="20610"/>
                    <a:pt x="1653" y="20673"/>
                    <a:pt x="1465" y="20819"/>
                  </a:cubicBezTo>
                  <a:cubicBezTo>
                    <a:pt x="1235" y="21029"/>
                    <a:pt x="942" y="20924"/>
                    <a:pt x="816" y="20673"/>
                  </a:cubicBezTo>
                  <a:cubicBezTo>
                    <a:pt x="754" y="20527"/>
                    <a:pt x="670" y="20380"/>
                    <a:pt x="712" y="20255"/>
                  </a:cubicBezTo>
                  <a:cubicBezTo>
                    <a:pt x="775" y="19041"/>
                    <a:pt x="419" y="17911"/>
                    <a:pt x="210" y="16760"/>
                  </a:cubicBezTo>
                  <a:cubicBezTo>
                    <a:pt x="147" y="16488"/>
                    <a:pt x="84" y="16195"/>
                    <a:pt x="42" y="15902"/>
                  </a:cubicBezTo>
                  <a:cubicBezTo>
                    <a:pt x="21" y="15693"/>
                    <a:pt x="0" y="15484"/>
                    <a:pt x="21" y="15296"/>
                  </a:cubicBezTo>
                  <a:cubicBezTo>
                    <a:pt x="84" y="14731"/>
                    <a:pt x="314" y="14521"/>
                    <a:pt x="879" y="14563"/>
                  </a:cubicBezTo>
                  <a:cubicBezTo>
                    <a:pt x="1340" y="14584"/>
                    <a:pt x="1779" y="14647"/>
                    <a:pt x="2197" y="14814"/>
                  </a:cubicBezTo>
                  <a:cubicBezTo>
                    <a:pt x="3390" y="15191"/>
                    <a:pt x="4645" y="15024"/>
                    <a:pt x="5901" y="15065"/>
                  </a:cubicBezTo>
                  <a:cubicBezTo>
                    <a:pt x="5901" y="14919"/>
                    <a:pt x="5964" y="14814"/>
                    <a:pt x="5943" y="14689"/>
                  </a:cubicBezTo>
                  <a:cubicBezTo>
                    <a:pt x="5441" y="13057"/>
                    <a:pt x="5231" y="11341"/>
                    <a:pt x="4938" y="9688"/>
                  </a:cubicBezTo>
                  <a:cubicBezTo>
                    <a:pt x="4792" y="8705"/>
                    <a:pt x="4645" y="7763"/>
                    <a:pt x="4520" y="6801"/>
                  </a:cubicBezTo>
                  <a:cubicBezTo>
                    <a:pt x="4436" y="6236"/>
                    <a:pt x="4415" y="5629"/>
                    <a:pt x="4394" y="5043"/>
                  </a:cubicBezTo>
                  <a:cubicBezTo>
                    <a:pt x="4353" y="4060"/>
                    <a:pt x="4394" y="3034"/>
                    <a:pt x="4394" y="2051"/>
                  </a:cubicBezTo>
                  <a:cubicBezTo>
                    <a:pt x="4394" y="1779"/>
                    <a:pt x="4353" y="1486"/>
                    <a:pt x="4625" y="1340"/>
                  </a:cubicBezTo>
                  <a:cubicBezTo>
                    <a:pt x="4918" y="1172"/>
                    <a:pt x="5231" y="1277"/>
                    <a:pt x="5441" y="1486"/>
                  </a:cubicBezTo>
                  <a:cubicBezTo>
                    <a:pt x="5985" y="1988"/>
                    <a:pt x="6487" y="2511"/>
                    <a:pt x="6968" y="3055"/>
                  </a:cubicBezTo>
                  <a:cubicBezTo>
                    <a:pt x="7219" y="3327"/>
                    <a:pt x="7407" y="3641"/>
                    <a:pt x="7659" y="3871"/>
                  </a:cubicBezTo>
                  <a:cubicBezTo>
                    <a:pt x="8349" y="4520"/>
                    <a:pt x="8893" y="5294"/>
                    <a:pt x="9395" y="6089"/>
                  </a:cubicBezTo>
                  <a:cubicBezTo>
                    <a:pt x="9646" y="6550"/>
                    <a:pt x="9939" y="7010"/>
                    <a:pt x="10232" y="7449"/>
                  </a:cubicBezTo>
                  <a:cubicBezTo>
                    <a:pt x="10379" y="7324"/>
                    <a:pt x="10441" y="7324"/>
                    <a:pt x="10483" y="7303"/>
                  </a:cubicBezTo>
                  <a:close/>
                  <a:moveTo>
                    <a:pt x="5336" y="2469"/>
                  </a:moveTo>
                  <a:cubicBezTo>
                    <a:pt x="5420" y="4185"/>
                    <a:pt x="5169" y="5754"/>
                    <a:pt x="5587" y="7240"/>
                  </a:cubicBezTo>
                  <a:cubicBezTo>
                    <a:pt x="5671" y="7303"/>
                    <a:pt x="5692" y="7324"/>
                    <a:pt x="5734" y="7324"/>
                  </a:cubicBezTo>
                  <a:cubicBezTo>
                    <a:pt x="6152" y="7428"/>
                    <a:pt x="6591" y="7533"/>
                    <a:pt x="7010" y="7638"/>
                  </a:cubicBezTo>
                  <a:cubicBezTo>
                    <a:pt x="7240" y="7700"/>
                    <a:pt x="7366" y="7868"/>
                    <a:pt x="7345" y="8077"/>
                  </a:cubicBezTo>
                  <a:cubicBezTo>
                    <a:pt x="7324" y="8286"/>
                    <a:pt x="7156" y="8370"/>
                    <a:pt x="6989" y="8370"/>
                  </a:cubicBezTo>
                  <a:cubicBezTo>
                    <a:pt x="6717" y="8370"/>
                    <a:pt x="6466" y="8328"/>
                    <a:pt x="6194" y="8286"/>
                  </a:cubicBezTo>
                  <a:cubicBezTo>
                    <a:pt x="6068" y="8265"/>
                    <a:pt x="5964" y="8119"/>
                    <a:pt x="5775" y="8286"/>
                  </a:cubicBezTo>
                  <a:cubicBezTo>
                    <a:pt x="5901" y="8893"/>
                    <a:pt x="5859" y="9542"/>
                    <a:pt x="6110" y="10148"/>
                  </a:cubicBezTo>
                  <a:cubicBezTo>
                    <a:pt x="6298" y="10169"/>
                    <a:pt x="6508" y="10148"/>
                    <a:pt x="6633" y="10232"/>
                  </a:cubicBezTo>
                  <a:cubicBezTo>
                    <a:pt x="6822" y="10316"/>
                    <a:pt x="6989" y="10441"/>
                    <a:pt x="7114" y="10588"/>
                  </a:cubicBezTo>
                  <a:cubicBezTo>
                    <a:pt x="7261" y="10797"/>
                    <a:pt x="7114" y="11069"/>
                    <a:pt x="6842" y="11111"/>
                  </a:cubicBezTo>
                  <a:cubicBezTo>
                    <a:pt x="6675" y="11153"/>
                    <a:pt x="6466" y="10943"/>
                    <a:pt x="6257" y="11174"/>
                  </a:cubicBezTo>
                  <a:cubicBezTo>
                    <a:pt x="6298" y="11446"/>
                    <a:pt x="6215" y="11801"/>
                    <a:pt x="6424" y="12073"/>
                  </a:cubicBezTo>
                  <a:cubicBezTo>
                    <a:pt x="6717" y="12157"/>
                    <a:pt x="6989" y="12262"/>
                    <a:pt x="7261" y="12345"/>
                  </a:cubicBezTo>
                  <a:cubicBezTo>
                    <a:pt x="7449" y="12387"/>
                    <a:pt x="7679" y="12387"/>
                    <a:pt x="7868" y="12471"/>
                  </a:cubicBezTo>
                  <a:cubicBezTo>
                    <a:pt x="7951" y="12492"/>
                    <a:pt x="8035" y="12659"/>
                    <a:pt x="8035" y="12743"/>
                  </a:cubicBezTo>
                  <a:cubicBezTo>
                    <a:pt x="8035" y="12848"/>
                    <a:pt x="7951" y="12973"/>
                    <a:pt x="7847" y="12994"/>
                  </a:cubicBezTo>
                  <a:cubicBezTo>
                    <a:pt x="7721" y="13057"/>
                    <a:pt x="7554" y="13078"/>
                    <a:pt x="7428" y="13078"/>
                  </a:cubicBezTo>
                  <a:lnTo>
                    <a:pt x="6591" y="13078"/>
                  </a:lnTo>
                  <a:cubicBezTo>
                    <a:pt x="6696" y="13517"/>
                    <a:pt x="6801" y="13915"/>
                    <a:pt x="6905" y="14312"/>
                  </a:cubicBezTo>
                  <a:cubicBezTo>
                    <a:pt x="7010" y="14752"/>
                    <a:pt x="7219" y="15149"/>
                    <a:pt x="7575" y="15400"/>
                  </a:cubicBezTo>
                  <a:cubicBezTo>
                    <a:pt x="7659" y="15463"/>
                    <a:pt x="7742" y="15505"/>
                    <a:pt x="7784" y="15568"/>
                  </a:cubicBezTo>
                  <a:cubicBezTo>
                    <a:pt x="7972" y="15777"/>
                    <a:pt x="7847" y="16133"/>
                    <a:pt x="7554" y="16153"/>
                  </a:cubicBezTo>
                  <a:cubicBezTo>
                    <a:pt x="7428" y="16195"/>
                    <a:pt x="7219" y="16195"/>
                    <a:pt x="7135" y="16091"/>
                  </a:cubicBezTo>
                  <a:cubicBezTo>
                    <a:pt x="6801" y="15693"/>
                    <a:pt x="6319" y="15777"/>
                    <a:pt x="5901" y="15777"/>
                  </a:cubicBezTo>
                  <a:lnTo>
                    <a:pt x="4227" y="15777"/>
                  </a:lnTo>
                  <a:cubicBezTo>
                    <a:pt x="3599" y="15777"/>
                    <a:pt x="3013" y="15714"/>
                    <a:pt x="2407" y="15568"/>
                  </a:cubicBezTo>
                  <a:cubicBezTo>
                    <a:pt x="2030" y="15463"/>
                    <a:pt x="1674" y="15400"/>
                    <a:pt x="1256" y="15317"/>
                  </a:cubicBezTo>
                  <a:cubicBezTo>
                    <a:pt x="1256" y="15568"/>
                    <a:pt x="1235" y="15714"/>
                    <a:pt x="1256" y="15902"/>
                  </a:cubicBezTo>
                  <a:lnTo>
                    <a:pt x="1570" y="17472"/>
                  </a:lnTo>
                  <a:cubicBezTo>
                    <a:pt x="1716" y="18204"/>
                    <a:pt x="1863" y="18957"/>
                    <a:pt x="1988" y="19690"/>
                  </a:cubicBezTo>
                  <a:cubicBezTo>
                    <a:pt x="2072" y="19690"/>
                    <a:pt x="2135" y="19710"/>
                    <a:pt x="2177" y="19690"/>
                  </a:cubicBezTo>
                  <a:cubicBezTo>
                    <a:pt x="2909" y="19250"/>
                    <a:pt x="3788" y="19166"/>
                    <a:pt x="4478" y="18643"/>
                  </a:cubicBezTo>
                  <a:cubicBezTo>
                    <a:pt x="4541" y="18602"/>
                    <a:pt x="4625" y="18560"/>
                    <a:pt x="4708" y="18539"/>
                  </a:cubicBezTo>
                  <a:cubicBezTo>
                    <a:pt x="5169" y="18392"/>
                    <a:pt x="5650" y="18225"/>
                    <a:pt x="6110" y="18099"/>
                  </a:cubicBezTo>
                  <a:cubicBezTo>
                    <a:pt x="6612" y="17974"/>
                    <a:pt x="7094" y="18016"/>
                    <a:pt x="7407" y="18455"/>
                  </a:cubicBezTo>
                  <a:cubicBezTo>
                    <a:pt x="7659" y="18832"/>
                    <a:pt x="7993" y="19041"/>
                    <a:pt x="8370" y="19187"/>
                  </a:cubicBezTo>
                  <a:cubicBezTo>
                    <a:pt x="9521" y="19669"/>
                    <a:pt x="10713" y="19962"/>
                    <a:pt x="11969" y="19920"/>
                  </a:cubicBezTo>
                  <a:cubicBezTo>
                    <a:pt x="12492" y="19920"/>
                    <a:pt x="13057" y="19920"/>
                    <a:pt x="13538" y="19794"/>
                  </a:cubicBezTo>
                  <a:cubicBezTo>
                    <a:pt x="13998" y="19690"/>
                    <a:pt x="14417" y="19627"/>
                    <a:pt x="14856" y="19627"/>
                  </a:cubicBezTo>
                  <a:cubicBezTo>
                    <a:pt x="15881" y="19648"/>
                    <a:pt x="16781" y="19376"/>
                    <a:pt x="17723" y="18936"/>
                  </a:cubicBezTo>
                  <a:cubicBezTo>
                    <a:pt x="18560" y="18539"/>
                    <a:pt x="19146" y="17890"/>
                    <a:pt x="19773" y="17283"/>
                  </a:cubicBezTo>
                  <a:cubicBezTo>
                    <a:pt x="20003" y="17074"/>
                    <a:pt x="20108" y="16760"/>
                    <a:pt x="20024" y="16488"/>
                  </a:cubicBezTo>
                  <a:cubicBezTo>
                    <a:pt x="19857" y="15881"/>
                    <a:pt x="19857" y="15191"/>
                    <a:pt x="19334" y="14647"/>
                  </a:cubicBezTo>
                  <a:cubicBezTo>
                    <a:pt x="18832" y="14731"/>
                    <a:pt x="18413" y="14438"/>
                    <a:pt x="17974" y="14208"/>
                  </a:cubicBezTo>
                  <a:cubicBezTo>
                    <a:pt x="16760" y="13580"/>
                    <a:pt x="15505" y="13412"/>
                    <a:pt x="14208" y="13684"/>
                  </a:cubicBezTo>
                  <a:cubicBezTo>
                    <a:pt x="13789" y="13768"/>
                    <a:pt x="13392" y="13789"/>
                    <a:pt x="12994" y="13664"/>
                  </a:cubicBezTo>
                  <a:lnTo>
                    <a:pt x="12366" y="12555"/>
                  </a:lnTo>
                  <a:cubicBezTo>
                    <a:pt x="11927" y="11739"/>
                    <a:pt x="11508" y="10943"/>
                    <a:pt x="11069" y="10148"/>
                  </a:cubicBezTo>
                  <a:cubicBezTo>
                    <a:pt x="10274" y="8788"/>
                    <a:pt x="9458" y="7491"/>
                    <a:pt x="8663" y="6131"/>
                  </a:cubicBezTo>
                  <a:cubicBezTo>
                    <a:pt x="8265" y="5462"/>
                    <a:pt x="7784" y="4876"/>
                    <a:pt x="7240" y="4311"/>
                  </a:cubicBezTo>
                  <a:cubicBezTo>
                    <a:pt x="6947" y="4039"/>
                    <a:pt x="6696" y="3683"/>
                    <a:pt x="6466" y="3369"/>
                  </a:cubicBezTo>
                  <a:cubicBezTo>
                    <a:pt x="6110" y="3139"/>
                    <a:pt x="5838" y="2825"/>
                    <a:pt x="5336" y="2469"/>
                  </a:cubicBezTo>
                  <a:close/>
                  <a:moveTo>
                    <a:pt x="15107" y="12785"/>
                  </a:moveTo>
                  <a:cubicBezTo>
                    <a:pt x="15045" y="12429"/>
                    <a:pt x="14961" y="12094"/>
                    <a:pt x="14877" y="11739"/>
                  </a:cubicBezTo>
                  <a:cubicBezTo>
                    <a:pt x="14647" y="10797"/>
                    <a:pt x="14375" y="9855"/>
                    <a:pt x="14166" y="8914"/>
                  </a:cubicBezTo>
                  <a:cubicBezTo>
                    <a:pt x="13998" y="8223"/>
                    <a:pt x="13894" y="7491"/>
                    <a:pt x="13643" y="6780"/>
                  </a:cubicBezTo>
                  <a:cubicBezTo>
                    <a:pt x="13433" y="6152"/>
                    <a:pt x="13266" y="5545"/>
                    <a:pt x="13120" y="4917"/>
                  </a:cubicBezTo>
                  <a:cubicBezTo>
                    <a:pt x="12868" y="3683"/>
                    <a:pt x="12492" y="2469"/>
                    <a:pt x="11864" y="1360"/>
                  </a:cubicBezTo>
                  <a:cubicBezTo>
                    <a:pt x="11822" y="1277"/>
                    <a:pt x="11739" y="1214"/>
                    <a:pt x="11613" y="1109"/>
                  </a:cubicBezTo>
                  <a:cubicBezTo>
                    <a:pt x="11236" y="2574"/>
                    <a:pt x="11111" y="3976"/>
                    <a:pt x="11278" y="5399"/>
                  </a:cubicBezTo>
                  <a:cubicBezTo>
                    <a:pt x="11341" y="5441"/>
                    <a:pt x="11404" y="5462"/>
                    <a:pt x="11446" y="5503"/>
                  </a:cubicBezTo>
                  <a:cubicBezTo>
                    <a:pt x="11655" y="5566"/>
                    <a:pt x="11927" y="5650"/>
                    <a:pt x="11864" y="5964"/>
                  </a:cubicBezTo>
                  <a:cubicBezTo>
                    <a:pt x="11843" y="6298"/>
                    <a:pt x="11550" y="6236"/>
                    <a:pt x="11341" y="6278"/>
                  </a:cubicBezTo>
                  <a:cubicBezTo>
                    <a:pt x="11320" y="6278"/>
                    <a:pt x="11299" y="6298"/>
                    <a:pt x="11278" y="6340"/>
                  </a:cubicBezTo>
                  <a:lnTo>
                    <a:pt x="11278" y="7010"/>
                  </a:lnTo>
                  <a:cubicBezTo>
                    <a:pt x="11425" y="7031"/>
                    <a:pt x="11550" y="7010"/>
                    <a:pt x="11634" y="7073"/>
                  </a:cubicBezTo>
                  <a:cubicBezTo>
                    <a:pt x="11760" y="7114"/>
                    <a:pt x="11906" y="7198"/>
                    <a:pt x="11969" y="7303"/>
                  </a:cubicBezTo>
                  <a:cubicBezTo>
                    <a:pt x="12032" y="7386"/>
                    <a:pt x="12032" y="7533"/>
                    <a:pt x="11969" y="7617"/>
                  </a:cubicBezTo>
                  <a:cubicBezTo>
                    <a:pt x="11927" y="7700"/>
                    <a:pt x="11760" y="7721"/>
                    <a:pt x="11697" y="7721"/>
                  </a:cubicBezTo>
                  <a:cubicBezTo>
                    <a:pt x="11529" y="7700"/>
                    <a:pt x="11404" y="7617"/>
                    <a:pt x="11236" y="7554"/>
                  </a:cubicBezTo>
                  <a:cubicBezTo>
                    <a:pt x="11069" y="8328"/>
                    <a:pt x="11195" y="8914"/>
                    <a:pt x="11592" y="9521"/>
                  </a:cubicBezTo>
                  <a:cubicBezTo>
                    <a:pt x="12324" y="10671"/>
                    <a:pt x="12952" y="11906"/>
                    <a:pt x="13601" y="13078"/>
                  </a:cubicBezTo>
                  <a:cubicBezTo>
                    <a:pt x="14103" y="12973"/>
                    <a:pt x="14563" y="12889"/>
                    <a:pt x="15107" y="12785"/>
                  </a:cubicBezTo>
                  <a:close/>
                  <a:moveTo>
                    <a:pt x="22640" y="14961"/>
                  </a:moveTo>
                  <a:cubicBezTo>
                    <a:pt x="22096" y="15065"/>
                    <a:pt x="21803" y="15337"/>
                    <a:pt x="21489" y="15589"/>
                  </a:cubicBezTo>
                  <a:cubicBezTo>
                    <a:pt x="21112" y="15902"/>
                    <a:pt x="20840" y="16237"/>
                    <a:pt x="20924" y="16802"/>
                  </a:cubicBezTo>
                  <a:cubicBezTo>
                    <a:pt x="20945" y="17053"/>
                    <a:pt x="20903" y="17283"/>
                    <a:pt x="20903" y="17555"/>
                  </a:cubicBezTo>
                  <a:cubicBezTo>
                    <a:pt x="21384" y="17660"/>
                    <a:pt x="21845" y="17786"/>
                    <a:pt x="22284" y="17848"/>
                  </a:cubicBezTo>
                  <a:cubicBezTo>
                    <a:pt x="22703" y="17890"/>
                    <a:pt x="23142" y="17911"/>
                    <a:pt x="23560" y="17806"/>
                  </a:cubicBezTo>
                  <a:cubicBezTo>
                    <a:pt x="23560" y="17702"/>
                    <a:pt x="23560" y="17639"/>
                    <a:pt x="23540" y="17597"/>
                  </a:cubicBezTo>
                  <a:cubicBezTo>
                    <a:pt x="23330" y="17325"/>
                    <a:pt x="23037" y="17116"/>
                    <a:pt x="22724" y="16970"/>
                  </a:cubicBezTo>
                  <a:cubicBezTo>
                    <a:pt x="21907" y="16614"/>
                    <a:pt x="21803" y="16133"/>
                    <a:pt x="22368" y="15400"/>
                  </a:cubicBezTo>
                  <a:cubicBezTo>
                    <a:pt x="22410" y="15296"/>
                    <a:pt x="22493" y="15191"/>
                    <a:pt x="22640" y="149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7" name="Google Shape;1647;p61"/>
            <p:cNvSpPr/>
            <p:nvPr/>
          </p:nvSpPr>
          <p:spPr>
            <a:xfrm>
              <a:off x="7566325" y="2381425"/>
              <a:ext cx="63825" cy="61750"/>
            </a:xfrm>
            <a:custGeom>
              <a:avLst/>
              <a:gdLst/>
              <a:ahLst/>
              <a:cxnLst/>
              <a:rect l="l" t="t" r="r" b="b"/>
              <a:pathLst>
                <a:path w="2553" h="2470" extrusionOk="0">
                  <a:moveTo>
                    <a:pt x="1277" y="0"/>
                  </a:moveTo>
                  <a:cubicBezTo>
                    <a:pt x="1695" y="0"/>
                    <a:pt x="2197" y="314"/>
                    <a:pt x="2302" y="712"/>
                  </a:cubicBezTo>
                  <a:cubicBezTo>
                    <a:pt x="2407" y="1046"/>
                    <a:pt x="2490" y="1381"/>
                    <a:pt x="2532" y="1716"/>
                  </a:cubicBezTo>
                  <a:cubicBezTo>
                    <a:pt x="2553" y="1800"/>
                    <a:pt x="2532" y="1904"/>
                    <a:pt x="2511" y="1988"/>
                  </a:cubicBezTo>
                  <a:cubicBezTo>
                    <a:pt x="2448" y="2197"/>
                    <a:pt x="2135" y="2302"/>
                    <a:pt x="2009" y="2134"/>
                  </a:cubicBezTo>
                  <a:cubicBezTo>
                    <a:pt x="1779" y="1904"/>
                    <a:pt x="1611" y="1611"/>
                    <a:pt x="1591" y="1276"/>
                  </a:cubicBezTo>
                  <a:cubicBezTo>
                    <a:pt x="1591" y="1088"/>
                    <a:pt x="1549" y="942"/>
                    <a:pt x="1465" y="774"/>
                  </a:cubicBezTo>
                  <a:cubicBezTo>
                    <a:pt x="1360" y="544"/>
                    <a:pt x="1046" y="523"/>
                    <a:pt x="858" y="691"/>
                  </a:cubicBezTo>
                  <a:cubicBezTo>
                    <a:pt x="649" y="900"/>
                    <a:pt x="523" y="1172"/>
                    <a:pt x="523" y="1486"/>
                  </a:cubicBezTo>
                  <a:cubicBezTo>
                    <a:pt x="523" y="1737"/>
                    <a:pt x="482" y="2009"/>
                    <a:pt x="461" y="2260"/>
                  </a:cubicBezTo>
                  <a:cubicBezTo>
                    <a:pt x="440" y="2344"/>
                    <a:pt x="335" y="2427"/>
                    <a:pt x="230" y="2469"/>
                  </a:cubicBezTo>
                  <a:cubicBezTo>
                    <a:pt x="210" y="2469"/>
                    <a:pt x="63" y="2365"/>
                    <a:pt x="63" y="2323"/>
                  </a:cubicBezTo>
                  <a:cubicBezTo>
                    <a:pt x="0" y="1779"/>
                    <a:pt x="0" y="1235"/>
                    <a:pt x="230" y="670"/>
                  </a:cubicBezTo>
                  <a:cubicBezTo>
                    <a:pt x="502" y="126"/>
                    <a:pt x="712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48" name="Google Shape;1648;p61"/>
          <p:cNvGrpSpPr/>
          <p:nvPr/>
        </p:nvGrpSpPr>
        <p:grpSpPr>
          <a:xfrm rot="5400000">
            <a:off x="1101504" y="4211854"/>
            <a:ext cx="301850" cy="127125"/>
            <a:chOff x="7114150" y="4261900"/>
            <a:chExt cx="301850" cy="127125"/>
          </a:xfrm>
        </p:grpSpPr>
        <p:sp>
          <p:nvSpPr>
            <p:cNvPr id="1649" name="Google Shape;1649;p61"/>
            <p:cNvSpPr/>
            <p:nvPr/>
          </p:nvSpPr>
          <p:spPr>
            <a:xfrm>
              <a:off x="7114150" y="4261900"/>
              <a:ext cx="301850" cy="46050"/>
            </a:xfrm>
            <a:custGeom>
              <a:avLst/>
              <a:gdLst/>
              <a:ahLst/>
              <a:cxnLst/>
              <a:rect l="l" t="t" r="r" b="b"/>
              <a:pathLst>
                <a:path w="12074" h="1842" extrusionOk="0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0" name="Google Shape;1650;p61"/>
            <p:cNvSpPr/>
            <p:nvPr/>
          </p:nvSpPr>
          <p:spPr>
            <a:xfrm>
              <a:off x="7211975" y="4349775"/>
              <a:ext cx="192500" cy="39250"/>
            </a:xfrm>
            <a:custGeom>
              <a:avLst/>
              <a:gdLst/>
              <a:ahLst/>
              <a:cxnLst/>
              <a:rect l="l" t="t" r="r" b="b"/>
              <a:pathLst>
                <a:path w="7700" h="1570" extrusionOk="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" name="Google Shape;522;p42"/>
          <p:cNvPicPr preferRelativeResize="0"/>
          <p:nvPr/>
        </p:nvPicPr>
        <p:blipFill rotWithShape="1">
          <a:blip r:embed="rId3">
            <a:alphaModFix/>
          </a:blip>
          <a:srcRect l="2362"/>
          <a:stretch/>
        </p:blipFill>
        <p:spPr>
          <a:xfrm flipH="1">
            <a:off x="4010024" y="1097900"/>
            <a:ext cx="5134001" cy="3505475"/>
          </a:xfrm>
          <a:prstGeom prst="rect">
            <a:avLst/>
          </a:prstGeom>
          <a:noFill/>
          <a:ln>
            <a:noFill/>
          </a:ln>
        </p:spPr>
      </p:pic>
      <p:sp>
        <p:nvSpPr>
          <p:cNvPr id="524" name="Google Shape;524;p42"/>
          <p:cNvSpPr txBox="1">
            <a:spLocks noGrp="1"/>
          </p:cNvSpPr>
          <p:nvPr>
            <p:ph type="title"/>
          </p:nvPr>
        </p:nvSpPr>
        <p:spPr>
          <a:xfrm>
            <a:off x="607111" y="48427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La materia no se crea ni se destruye solo se transforma…..</a:t>
            </a:r>
            <a:r>
              <a:rPr lang="es-MX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MX" b="0" i="0" dirty="0">
                <a:solidFill>
                  <a:schemeClr val="tx1"/>
                </a:solidFill>
                <a:effectLst/>
                <a:latin typeface="Patrick Hand" panose="020B0604020202020204" charset="0"/>
              </a:rPr>
              <a:t>Lavoisier</a:t>
            </a:r>
            <a:r>
              <a:rPr lang="es-MX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endParaRPr dirty="0"/>
          </a:p>
        </p:txBody>
      </p:sp>
      <p:sp>
        <p:nvSpPr>
          <p:cNvPr id="526" name="Google Shape;526;p42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7" name="Google Shape;527;p42"/>
          <p:cNvGrpSpPr/>
          <p:nvPr/>
        </p:nvGrpSpPr>
        <p:grpSpPr>
          <a:xfrm rot="5200152" flipH="1">
            <a:off x="4950962" y="943137"/>
            <a:ext cx="808291" cy="1469509"/>
            <a:chOff x="1474325" y="858525"/>
            <a:chExt cx="808300" cy="1469525"/>
          </a:xfrm>
        </p:grpSpPr>
        <p:sp>
          <p:nvSpPr>
            <p:cNvPr id="528" name="Google Shape;528;p42"/>
            <p:cNvSpPr/>
            <p:nvPr/>
          </p:nvSpPr>
          <p:spPr>
            <a:xfrm flipH="1">
              <a:off x="1835475" y="881650"/>
              <a:ext cx="292975" cy="224175"/>
            </a:xfrm>
            <a:custGeom>
              <a:avLst/>
              <a:gdLst/>
              <a:ahLst/>
              <a:cxnLst/>
              <a:rect l="l" t="t" r="r" b="b"/>
              <a:pathLst>
                <a:path w="11719" h="8967" extrusionOk="0">
                  <a:moveTo>
                    <a:pt x="7758" y="8967"/>
                  </a:moveTo>
                  <a:cubicBezTo>
                    <a:pt x="7663" y="8825"/>
                    <a:pt x="7544" y="8682"/>
                    <a:pt x="7449" y="8540"/>
                  </a:cubicBezTo>
                  <a:cubicBezTo>
                    <a:pt x="6429" y="7354"/>
                    <a:pt x="5124" y="6452"/>
                    <a:pt x="3654" y="5931"/>
                  </a:cubicBezTo>
                  <a:cubicBezTo>
                    <a:pt x="3037" y="5693"/>
                    <a:pt x="2373" y="5646"/>
                    <a:pt x="1756" y="5812"/>
                  </a:cubicBezTo>
                  <a:lnTo>
                    <a:pt x="1424" y="5670"/>
                  </a:lnTo>
                  <a:cubicBezTo>
                    <a:pt x="1116" y="5504"/>
                    <a:pt x="855" y="5219"/>
                    <a:pt x="736" y="4887"/>
                  </a:cubicBezTo>
                  <a:cubicBezTo>
                    <a:pt x="475" y="4365"/>
                    <a:pt x="285" y="3796"/>
                    <a:pt x="143" y="3226"/>
                  </a:cubicBezTo>
                  <a:cubicBezTo>
                    <a:pt x="25" y="2823"/>
                    <a:pt x="1" y="2420"/>
                    <a:pt x="25" y="1993"/>
                  </a:cubicBezTo>
                  <a:cubicBezTo>
                    <a:pt x="96" y="1163"/>
                    <a:pt x="641" y="475"/>
                    <a:pt x="1448" y="238"/>
                  </a:cubicBezTo>
                  <a:cubicBezTo>
                    <a:pt x="1780" y="143"/>
                    <a:pt x="2136" y="72"/>
                    <a:pt x="2491" y="0"/>
                  </a:cubicBezTo>
                  <a:cubicBezTo>
                    <a:pt x="2563" y="0"/>
                    <a:pt x="2634" y="0"/>
                    <a:pt x="2729" y="0"/>
                  </a:cubicBezTo>
                  <a:cubicBezTo>
                    <a:pt x="3559" y="214"/>
                    <a:pt x="4342" y="522"/>
                    <a:pt x="4745" y="1400"/>
                  </a:cubicBezTo>
                  <a:cubicBezTo>
                    <a:pt x="5077" y="2159"/>
                    <a:pt x="5314" y="2965"/>
                    <a:pt x="5433" y="3796"/>
                  </a:cubicBezTo>
                  <a:cubicBezTo>
                    <a:pt x="5480" y="4080"/>
                    <a:pt x="5457" y="4365"/>
                    <a:pt x="5362" y="4626"/>
                  </a:cubicBezTo>
                  <a:cubicBezTo>
                    <a:pt x="5314" y="4839"/>
                    <a:pt x="5267" y="5053"/>
                    <a:pt x="5291" y="5243"/>
                  </a:cubicBezTo>
                  <a:cubicBezTo>
                    <a:pt x="5291" y="5409"/>
                    <a:pt x="5338" y="5551"/>
                    <a:pt x="5409" y="5670"/>
                  </a:cubicBezTo>
                  <a:cubicBezTo>
                    <a:pt x="5480" y="5836"/>
                    <a:pt x="5670" y="5931"/>
                    <a:pt x="5836" y="5883"/>
                  </a:cubicBezTo>
                  <a:cubicBezTo>
                    <a:pt x="6050" y="5883"/>
                    <a:pt x="6216" y="5765"/>
                    <a:pt x="6263" y="5575"/>
                  </a:cubicBezTo>
                  <a:cubicBezTo>
                    <a:pt x="6334" y="5361"/>
                    <a:pt x="6382" y="5124"/>
                    <a:pt x="6405" y="4887"/>
                  </a:cubicBezTo>
                  <a:cubicBezTo>
                    <a:pt x="6405" y="4626"/>
                    <a:pt x="6548" y="4389"/>
                    <a:pt x="6761" y="4223"/>
                  </a:cubicBezTo>
                  <a:cubicBezTo>
                    <a:pt x="6832" y="4152"/>
                    <a:pt x="6927" y="4104"/>
                    <a:pt x="6998" y="4057"/>
                  </a:cubicBezTo>
                  <a:cubicBezTo>
                    <a:pt x="8208" y="3392"/>
                    <a:pt x="9442" y="3321"/>
                    <a:pt x="10675" y="3985"/>
                  </a:cubicBezTo>
                  <a:cubicBezTo>
                    <a:pt x="11244" y="4294"/>
                    <a:pt x="11600" y="4839"/>
                    <a:pt x="11671" y="5456"/>
                  </a:cubicBezTo>
                  <a:cubicBezTo>
                    <a:pt x="11719" y="5812"/>
                    <a:pt x="11648" y="6192"/>
                    <a:pt x="11482" y="6500"/>
                  </a:cubicBezTo>
                  <a:cubicBezTo>
                    <a:pt x="11268" y="6856"/>
                    <a:pt x="10984" y="7188"/>
                    <a:pt x="10675" y="7449"/>
                  </a:cubicBezTo>
                  <a:cubicBezTo>
                    <a:pt x="10153" y="7899"/>
                    <a:pt x="9537" y="8279"/>
                    <a:pt x="8896" y="8540"/>
                  </a:cubicBezTo>
                  <a:cubicBezTo>
                    <a:pt x="8540" y="8730"/>
                    <a:pt x="8161" y="8896"/>
                    <a:pt x="7758" y="8967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2"/>
            <p:cNvSpPr/>
            <p:nvPr/>
          </p:nvSpPr>
          <p:spPr>
            <a:xfrm flipH="1">
              <a:off x="1975425" y="1054800"/>
              <a:ext cx="218850" cy="182675"/>
            </a:xfrm>
            <a:custGeom>
              <a:avLst/>
              <a:gdLst/>
              <a:ahLst/>
              <a:cxnLst/>
              <a:rect l="l" t="t" r="r" b="b"/>
              <a:pathLst>
                <a:path w="8754" h="7307" extrusionOk="0">
                  <a:moveTo>
                    <a:pt x="4223" y="1"/>
                  </a:moveTo>
                  <a:cubicBezTo>
                    <a:pt x="4626" y="1045"/>
                    <a:pt x="5457" y="1709"/>
                    <a:pt x="6263" y="2397"/>
                  </a:cubicBezTo>
                  <a:cubicBezTo>
                    <a:pt x="6548" y="2658"/>
                    <a:pt x="6856" y="2871"/>
                    <a:pt x="7141" y="3108"/>
                  </a:cubicBezTo>
                  <a:cubicBezTo>
                    <a:pt x="7520" y="3417"/>
                    <a:pt x="7947" y="3678"/>
                    <a:pt x="8422" y="3844"/>
                  </a:cubicBezTo>
                  <a:cubicBezTo>
                    <a:pt x="8493" y="3867"/>
                    <a:pt x="8564" y="3915"/>
                    <a:pt x="8611" y="3962"/>
                  </a:cubicBezTo>
                  <a:cubicBezTo>
                    <a:pt x="8754" y="4484"/>
                    <a:pt x="8683" y="5053"/>
                    <a:pt x="8398" y="5552"/>
                  </a:cubicBezTo>
                  <a:cubicBezTo>
                    <a:pt x="8279" y="5765"/>
                    <a:pt x="8161" y="5979"/>
                    <a:pt x="8018" y="6168"/>
                  </a:cubicBezTo>
                  <a:cubicBezTo>
                    <a:pt x="7473" y="6927"/>
                    <a:pt x="6714" y="7188"/>
                    <a:pt x="5836" y="7236"/>
                  </a:cubicBezTo>
                  <a:cubicBezTo>
                    <a:pt x="5480" y="7307"/>
                    <a:pt x="5148" y="7093"/>
                    <a:pt x="5030" y="6761"/>
                  </a:cubicBezTo>
                  <a:cubicBezTo>
                    <a:pt x="4579" y="5789"/>
                    <a:pt x="4389" y="4721"/>
                    <a:pt x="4508" y="3654"/>
                  </a:cubicBezTo>
                  <a:cubicBezTo>
                    <a:pt x="4531" y="3322"/>
                    <a:pt x="4650" y="2990"/>
                    <a:pt x="4816" y="2705"/>
                  </a:cubicBezTo>
                  <a:cubicBezTo>
                    <a:pt x="4911" y="2539"/>
                    <a:pt x="5006" y="2373"/>
                    <a:pt x="5077" y="2207"/>
                  </a:cubicBezTo>
                  <a:cubicBezTo>
                    <a:pt x="5124" y="1946"/>
                    <a:pt x="4982" y="1685"/>
                    <a:pt x="4745" y="1614"/>
                  </a:cubicBezTo>
                  <a:cubicBezTo>
                    <a:pt x="4555" y="1495"/>
                    <a:pt x="4318" y="1566"/>
                    <a:pt x="4199" y="1732"/>
                  </a:cubicBezTo>
                  <a:cubicBezTo>
                    <a:pt x="4057" y="1922"/>
                    <a:pt x="3938" y="2112"/>
                    <a:pt x="3844" y="2326"/>
                  </a:cubicBezTo>
                  <a:cubicBezTo>
                    <a:pt x="3535" y="3013"/>
                    <a:pt x="2895" y="3512"/>
                    <a:pt x="2159" y="3654"/>
                  </a:cubicBezTo>
                  <a:cubicBezTo>
                    <a:pt x="1732" y="3772"/>
                    <a:pt x="1258" y="3820"/>
                    <a:pt x="807" y="3772"/>
                  </a:cubicBezTo>
                  <a:cubicBezTo>
                    <a:pt x="665" y="3749"/>
                    <a:pt x="546" y="3725"/>
                    <a:pt x="428" y="3701"/>
                  </a:cubicBezTo>
                  <a:cubicBezTo>
                    <a:pt x="262" y="3654"/>
                    <a:pt x="143" y="3559"/>
                    <a:pt x="96" y="3393"/>
                  </a:cubicBezTo>
                  <a:cubicBezTo>
                    <a:pt x="1" y="3132"/>
                    <a:pt x="1" y="2847"/>
                    <a:pt x="72" y="2563"/>
                  </a:cubicBezTo>
                  <a:cubicBezTo>
                    <a:pt x="214" y="1946"/>
                    <a:pt x="641" y="1424"/>
                    <a:pt x="1211" y="1163"/>
                  </a:cubicBezTo>
                  <a:cubicBezTo>
                    <a:pt x="1685" y="950"/>
                    <a:pt x="2159" y="784"/>
                    <a:pt x="2658" y="618"/>
                  </a:cubicBezTo>
                  <a:cubicBezTo>
                    <a:pt x="2942" y="523"/>
                    <a:pt x="3251" y="475"/>
                    <a:pt x="3535" y="380"/>
                  </a:cubicBezTo>
                  <a:cubicBezTo>
                    <a:pt x="3796" y="333"/>
                    <a:pt x="4033" y="214"/>
                    <a:pt x="4223" y="1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2"/>
            <p:cNvSpPr/>
            <p:nvPr/>
          </p:nvSpPr>
          <p:spPr>
            <a:xfrm flipH="1">
              <a:off x="1952300" y="1043550"/>
              <a:ext cx="119225" cy="86600"/>
            </a:xfrm>
            <a:custGeom>
              <a:avLst/>
              <a:gdLst/>
              <a:ahLst/>
              <a:cxnLst/>
              <a:rect l="l" t="t" r="r" b="b"/>
              <a:pathLst>
                <a:path w="4769" h="3464" extrusionOk="0">
                  <a:moveTo>
                    <a:pt x="1" y="0"/>
                  </a:moveTo>
                  <a:cubicBezTo>
                    <a:pt x="428" y="24"/>
                    <a:pt x="855" y="119"/>
                    <a:pt x="1234" y="285"/>
                  </a:cubicBezTo>
                  <a:cubicBezTo>
                    <a:pt x="2421" y="759"/>
                    <a:pt x="3464" y="1518"/>
                    <a:pt x="4318" y="2491"/>
                  </a:cubicBezTo>
                  <a:cubicBezTo>
                    <a:pt x="4413" y="2609"/>
                    <a:pt x="4508" y="2752"/>
                    <a:pt x="4603" y="2894"/>
                  </a:cubicBezTo>
                  <a:cubicBezTo>
                    <a:pt x="4769" y="3108"/>
                    <a:pt x="4627" y="3416"/>
                    <a:pt x="4342" y="3440"/>
                  </a:cubicBezTo>
                  <a:cubicBezTo>
                    <a:pt x="4128" y="3463"/>
                    <a:pt x="3891" y="3416"/>
                    <a:pt x="3678" y="3321"/>
                  </a:cubicBezTo>
                  <a:cubicBezTo>
                    <a:pt x="3346" y="3131"/>
                    <a:pt x="2990" y="2918"/>
                    <a:pt x="2681" y="2681"/>
                  </a:cubicBezTo>
                  <a:cubicBezTo>
                    <a:pt x="2041" y="2182"/>
                    <a:pt x="1424" y="1661"/>
                    <a:pt x="808" y="1115"/>
                  </a:cubicBezTo>
                  <a:cubicBezTo>
                    <a:pt x="475" y="783"/>
                    <a:pt x="191" y="427"/>
                    <a:pt x="1" y="0"/>
                  </a:cubicBezTo>
                  <a:close/>
                </a:path>
              </a:pathLst>
            </a:custGeom>
            <a:solidFill>
              <a:srgbClr val="FF83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31" name="Google Shape;531;p42"/>
            <p:cNvGrpSpPr/>
            <p:nvPr/>
          </p:nvGrpSpPr>
          <p:grpSpPr>
            <a:xfrm>
              <a:off x="1474325" y="858525"/>
              <a:ext cx="808300" cy="1469525"/>
              <a:chOff x="1474325" y="858525"/>
              <a:chExt cx="808300" cy="1469525"/>
            </a:xfrm>
          </p:grpSpPr>
          <p:sp>
            <p:nvSpPr>
              <p:cNvPr id="532" name="Google Shape;532;p42"/>
              <p:cNvSpPr/>
              <p:nvPr/>
            </p:nvSpPr>
            <p:spPr>
              <a:xfrm flipH="1">
                <a:off x="1809975" y="858525"/>
                <a:ext cx="472650" cy="402675"/>
              </a:xfrm>
              <a:custGeom>
                <a:avLst/>
                <a:gdLst/>
                <a:ahLst/>
                <a:cxnLst/>
                <a:rect l="l" t="t" r="r" b="b"/>
                <a:pathLst>
                  <a:path w="18906" h="16107" extrusionOk="0">
                    <a:moveTo>
                      <a:pt x="4911" y="5812"/>
                    </a:moveTo>
                    <a:cubicBezTo>
                      <a:pt x="4816" y="5670"/>
                      <a:pt x="4768" y="5575"/>
                      <a:pt x="4697" y="5503"/>
                    </a:cubicBezTo>
                    <a:cubicBezTo>
                      <a:pt x="4009" y="4602"/>
                      <a:pt x="3487" y="3582"/>
                      <a:pt x="3108" y="2515"/>
                    </a:cubicBezTo>
                    <a:cubicBezTo>
                      <a:pt x="3013" y="2230"/>
                      <a:pt x="2918" y="1945"/>
                      <a:pt x="2847" y="1637"/>
                    </a:cubicBezTo>
                    <a:cubicBezTo>
                      <a:pt x="2799" y="1471"/>
                      <a:pt x="2728" y="1329"/>
                      <a:pt x="2633" y="1186"/>
                    </a:cubicBezTo>
                    <a:cubicBezTo>
                      <a:pt x="2491" y="1068"/>
                      <a:pt x="2539" y="830"/>
                      <a:pt x="2705" y="759"/>
                    </a:cubicBezTo>
                    <a:cubicBezTo>
                      <a:pt x="2847" y="641"/>
                      <a:pt x="3060" y="664"/>
                      <a:pt x="3155" y="830"/>
                    </a:cubicBezTo>
                    <a:cubicBezTo>
                      <a:pt x="3226" y="925"/>
                      <a:pt x="3298" y="1044"/>
                      <a:pt x="3345" y="1163"/>
                    </a:cubicBezTo>
                    <a:cubicBezTo>
                      <a:pt x="3772" y="2064"/>
                      <a:pt x="4199" y="2942"/>
                      <a:pt x="4626" y="3843"/>
                    </a:cubicBezTo>
                    <a:cubicBezTo>
                      <a:pt x="4863" y="4317"/>
                      <a:pt x="5148" y="4768"/>
                      <a:pt x="5527" y="5148"/>
                    </a:cubicBezTo>
                    <a:cubicBezTo>
                      <a:pt x="5575" y="5195"/>
                      <a:pt x="5622" y="5243"/>
                      <a:pt x="5741" y="5337"/>
                    </a:cubicBezTo>
                    <a:cubicBezTo>
                      <a:pt x="5622" y="4958"/>
                      <a:pt x="5551" y="4650"/>
                      <a:pt x="5456" y="4341"/>
                    </a:cubicBezTo>
                    <a:cubicBezTo>
                      <a:pt x="5290" y="3772"/>
                      <a:pt x="5266" y="3155"/>
                      <a:pt x="5385" y="2562"/>
                    </a:cubicBezTo>
                    <a:cubicBezTo>
                      <a:pt x="5551" y="1590"/>
                      <a:pt x="6192" y="783"/>
                      <a:pt x="7093" y="427"/>
                    </a:cubicBezTo>
                    <a:cubicBezTo>
                      <a:pt x="7591" y="214"/>
                      <a:pt x="8113" y="71"/>
                      <a:pt x="8635" y="48"/>
                    </a:cubicBezTo>
                    <a:cubicBezTo>
                      <a:pt x="9014" y="0"/>
                      <a:pt x="9394" y="71"/>
                      <a:pt x="9750" y="214"/>
                    </a:cubicBezTo>
                    <a:cubicBezTo>
                      <a:pt x="10082" y="356"/>
                      <a:pt x="10390" y="522"/>
                      <a:pt x="10698" y="712"/>
                    </a:cubicBezTo>
                    <a:cubicBezTo>
                      <a:pt x="11054" y="949"/>
                      <a:pt x="11339" y="1257"/>
                      <a:pt x="11552" y="1613"/>
                    </a:cubicBezTo>
                    <a:cubicBezTo>
                      <a:pt x="11908" y="2254"/>
                      <a:pt x="12193" y="2942"/>
                      <a:pt x="12359" y="3677"/>
                    </a:cubicBezTo>
                    <a:cubicBezTo>
                      <a:pt x="12406" y="3843"/>
                      <a:pt x="12454" y="3985"/>
                      <a:pt x="12501" y="4199"/>
                    </a:cubicBezTo>
                    <a:lnTo>
                      <a:pt x="12833" y="4033"/>
                    </a:lnTo>
                    <a:cubicBezTo>
                      <a:pt x="13830" y="3582"/>
                      <a:pt x="14850" y="3321"/>
                      <a:pt x="15964" y="3558"/>
                    </a:cubicBezTo>
                    <a:cubicBezTo>
                      <a:pt x="16676" y="3724"/>
                      <a:pt x="17340" y="4033"/>
                      <a:pt x="17910" y="4460"/>
                    </a:cubicBezTo>
                    <a:cubicBezTo>
                      <a:pt x="18076" y="4626"/>
                      <a:pt x="18218" y="4816"/>
                      <a:pt x="18313" y="5005"/>
                    </a:cubicBezTo>
                    <a:cubicBezTo>
                      <a:pt x="18740" y="5598"/>
                      <a:pt x="18906" y="6357"/>
                      <a:pt x="18764" y="7069"/>
                    </a:cubicBezTo>
                    <a:cubicBezTo>
                      <a:pt x="18692" y="7472"/>
                      <a:pt x="18550" y="7876"/>
                      <a:pt x="18313" y="8208"/>
                    </a:cubicBezTo>
                    <a:cubicBezTo>
                      <a:pt x="17720" y="9038"/>
                      <a:pt x="16913" y="9678"/>
                      <a:pt x="16012" y="10082"/>
                    </a:cubicBezTo>
                    <a:cubicBezTo>
                      <a:pt x="15466" y="10343"/>
                      <a:pt x="14897" y="10556"/>
                      <a:pt x="14328" y="10770"/>
                    </a:cubicBezTo>
                    <a:cubicBezTo>
                      <a:pt x="14185" y="11386"/>
                      <a:pt x="14185" y="11386"/>
                      <a:pt x="13545" y="11600"/>
                    </a:cubicBezTo>
                    <a:cubicBezTo>
                      <a:pt x="13450" y="11623"/>
                      <a:pt x="13355" y="11671"/>
                      <a:pt x="13213" y="11718"/>
                    </a:cubicBezTo>
                    <a:lnTo>
                      <a:pt x="13213" y="12003"/>
                    </a:lnTo>
                    <a:cubicBezTo>
                      <a:pt x="13260" y="12738"/>
                      <a:pt x="13071" y="13450"/>
                      <a:pt x="12691" y="14067"/>
                    </a:cubicBezTo>
                    <a:cubicBezTo>
                      <a:pt x="12644" y="14162"/>
                      <a:pt x="12572" y="14256"/>
                      <a:pt x="12501" y="14351"/>
                    </a:cubicBezTo>
                    <a:cubicBezTo>
                      <a:pt x="11885" y="15419"/>
                      <a:pt x="10888" y="15917"/>
                      <a:pt x="9702" y="16083"/>
                    </a:cubicBezTo>
                    <a:cubicBezTo>
                      <a:pt x="9465" y="16107"/>
                      <a:pt x="9204" y="16107"/>
                      <a:pt x="8967" y="16059"/>
                    </a:cubicBezTo>
                    <a:cubicBezTo>
                      <a:pt x="8374" y="15988"/>
                      <a:pt x="7852" y="15585"/>
                      <a:pt x="7638" y="15039"/>
                    </a:cubicBezTo>
                    <a:cubicBezTo>
                      <a:pt x="7306" y="14304"/>
                      <a:pt x="7093" y="13521"/>
                      <a:pt x="7022" y="12738"/>
                    </a:cubicBezTo>
                    <a:cubicBezTo>
                      <a:pt x="7022" y="12525"/>
                      <a:pt x="6998" y="12311"/>
                      <a:pt x="6927" y="12098"/>
                    </a:cubicBezTo>
                    <a:cubicBezTo>
                      <a:pt x="6429" y="12335"/>
                      <a:pt x="5883" y="12501"/>
                      <a:pt x="5338" y="12572"/>
                    </a:cubicBezTo>
                    <a:cubicBezTo>
                      <a:pt x="4816" y="12667"/>
                      <a:pt x="4270" y="12643"/>
                      <a:pt x="3748" y="12501"/>
                    </a:cubicBezTo>
                    <a:cubicBezTo>
                      <a:pt x="3179" y="12406"/>
                      <a:pt x="2728" y="11932"/>
                      <a:pt x="2633" y="11363"/>
                    </a:cubicBezTo>
                    <a:cubicBezTo>
                      <a:pt x="2420" y="10532"/>
                      <a:pt x="2657" y="9631"/>
                      <a:pt x="3226" y="8990"/>
                    </a:cubicBezTo>
                    <a:cubicBezTo>
                      <a:pt x="3725" y="8397"/>
                      <a:pt x="4389" y="7994"/>
                      <a:pt x="5148" y="7804"/>
                    </a:cubicBezTo>
                    <a:cubicBezTo>
                      <a:pt x="5551" y="7710"/>
                      <a:pt x="5954" y="7591"/>
                      <a:pt x="6358" y="7472"/>
                    </a:cubicBezTo>
                    <a:cubicBezTo>
                      <a:pt x="6547" y="7449"/>
                      <a:pt x="6737" y="7377"/>
                      <a:pt x="6903" y="7283"/>
                    </a:cubicBezTo>
                    <a:cubicBezTo>
                      <a:pt x="6571" y="7022"/>
                      <a:pt x="6192" y="6856"/>
                      <a:pt x="5788" y="6784"/>
                    </a:cubicBezTo>
                    <a:cubicBezTo>
                      <a:pt x="4579" y="6642"/>
                      <a:pt x="3369" y="6618"/>
                      <a:pt x="2159" y="6713"/>
                    </a:cubicBezTo>
                    <a:cubicBezTo>
                      <a:pt x="1827" y="6737"/>
                      <a:pt x="1471" y="6784"/>
                      <a:pt x="1139" y="6808"/>
                    </a:cubicBezTo>
                    <a:cubicBezTo>
                      <a:pt x="902" y="6784"/>
                      <a:pt x="641" y="6879"/>
                      <a:pt x="475" y="7045"/>
                    </a:cubicBezTo>
                    <a:cubicBezTo>
                      <a:pt x="380" y="7117"/>
                      <a:pt x="238" y="7117"/>
                      <a:pt x="166" y="7045"/>
                    </a:cubicBezTo>
                    <a:cubicBezTo>
                      <a:pt x="72" y="6974"/>
                      <a:pt x="24" y="6856"/>
                      <a:pt x="24" y="6737"/>
                    </a:cubicBezTo>
                    <a:cubicBezTo>
                      <a:pt x="0" y="6523"/>
                      <a:pt x="119" y="6334"/>
                      <a:pt x="309" y="6239"/>
                    </a:cubicBezTo>
                    <a:cubicBezTo>
                      <a:pt x="593" y="6120"/>
                      <a:pt x="854" y="6002"/>
                      <a:pt x="1163" y="5930"/>
                    </a:cubicBezTo>
                    <a:cubicBezTo>
                      <a:pt x="2230" y="5741"/>
                      <a:pt x="3345" y="5693"/>
                      <a:pt x="4436" y="5764"/>
                    </a:cubicBezTo>
                    <a:cubicBezTo>
                      <a:pt x="4579" y="5812"/>
                      <a:pt x="4697" y="5812"/>
                      <a:pt x="4911" y="5812"/>
                    </a:cubicBezTo>
                    <a:close/>
                    <a:moveTo>
                      <a:pt x="13925" y="9892"/>
                    </a:moveTo>
                    <a:cubicBezTo>
                      <a:pt x="14328" y="9797"/>
                      <a:pt x="14684" y="9655"/>
                      <a:pt x="15039" y="9465"/>
                    </a:cubicBezTo>
                    <a:cubicBezTo>
                      <a:pt x="15680" y="9180"/>
                      <a:pt x="16297" y="8824"/>
                      <a:pt x="16818" y="8374"/>
                    </a:cubicBezTo>
                    <a:cubicBezTo>
                      <a:pt x="17151" y="8113"/>
                      <a:pt x="17411" y="7781"/>
                      <a:pt x="17649" y="7425"/>
                    </a:cubicBezTo>
                    <a:cubicBezTo>
                      <a:pt x="17815" y="7117"/>
                      <a:pt x="17886" y="6737"/>
                      <a:pt x="17838" y="6381"/>
                    </a:cubicBezTo>
                    <a:cubicBezTo>
                      <a:pt x="17767" y="5764"/>
                      <a:pt x="17411" y="5219"/>
                      <a:pt x="16866" y="4934"/>
                    </a:cubicBezTo>
                    <a:cubicBezTo>
                      <a:pt x="15632" y="4246"/>
                      <a:pt x="14399" y="4341"/>
                      <a:pt x="13165" y="5005"/>
                    </a:cubicBezTo>
                    <a:cubicBezTo>
                      <a:pt x="13094" y="5029"/>
                      <a:pt x="13023" y="5100"/>
                      <a:pt x="12952" y="5148"/>
                    </a:cubicBezTo>
                    <a:cubicBezTo>
                      <a:pt x="12715" y="5314"/>
                      <a:pt x="12596" y="5551"/>
                      <a:pt x="12572" y="5836"/>
                    </a:cubicBezTo>
                    <a:cubicBezTo>
                      <a:pt x="12549" y="6049"/>
                      <a:pt x="12501" y="6286"/>
                      <a:pt x="12454" y="6500"/>
                    </a:cubicBezTo>
                    <a:cubicBezTo>
                      <a:pt x="12383" y="6690"/>
                      <a:pt x="12217" y="6808"/>
                      <a:pt x="12027" y="6808"/>
                    </a:cubicBezTo>
                    <a:cubicBezTo>
                      <a:pt x="11837" y="6856"/>
                      <a:pt x="11671" y="6761"/>
                      <a:pt x="11576" y="6618"/>
                    </a:cubicBezTo>
                    <a:cubicBezTo>
                      <a:pt x="11505" y="6476"/>
                      <a:pt x="11458" y="6334"/>
                      <a:pt x="11458" y="6191"/>
                    </a:cubicBezTo>
                    <a:cubicBezTo>
                      <a:pt x="11458" y="5978"/>
                      <a:pt x="11481" y="5764"/>
                      <a:pt x="11552" y="5575"/>
                    </a:cubicBezTo>
                    <a:cubicBezTo>
                      <a:pt x="11647" y="5290"/>
                      <a:pt x="11671" y="5005"/>
                      <a:pt x="11624" y="4721"/>
                    </a:cubicBezTo>
                    <a:cubicBezTo>
                      <a:pt x="11481" y="3914"/>
                      <a:pt x="11244" y="3108"/>
                      <a:pt x="10912" y="2325"/>
                    </a:cubicBezTo>
                    <a:cubicBezTo>
                      <a:pt x="10532" y="1471"/>
                      <a:pt x="9726" y="1139"/>
                      <a:pt x="8896" y="949"/>
                    </a:cubicBezTo>
                    <a:cubicBezTo>
                      <a:pt x="8825" y="925"/>
                      <a:pt x="8753" y="925"/>
                      <a:pt x="8658" y="949"/>
                    </a:cubicBezTo>
                    <a:cubicBezTo>
                      <a:pt x="8303" y="997"/>
                      <a:pt x="7947" y="1068"/>
                      <a:pt x="7615" y="1186"/>
                    </a:cubicBezTo>
                    <a:cubicBezTo>
                      <a:pt x="6832" y="1400"/>
                      <a:pt x="6263" y="2111"/>
                      <a:pt x="6215" y="2918"/>
                    </a:cubicBezTo>
                    <a:cubicBezTo>
                      <a:pt x="6168" y="3345"/>
                      <a:pt x="6192" y="3772"/>
                      <a:pt x="6310" y="4175"/>
                    </a:cubicBezTo>
                    <a:cubicBezTo>
                      <a:pt x="6452" y="4721"/>
                      <a:pt x="6666" y="5290"/>
                      <a:pt x="6903" y="5812"/>
                    </a:cubicBezTo>
                    <a:cubicBezTo>
                      <a:pt x="7022" y="6168"/>
                      <a:pt x="7283" y="6429"/>
                      <a:pt x="7615" y="6595"/>
                    </a:cubicBezTo>
                    <a:lnTo>
                      <a:pt x="7923" y="6761"/>
                    </a:lnTo>
                    <a:cubicBezTo>
                      <a:pt x="8564" y="6571"/>
                      <a:pt x="9228" y="6618"/>
                      <a:pt x="9821" y="6856"/>
                    </a:cubicBezTo>
                    <a:cubicBezTo>
                      <a:pt x="11291" y="7377"/>
                      <a:pt x="12596" y="8279"/>
                      <a:pt x="13616" y="9489"/>
                    </a:cubicBezTo>
                    <a:cubicBezTo>
                      <a:pt x="13735" y="9607"/>
                      <a:pt x="13830" y="9750"/>
                      <a:pt x="13925" y="9892"/>
                    </a:cubicBezTo>
                    <a:close/>
                    <a:moveTo>
                      <a:pt x="7757" y="7852"/>
                    </a:moveTo>
                    <a:cubicBezTo>
                      <a:pt x="7567" y="8042"/>
                      <a:pt x="7330" y="8184"/>
                      <a:pt x="7069" y="8231"/>
                    </a:cubicBezTo>
                    <a:cubicBezTo>
                      <a:pt x="6761" y="8303"/>
                      <a:pt x="6476" y="8350"/>
                      <a:pt x="6168" y="8445"/>
                    </a:cubicBezTo>
                    <a:cubicBezTo>
                      <a:pt x="5693" y="8611"/>
                      <a:pt x="5219" y="8777"/>
                      <a:pt x="4745" y="8990"/>
                    </a:cubicBezTo>
                    <a:cubicBezTo>
                      <a:pt x="4175" y="9275"/>
                      <a:pt x="3748" y="9773"/>
                      <a:pt x="3582" y="10390"/>
                    </a:cubicBezTo>
                    <a:cubicBezTo>
                      <a:pt x="3511" y="10675"/>
                      <a:pt x="3535" y="10959"/>
                      <a:pt x="3630" y="11244"/>
                    </a:cubicBezTo>
                    <a:cubicBezTo>
                      <a:pt x="3677" y="11386"/>
                      <a:pt x="3796" y="11505"/>
                      <a:pt x="3938" y="11529"/>
                    </a:cubicBezTo>
                    <a:cubicBezTo>
                      <a:pt x="4057" y="11576"/>
                      <a:pt x="4199" y="11600"/>
                      <a:pt x="4318" y="11600"/>
                    </a:cubicBezTo>
                    <a:cubicBezTo>
                      <a:pt x="4792" y="11647"/>
                      <a:pt x="5243" y="11600"/>
                      <a:pt x="5670" y="11481"/>
                    </a:cubicBezTo>
                    <a:cubicBezTo>
                      <a:pt x="6429" y="11339"/>
                      <a:pt x="7045" y="10841"/>
                      <a:pt x="7354" y="10177"/>
                    </a:cubicBezTo>
                    <a:cubicBezTo>
                      <a:pt x="7449" y="9963"/>
                      <a:pt x="7567" y="9750"/>
                      <a:pt x="7710" y="9583"/>
                    </a:cubicBezTo>
                    <a:cubicBezTo>
                      <a:pt x="7828" y="9394"/>
                      <a:pt x="8065" y="9346"/>
                      <a:pt x="8279" y="9441"/>
                    </a:cubicBezTo>
                    <a:cubicBezTo>
                      <a:pt x="8516" y="9536"/>
                      <a:pt x="8635" y="9773"/>
                      <a:pt x="8587" y="10034"/>
                    </a:cubicBezTo>
                    <a:cubicBezTo>
                      <a:pt x="8540" y="10200"/>
                      <a:pt x="8445" y="10366"/>
                      <a:pt x="8350" y="10532"/>
                    </a:cubicBezTo>
                    <a:cubicBezTo>
                      <a:pt x="8160" y="10817"/>
                      <a:pt x="8065" y="11149"/>
                      <a:pt x="8018" y="11505"/>
                    </a:cubicBezTo>
                    <a:cubicBezTo>
                      <a:pt x="7923" y="12549"/>
                      <a:pt x="8113" y="13616"/>
                      <a:pt x="8540" y="14589"/>
                    </a:cubicBezTo>
                    <a:cubicBezTo>
                      <a:pt x="8658" y="14944"/>
                      <a:pt x="9014" y="15134"/>
                      <a:pt x="9370" y="15087"/>
                    </a:cubicBezTo>
                    <a:cubicBezTo>
                      <a:pt x="10224" y="15016"/>
                      <a:pt x="11007" y="14755"/>
                      <a:pt x="11529" y="14019"/>
                    </a:cubicBezTo>
                    <a:cubicBezTo>
                      <a:pt x="11671" y="13806"/>
                      <a:pt x="11813" y="13592"/>
                      <a:pt x="11908" y="13379"/>
                    </a:cubicBezTo>
                    <a:cubicBezTo>
                      <a:pt x="12193" y="12904"/>
                      <a:pt x="12288" y="12335"/>
                      <a:pt x="12145" y="11790"/>
                    </a:cubicBezTo>
                    <a:cubicBezTo>
                      <a:pt x="12074" y="11742"/>
                      <a:pt x="12027" y="11695"/>
                      <a:pt x="11956" y="11671"/>
                    </a:cubicBezTo>
                    <a:cubicBezTo>
                      <a:pt x="11481" y="11505"/>
                      <a:pt x="11054" y="11268"/>
                      <a:pt x="10675" y="10936"/>
                    </a:cubicBezTo>
                    <a:cubicBezTo>
                      <a:pt x="10366" y="10698"/>
                      <a:pt x="10082" y="10485"/>
                      <a:pt x="9773" y="10224"/>
                    </a:cubicBezTo>
                    <a:cubicBezTo>
                      <a:pt x="8991" y="9560"/>
                      <a:pt x="8160" y="8896"/>
                      <a:pt x="7757" y="7852"/>
                    </a:cubicBezTo>
                    <a:close/>
                    <a:moveTo>
                      <a:pt x="8421" y="7401"/>
                    </a:moveTo>
                    <a:cubicBezTo>
                      <a:pt x="8635" y="7804"/>
                      <a:pt x="8919" y="8184"/>
                      <a:pt x="9275" y="8492"/>
                    </a:cubicBezTo>
                    <a:cubicBezTo>
                      <a:pt x="9868" y="9038"/>
                      <a:pt x="10485" y="9583"/>
                      <a:pt x="11125" y="10082"/>
                    </a:cubicBezTo>
                    <a:cubicBezTo>
                      <a:pt x="11434" y="10319"/>
                      <a:pt x="11766" y="10532"/>
                      <a:pt x="12122" y="10722"/>
                    </a:cubicBezTo>
                    <a:cubicBezTo>
                      <a:pt x="12335" y="10817"/>
                      <a:pt x="12549" y="10864"/>
                      <a:pt x="12786" y="10841"/>
                    </a:cubicBezTo>
                    <a:cubicBezTo>
                      <a:pt x="13071" y="10817"/>
                      <a:pt x="13213" y="10509"/>
                      <a:pt x="13047" y="10295"/>
                    </a:cubicBezTo>
                    <a:cubicBezTo>
                      <a:pt x="12952" y="10153"/>
                      <a:pt x="12857" y="10010"/>
                      <a:pt x="12738" y="9892"/>
                    </a:cubicBezTo>
                    <a:cubicBezTo>
                      <a:pt x="11908" y="8919"/>
                      <a:pt x="10865" y="8160"/>
                      <a:pt x="9678" y="7686"/>
                    </a:cubicBezTo>
                    <a:cubicBezTo>
                      <a:pt x="9299" y="7520"/>
                      <a:pt x="8872" y="7425"/>
                      <a:pt x="8445" y="7401"/>
                    </a:cubicBezTo>
                    <a:close/>
                  </a:path>
                </a:pathLst>
              </a:custGeom>
              <a:solidFill>
                <a:srgbClr val="4F24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33" name="Google Shape;533;p42"/>
              <p:cNvGrpSpPr/>
              <p:nvPr/>
            </p:nvGrpSpPr>
            <p:grpSpPr>
              <a:xfrm>
                <a:off x="1474325" y="1168675"/>
                <a:ext cx="407425" cy="1159375"/>
                <a:chOff x="1474325" y="1168675"/>
                <a:chExt cx="407425" cy="1159375"/>
              </a:xfrm>
            </p:grpSpPr>
            <p:sp>
              <p:nvSpPr>
                <p:cNvPr id="534" name="Google Shape;534;p42"/>
                <p:cNvSpPr/>
                <p:nvPr/>
              </p:nvSpPr>
              <p:spPr>
                <a:xfrm flipH="1">
                  <a:off x="1751250" y="1216700"/>
                  <a:ext cx="55175" cy="52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7" h="2089" extrusionOk="0">
                      <a:moveTo>
                        <a:pt x="1661" y="190"/>
                      </a:moveTo>
                      <a:cubicBezTo>
                        <a:pt x="2206" y="499"/>
                        <a:pt x="2183" y="949"/>
                        <a:pt x="1850" y="1543"/>
                      </a:cubicBezTo>
                      <a:cubicBezTo>
                        <a:pt x="1589" y="1922"/>
                        <a:pt x="1068" y="2088"/>
                        <a:pt x="641" y="1875"/>
                      </a:cubicBezTo>
                      <a:cubicBezTo>
                        <a:pt x="237" y="1685"/>
                        <a:pt x="0" y="1234"/>
                        <a:pt x="95" y="807"/>
                      </a:cubicBezTo>
                      <a:cubicBezTo>
                        <a:pt x="166" y="333"/>
                        <a:pt x="593" y="1"/>
                        <a:pt x="1068" y="24"/>
                      </a:cubicBezTo>
                      <a:cubicBezTo>
                        <a:pt x="1281" y="48"/>
                        <a:pt x="1471" y="119"/>
                        <a:pt x="1661" y="19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5" name="Google Shape;535;p42"/>
                <p:cNvSpPr/>
                <p:nvPr/>
              </p:nvSpPr>
              <p:spPr>
                <a:xfrm flipH="1">
                  <a:off x="1594700" y="1504900"/>
                  <a:ext cx="51025" cy="5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041" extrusionOk="0">
                      <a:moveTo>
                        <a:pt x="1495" y="262"/>
                      </a:moveTo>
                      <a:cubicBezTo>
                        <a:pt x="1922" y="523"/>
                        <a:pt x="2041" y="1092"/>
                        <a:pt x="1780" y="1495"/>
                      </a:cubicBezTo>
                      <a:cubicBezTo>
                        <a:pt x="1495" y="1922"/>
                        <a:pt x="949" y="2041"/>
                        <a:pt x="522" y="1756"/>
                      </a:cubicBezTo>
                      <a:cubicBezTo>
                        <a:pt x="119" y="1495"/>
                        <a:pt x="1" y="926"/>
                        <a:pt x="261" y="523"/>
                      </a:cubicBezTo>
                      <a:cubicBezTo>
                        <a:pt x="522" y="120"/>
                        <a:pt x="1092" y="1"/>
                        <a:pt x="1495" y="262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6" name="Google Shape;536;p42"/>
                <p:cNvSpPr/>
                <p:nvPr/>
              </p:nvSpPr>
              <p:spPr>
                <a:xfrm flipH="1">
                  <a:off x="1592925" y="1618775"/>
                  <a:ext cx="74150" cy="6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6" h="2729" extrusionOk="0">
                      <a:moveTo>
                        <a:pt x="1922" y="570"/>
                      </a:moveTo>
                      <a:cubicBezTo>
                        <a:pt x="2966" y="1139"/>
                        <a:pt x="2088" y="2728"/>
                        <a:pt x="1044" y="2159"/>
                      </a:cubicBezTo>
                      <a:cubicBezTo>
                        <a:pt x="1" y="1566"/>
                        <a:pt x="855" y="0"/>
                        <a:pt x="1922" y="57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7" name="Google Shape;537;p42"/>
                <p:cNvSpPr/>
                <p:nvPr/>
              </p:nvSpPr>
              <p:spPr>
                <a:xfrm flipH="1">
                  <a:off x="1800475" y="1719000"/>
                  <a:ext cx="58725" cy="61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9" h="2444" extrusionOk="0">
                      <a:moveTo>
                        <a:pt x="1755" y="237"/>
                      </a:moveTo>
                      <a:cubicBezTo>
                        <a:pt x="2182" y="475"/>
                        <a:pt x="2348" y="996"/>
                        <a:pt x="2087" y="1423"/>
                      </a:cubicBezTo>
                      <a:cubicBezTo>
                        <a:pt x="1518" y="2443"/>
                        <a:pt x="0" y="1566"/>
                        <a:pt x="569" y="570"/>
                      </a:cubicBezTo>
                      <a:cubicBezTo>
                        <a:pt x="807" y="143"/>
                        <a:pt x="1352" y="0"/>
                        <a:pt x="1755" y="23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8" name="Google Shape;538;p42"/>
                <p:cNvSpPr/>
                <p:nvPr/>
              </p:nvSpPr>
              <p:spPr>
                <a:xfrm flipH="1">
                  <a:off x="1585800" y="2272875"/>
                  <a:ext cx="51025" cy="5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207" extrusionOk="0">
                      <a:moveTo>
                        <a:pt x="1779" y="1566"/>
                      </a:moveTo>
                      <a:cubicBezTo>
                        <a:pt x="1400" y="2207"/>
                        <a:pt x="404" y="2088"/>
                        <a:pt x="214" y="1353"/>
                      </a:cubicBezTo>
                      <a:cubicBezTo>
                        <a:pt x="0" y="594"/>
                        <a:pt x="807" y="0"/>
                        <a:pt x="1471" y="380"/>
                      </a:cubicBezTo>
                      <a:cubicBezTo>
                        <a:pt x="1898" y="594"/>
                        <a:pt x="2040" y="1139"/>
                        <a:pt x="1779" y="15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9" name="Google Shape;539;p42"/>
                <p:cNvSpPr/>
                <p:nvPr/>
              </p:nvSpPr>
              <p:spPr>
                <a:xfrm flipH="1">
                  <a:off x="1474325" y="2036250"/>
                  <a:ext cx="43900" cy="4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6" h="1970" extrusionOk="0">
                      <a:moveTo>
                        <a:pt x="451" y="1804"/>
                      </a:moveTo>
                      <a:cubicBezTo>
                        <a:pt x="167" y="1614"/>
                        <a:pt x="1" y="1258"/>
                        <a:pt x="72" y="926"/>
                      </a:cubicBezTo>
                      <a:cubicBezTo>
                        <a:pt x="238" y="96"/>
                        <a:pt x="1353" y="1"/>
                        <a:pt x="1661" y="784"/>
                      </a:cubicBezTo>
                      <a:cubicBezTo>
                        <a:pt x="1708" y="950"/>
                        <a:pt x="1732" y="1116"/>
                        <a:pt x="1732" y="1282"/>
                      </a:cubicBezTo>
                      <a:cubicBezTo>
                        <a:pt x="1756" y="1638"/>
                        <a:pt x="1471" y="1922"/>
                        <a:pt x="1115" y="1946"/>
                      </a:cubicBezTo>
                      <a:cubicBezTo>
                        <a:pt x="878" y="1970"/>
                        <a:pt x="665" y="1899"/>
                        <a:pt x="451" y="180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" name="Google Shape;540;p42"/>
                <p:cNvSpPr/>
                <p:nvPr/>
              </p:nvSpPr>
              <p:spPr>
                <a:xfrm flipH="1">
                  <a:off x="1735250" y="1797875"/>
                  <a:ext cx="58125" cy="5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5" h="2230" extrusionOk="0">
                      <a:moveTo>
                        <a:pt x="546" y="1684"/>
                      </a:moveTo>
                      <a:cubicBezTo>
                        <a:pt x="142" y="1471"/>
                        <a:pt x="0" y="949"/>
                        <a:pt x="261" y="546"/>
                      </a:cubicBezTo>
                      <a:cubicBezTo>
                        <a:pt x="451" y="142"/>
                        <a:pt x="973" y="0"/>
                        <a:pt x="1376" y="261"/>
                      </a:cubicBezTo>
                      <a:cubicBezTo>
                        <a:pt x="2325" y="807"/>
                        <a:pt x="1471" y="2230"/>
                        <a:pt x="546" y="168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1" name="Google Shape;541;p42"/>
                <p:cNvSpPr/>
                <p:nvPr/>
              </p:nvSpPr>
              <p:spPr>
                <a:xfrm flipH="1">
                  <a:off x="1723975" y="1648425"/>
                  <a:ext cx="46275" cy="3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1" h="1448" extrusionOk="0">
                      <a:moveTo>
                        <a:pt x="1305" y="95"/>
                      </a:moveTo>
                      <a:cubicBezTo>
                        <a:pt x="1850" y="427"/>
                        <a:pt x="1779" y="1068"/>
                        <a:pt x="1423" y="1258"/>
                      </a:cubicBezTo>
                      <a:cubicBezTo>
                        <a:pt x="1115" y="1424"/>
                        <a:pt x="759" y="1447"/>
                        <a:pt x="427" y="1329"/>
                      </a:cubicBezTo>
                      <a:cubicBezTo>
                        <a:pt x="142" y="1186"/>
                        <a:pt x="0" y="902"/>
                        <a:pt x="48" y="593"/>
                      </a:cubicBezTo>
                      <a:cubicBezTo>
                        <a:pt x="95" y="285"/>
                        <a:pt x="332" y="48"/>
                        <a:pt x="641" y="0"/>
                      </a:cubicBezTo>
                      <a:cubicBezTo>
                        <a:pt x="854" y="24"/>
                        <a:pt x="1068" y="48"/>
                        <a:pt x="1305" y="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2" name="Google Shape;542;p42"/>
                <p:cNvSpPr/>
                <p:nvPr/>
              </p:nvSpPr>
              <p:spPr>
                <a:xfrm flipH="1">
                  <a:off x="1504550" y="2170275"/>
                  <a:ext cx="41550" cy="42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2" h="1685" extrusionOk="0">
                      <a:moveTo>
                        <a:pt x="1448" y="1234"/>
                      </a:moveTo>
                      <a:cubicBezTo>
                        <a:pt x="1234" y="1590"/>
                        <a:pt x="783" y="1685"/>
                        <a:pt x="451" y="1471"/>
                      </a:cubicBezTo>
                      <a:cubicBezTo>
                        <a:pt x="119" y="1258"/>
                        <a:pt x="1" y="831"/>
                        <a:pt x="190" y="475"/>
                      </a:cubicBezTo>
                      <a:cubicBezTo>
                        <a:pt x="404" y="119"/>
                        <a:pt x="878" y="1"/>
                        <a:pt x="1234" y="238"/>
                      </a:cubicBezTo>
                      <a:cubicBezTo>
                        <a:pt x="1566" y="451"/>
                        <a:pt x="1661" y="902"/>
                        <a:pt x="1448" y="123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" name="Google Shape;543;p42"/>
                <p:cNvSpPr/>
                <p:nvPr/>
              </p:nvSpPr>
              <p:spPr>
                <a:xfrm flipH="1">
                  <a:off x="1657550" y="1759325"/>
                  <a:ext cx="51025" cy="48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1922" extrusionOk="0">
                      <a:moveTo>
                        <a:pt x="807" y="1708"/>
                      </a:moveTo>
                      <a:cubicBezTo>
                        <a:pt x="0" y="1210"/>
                        <a:pt x="735" y="0"/>
                        <a:pt x="1542" y="475"/>
                      </a:cubicBezTo>
                      <a:cubicBezTo>
                        <a:pt x="1922" y="664"/>
                        <a:pt x="2040" y="1139"/>
                        <a:pt x="1803" y="1495"/>
                      </a:cubicBezTo>
                      <a:cubicBezTo>
                        <a:pt x="1589" y="1827"/>
                        <a:pt x="1139" y="1922"/>
                        <a:pt x="807" y="1708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" name="Google Shape;544;p42"/>
                <p:cNvSpPr/>
                <p:nvPr/>
              </p:nvSpPr>
              <p:spPr>
                <a:xfrm flipH="1">
                  <a:off x="1554375" y="1686975"/>
                  <a:ext cx="54575" cy="5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3" h="2349" extrusionOk="0">
                      <a:moveTo>
                        <a:pt x="498" y="783"/>
                      </a:moveTo>
                      <a:cubicBezTo>
                        <a:pt x="973" y="0"/>
                        <a:pt x="2183" y="688"/>
                        <a:pt x="1732" y="1518"/>
                      </a:cubicBezTo>
                      <a:cubicBezTo>
                        <a:pt x="1257" y="2349"/>
                        <a:pt x="0" y="1613"/>
                        <a:pt x="498" y="78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" name="Google Shape;545;p42"/>
                <p:cNvSpPr/>
                <p:nvPr/>
              </p:nvSpPr>
              <p:spPr>
                <a:xfrm flipH="1">
                  <a:off x="1511075" y="1793725"/>
                  <a:ext cx="37975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9" h="1590" extrusionOk="0">
                      <a:moveTo>
                        <a:pt x="474" y="1376"/>
                      </a:moveTo>
                      <a:cubicBezTo>
                        <a:pt x="166" y="1234"/>
                        <a:pt x="0" y="854"/>
                        <a:pt x="142" y="522"/>
                      </a:cubicBezTo>
                      <a:cubicBezTo>
                        <a:pt x="261" y="190"/>
                        <a:pt x="617" y="0"/>
                        <a:pt x="949" y="71"/>
                      </a:cubicBezTo>
                      <a:cubicBezTo>
                        <a:pt x="1305" y="166"/>
                        <a:pt x="1518" y="498"/>
                        <a:pt x="1494" y="830"/>
                      </a:cubicBezTo>
                      <a:cubicBezTo>
                        <a:pt x="1471" y="925"/>
                        <a:pt x="1447" y="996"/>
                        <a:pt x="1423" y="1067"/>
                      </a:cubicBezTo>
                      <a:cubicBezTo>
                        <a:pt x="1352" y="1400"/>
                        <a:pt x="996" y="1589"/>
                        <a:pt x="688" y="1471"/>
                      </a:cubicBezTo>
                      <a:cubicBezTo>
                        <a:pt x="593" y="1447"/>
                        <a:pt x="522" y="1400"/>
                        <a:pt x="474" y="137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" name="Google Shape;546;p42"/>
                <p:cNvSpPr/>
                <p:nvPr/>
              </p:nvSpPr>
              <p:spPr>
                <a:xfrm flipH="1">
                  <a:off x="1620200" y="1401125"/>
                  <a:ext cx="40350" cy="4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828" extrusionOk="0">
                      <a:moveTo>
                        <a:pt x="404" y="1495"/>
                      </a:moveTo>
                      <a:cubicBezTo>
                        <a:pt x="95" y="1282"/>
                        <a:pt x="1" y="879"/>
                        <a:pt x="167" y="546"/>
                      </a:cubicBezTo>
                      <a:cubicBezTo>
                        <a:pt x="475" y="1"/>
                        <a:pt x="1305" y="119"/>
                        <a:pt x="1471" y="736"/>
                      </a:cubicBezTo>
                      <a:cubicBezTo>
                        <a:pt x="1614" y="1353"/>
                        <a:pt x="949" y="1827"/>
                        <a:pt x="404" y="14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" name="Google Shape;547;p42"/>
                <p:cNvSpPr/>
                <p:nvPr/>
              </p:nvSpPr>
              <p:spPr>
                <a:xfrm flipH="1">
                  <a:off x="1663500" y="1304475"/>
                  <a:ext cx="40350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590" extrusionOk="0">
                      <a:moveTo>
                        <a:pt x="1424" y="1163"/>
                      </a:moveTo>
                      <a:cubicBezTo>
                        <a:pt x="1234" y="1471"/>
                        <a:pt x="807" y="1590"/>
                        <a:pt x="499" y="1424"/>
                      </a:cubicBezTo>
                      <a:cubicBezTo>
                        <a:pt x="143" y="1234"/>
                        <a:pt x="1" y="783"/>
                        <a:pt x="214" y="451"/>
                      </a:cubicBezTo>
                      <a:cubicBezTo>
                        <a:pt x="380" y="119"/>
                        <a:pt x="807" y="0"/>
                        <a:pt x="1139" y="190"/>
                      </a:cubicBezTo>
                      <a:cubicBezTo>
                        <a:pt x="1495" y="356"/>
                        <a:pt x="1614" y="807"/>
                        <a:pt x="1424" y="116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" name="Google Shape;548;p42"/>
                <p:cNvSpPr/>
                <p:nvPr/>
              </p:nvSpPr>
              <p:spPr>
                <a:xfrm flipH="1">
                  <a:off x="1842575" y="1168675"/>
                  <a:ext cx="39175" cy="39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7" h="1566" extrusionOk="0">
                      <a:moveTo>
                        <a:pt x="1092" y="166"/>
                      </a:moveTo>
                      <a:cubicBezTo>
                        <a:pt x="1448" y="356"/>
                        <a:pt x="1566" y="759"/>
                        <a:pt x="1400" y="1115"/>
                      </a:cubicBezTo>
                      <a:cubicBezTo>
                        <a:pt x="1210" y="1447"/>
                        <a:pt x="807" y="1566"/>
                        <a:pt x="475" y="1400"/>
                      </a:cubicBezTo>
                      <a:cubicBezTo>
                        <a:pt x="119" y="1234"/>
                        <a:pt x="1" y="807"/>
                        <a:pt x="167" y="475"/>
                      </a:cubicBezTo>
                      <a:cubicBezTo>
                        <a:pt x="333" y="119"/>
                        <a:pt x="760" y="0"/>
                        <a:pt x="1092" y="1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9" name="Google Shape;549;p42"/>
                <p:cNvSpPr/>
                <p:nvPr/>
              </p:nvSpPr>
              <p:spPr>
                <a:xfrm flipH="1">
                  <a:off x="1483200" y="1905200"/>
                  <a:ext cx="33850" cy="40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4" h="1614" extrusionOk="0">
                      <a:moveTo>
                        <a:pt x="1140" y="1187"/>
                      </a:moveTo>
                      <a:cubicBezTo>
                        <a:pt x="997" y="1471"/>
                        <a:pt x="689" y="1614"/>
                        <a:pt x="404" y="1519"/>
                      </a:cubicBezTo>
                      <a:cubicBezTo>
                        <a:pt x="167" y="1448"/>
                        <a:pt x="1" y="1210"/>
                        <a:pt x="1" y="973"/>
                      </a:cubicBezTo>
                      <a:cubicBezTo>
                        <a:pt x="1" y="807"/>
                        <a:pt x="48" y="617"/>
                        <a:pt x="96" y="475"/>
                      </a:cubicBezTo>
                      <a:cubicBezTo>
                        <a:pt x="191" y="167"/>
                        <a:pt x="499" y="1"/>
                        <a:pt x="807" y="72"/>
                      </a:cubicBezTo>
                      <a:cubicBezTo>
                        <a:pt x="1140" y="167"/>
                        <a:pt x="1353" y="475"/>
                        <a:pt x="1282" y="807"/>
                      </a:cubicBezTo>
                      <a:cubicBezTo>
                        <a:pt x="1258" y="949"/>
                        <a:pt x="1211" y="1068"/>
                        <a:pt x="1140" y="118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pic>
        <p:nvPicPr>
          <p:cNvPr id="2054" name="Picture 6" descr="Capítulo 3: La Materia no se crea ni se destruye solo se transforma. Ley de  la conservación de la energía. – Álgido">
            <a:extLst>
              <a:ext uri="{FF2B5EF4-FFF2-40B4-BE49-F238E27FC236}">
                <a16:creationId xmlns:a16="http://schemas.microsoft.com/office/drawing/2014/main" id="{701B6535-A148-4FFC-AD4F-ED815CF03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297" y="2072775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nglish Language Grammar Rules by Slidesgo">
  <a:themeElements>
    <a:clrScheme name="Simple Light">
      <a:dk1>
        <a:srgbClr val="000000"/>
      </a:dk1>
      <a:lt1>
        <a:srgbClr val="C2F2FF"/>
      </a:lt1>
      <a:dk2>
        <a:srgbClr val="485058"/>
      </a:dk2>
      <a:lt2>
        <a:srgbClr val="EEEEEE"/>
      </a:lt2>
      <a:accent1>
        <a:srgbClr val="FFFFFF"/>
      </a:accent1>
      <a:accent2>
        <a:srgbClr val="FFBF4A"/>
      </a:accent2>
      <a:accent3>
        <a:srgbClr val="FB6A2E"/>
      </a:accent3>
      <a:accent4>
        <a:srgbClr val="DD3947"/>
      </a:accent4>
      <a:accent5>
        <a:srgbClr val="2AA1B3"/>
      </a:accent5>
      <a:accent6>
        <a:srgbClr val="FB8897"/>
      </a:accent6>
      <a:hlink>
        <a:srgbClr val="4850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104</Words>
  <Application>Microsoft Office PowerPoint</Application>
  <PresentationFormat>Presentación en pantalla (16:9)</PresentationFormat>
  <Paragraphs>46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Patrick Hand</vt:lpstr>
      <vt:lpstr>Geneva</vt:lpstr>
      <vt:lpstr>Amatic SC</vt:lpstr>
      <vt:lpstr>Arial</vt:lpstr>
      <vt:lpstr>Verdana</vt:lpstr>
      <vt:lpstr>Abadi Extra Light</vt:lpstr>
      <vt:lpstr>Arial</vt:lpstr>
      <vt:lpstr>Patrick Hand SC</vt:lpstr>
      <vt:lpstr>English Language Grammar Rules by Slidesgo</vt:lpstr>
      <vt:lpstr>Tutoría </vt:lpstr>
      <vt:lpstr>Acrónimo </vt:lpstr>
      <vt:lpstr>Acrósticos </vt:lpstr>
      <vt:lpstr>Rima</vt:lpstr>
      <vt:lpstr>La materia no se crea ni se destruye solo se transforma….. Lavoisier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Tutoría </dc:title>
  <cp:lastModifiedBy>KAREN MARISOL MARTINEZ REYES</cp:lastModifiedBy>
  <cp:revision>9</cp:revision>
  <dcterms:modified xsi:type="dcterms:W3CDTF">2021-04-30T00:21:16Z</dcterms:modified>
</cp:coreProperties>
</file>