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7"/>
  </p:notesMasterIdLst>
  <p:sldIdLst>
    <p:sldId id="256" r:id="rId2"/>
    <p:sldId id="262" r:id="rId3"/>
    <p:sldId id="257" r:id="rId4"/>
    <p:sldId id="260" r:id="rId5"/>
    <p:sldId id="268" r:id="rId6"/>
  </p:sldIdLst>
  <p:sldSz cx="9144000" cy="5143500" type="screen16x9"/>
  <p:notesSz cx="6858000" cy="9144000"/>
  <p:embeddedFontLst>
    <p:embeddedFont>
      <p:font typeface="Lexend Exa" panose="020B0604020202020204" charset="0"/>
      <p:regular r:id="rId8"/>
    </p:embeddedFon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Leelawadee UI" panose="020B0502040204020203" pitchFamily="34" charset="-34"/>
      <p:regular r:id="rId13"/>
      <p:bold r:id="rId14"/>
    </p:embeddedFont>
    <p:embeddedFont>
      <p:font typeface="Leelawadee UI Semilight" panose="020B0402040204020203" pitchFamily="34" charset="-34"/>
      <p:regular r:id="rId15"/>
    </p:embeddedFont>
    <p:embeddedFont>
      <p:font typeface="Lexend Deca" panose="020B0604020202020204" charset="0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C1B63B7-5F1A-44DE-896F-142499171584}">
  <a:tblStyle styleId="{4C1B63B7-5F1A-44DE-896F-14249917158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98" d="100"/>
          <a:sy n="98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0728552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c08d8e00d4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c08d8e00d4_0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7018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c14e3bc86b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4" name="Google Shape;354;gc14e3bc86b_0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2393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ad36770f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ad36770f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40058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c14e3bc86b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c14e3bc86b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6393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gc14e3bc86b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6" name="Google Shape;596;gc14e3bc86b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7621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dk2"/>
            </a:gs>
            <a:gs pos="24000">
              <a:schemeClr val="lt2"/>
            </a:gs>
            <a:gs pos="49000">
              <a:schemeClr val="accent1"/>
            </a:gs>
            <a:gs pos="76000">
              <a:schemeClr val="accent2"/>
            </a:gs>
            <a:gs pos="100000">
              <a:schemeClr val="accent3"/>
            </a:gs>
          </a:gsLst>
          <a:lin ang="10800025" scaled="0"/>
        </a:gra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343350" y="249146"/>
            <a:ext cx="8457300" cy="4645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288225" y="2753088"/>
            <a:ext cx="4567500" cy="96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300">
                <a:solidFill>
                  <a:srgbClr val="191919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273300" y="1039150"/>
            <a:ext cx="2597400" cy="59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1_1_1">
    <p:bg>
      <p:bgPr>
        <a:gradFill>
          <a:gsLst>
            <a:gs pos="0">
              <a:schemeClr val="dk2"/>
            </a:gs>
            <a:gs pos="24000">
              <a:schemeClr val="lt2"/>
            </a:gs>
            <a:gs pos="49000">
              <a:schemeClr val="accent1"/>
            </a:gs>
            <a:gs pos="76000">
              <a:schemeClr val="accent2"/>
            </a:gs>
            <a:gs pos="100000">
              <a:schemeClr val="accent3"/>
            </a:gs>
          </a:gsLst>
          <a:lin ang="5400700" scaled="0"/>
        </a:gradFill>
        <a:effectLst/>
      </p:bgPr>
    </p:bg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SECTION_HEADER_1_1_1_1_1_1">
    <p:bg>
      <p:bgPr>
        <a:gradFill>
          <a:gsLst>
            <a:gs pos="0">
              <a:schemeClr val="dk2"/>
            </a:gs>
            <a:gs pos="24000">
              <a:schemeClr val="lt2"/>
            </a:gs>
            <a:gs pos="49000">
              <a:schemeClr val="accent1"/>
            </a:gs>
            <a:gs pos="76000">
              <a:schemeClr val="accent2"/>
            </a:gs>
            <a:gs pos="100000">
              <a:schemeClr val="accent3"/>
            </a:gs>
          </a:gsLst>
          <a:lin ang="13500032" scaled="0"/>
        </a:gradFill>
        <a:effectLst/>
      </p:bgPr>
    </p:bg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1"/>
          <p:cNvSpPr/>
          <p:nvPr/>
        </p:nvSpPr>
        <p:spPr>
          <a:xfrm>
            <a:off x="343350" y="249146"/>
            <a:ext cx="8457300" cy="4645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0" name="Google Shape;250;p31"/>
          <p:cNvGrpSpPr/>
          <p:nvPr/>
        </p:nvGrpSpPr>
        <p:grpSpPr>
          <a:xfrm>
            <a:off x="521463" y="540000"/>
            <a:ext cx="8101075" cy="4063500"/>
            <a:chOff x="521463" y="540000"/>
            <a:chExt cx="8101075" cy="4063500"/>
          </a:xfrm>
        </p:grpSpPr>
        <p:cxnSp>
          <p:nvCxnSpPr>
            <p:cNvPr id="251" name="Google Shape;251;p31"/>
            <p:cNvCxnSpPr/>
            <p:nvPr/>
          </p:nvCxnSpPr>
          <p:spPr>
            <a:xfrm>
              <a:off x="521463" y="540000"/>
              <a:ext cx="0" cy="406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2" name="Google Shape;252;p31"/>
            <p:cNvCxnSpPr/>
            <p:nvPr/>
          </p:nvCxnSpPr>
          <p:spPr>
            <a:xfrm>
              <a:off x="8622538" y="540000"/>
              <a:ext cx="0" cy="406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chemeClr val="dk2"/>
            </a:gs>
            <a:gs pos="24000">
              <a:schemeClr val="lt2"/>
            </a:gs>
            <a:gs pos="49000">
              <a:schemeClr val="accent1"/>
            </a:gs>
            <a:gs pos="76000">
              <a:schemeClr val="accent2"/>
            </a:gs>
            <a:gs pos="100000">
              <a:schemeClr val="accent3"/>
            </a:gs>
          </a:gsLst>
          <a:lin ang="10801400" scaled="0"/>
        </a:gra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343350" y="249146"/>
            <a:ext cx="8457300" cy="4645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5314525" y="1783188"/>
            <a:ext cx="1437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2391925" y="2916913"/>
            <a:ext cx="4360200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6" name="Google Shape;16;p3"/>
          <p:cNvCxnSpPr/>
          <p:nvPr/>
        </p:nvCxnSpPr>
        <p:spPr>
          <a:xfrm>
            <a:off x="521463" y="540000"/>
            <a:ext cx="0" cy="40635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" name="Google Shape;17;p3"/>
          <p:cNvCxnSpPr/>
          <p:nvPr/>
        </p:nvCxnSpPr>
        <p:spPr>
          <a:xfrm>
            <a:off x="8622538" y="540000"/>
            <a:ext cx="0" cy="40635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gradFill>
          <a:gsLst>
            <a:gs pos="0">
              <a:schemeClr val="accent1"/>
            </a:gs>
            <a:gs pos="100000">
              <a:schemeClr val="accent3"/>
            </a:gs>
          </a:gsLst>
          <a:lin ang="18900044" scaled="0"/>
        </a:gra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343350" y="249146"/>
            <a:ext cx="8457300" cy="4645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720000" y="1237083"/>
            <a:ext cx="7704000" cy="336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rabicPeriod"/>
              <a:defRPr sz="1050"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eriod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eriod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grpSp>
        <p:nvGrpSpPr>
          <p:cNvPr id="22" name="Google Shape;22;p4"/>
          <p:cNvGrpSpPr/>
          <p:nvPr/>
        </p:nvGrpSpPr>
        <p:grpSpPr>
          <a:xfrm>
            <a:off x="521463" y="540000"/>
            <a:ext cx="8101075" cy="4063500"/>
            <a:chOff x="521463" y="540000"/>
            <a:chExt cx="8101075" cy="4063500"/>
          </a:xfrm>
        </p:grpSpPr>
        <p:cxnSp>
          <p:nvCxnSpPr>
            <p:cNvPr id="23" name="Google Shape;23;p4"/>
            <p:cNvCxnSpPr/>
            <p:nvPr/>
          </p:nvCxnSpPr>
          <p:spPr>
            <a:xfrm>
              <a:off x="521463" y="540000"/>
              <a:ext cx="0" cy="406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24;p4"/>
            <p:cNvCxnSpPr/>
            <p:nvPr/>
          </p:nvCxnSpPr>
          <p:spPr>
            <a:xfrm>
              <a:off x="8622538" y="540000"/>
              <a:ext cx="0" cy="406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cxnSp>
        <p:nvCxnSpPr>
          <p:cNvPr id="25" name="Google Shape;25;p4"/>
          <p:cNvCxnSpPr/>
          <p:nvPr/>
        </p:nvCxnSpPr>
        <p:spPr>
          <a:xfrm>
            <a:off x="826325" y="1159700"/>
            <a:ext cx="5088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_HEADER_1">
    <p:bg>
      <p:bgPr>
        <a:gradFill>
          <a:gsLst>
            <a:gs pos="0">
              <a:schemeClr val="dk2"/>
            </a:gs>
            <a:gs pos="24000">
              <a:schemeClr val="lt2"/>
            </a:gs>
            <a:gs pos="49000">
              <a:schemeClr val="accent1"/>
            </a:gs>
            <a:gs pos="76000">
              <a:schemeClr val="accent2"/>
            </a:gs>
            <a:gs pos="100000">
              <a:schemeClr val="accent3"/>
            </a:gs>
          </a:gsLst>
          <a:lin ang="5400700" scaled="0"/>
        </a:gra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/>
          <p:nvPr/>
        </p:nvSpPr>
        <p:spPr>
          <a:xfrm>
            <a:off x="343350" y="249146"/>
            <a:ext cx="8457300" cy="4645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>
            <a:off x="2725175" y="2288400"/>
            <a:ext cx="1437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subTitle" idx="1"/>
          </p:nvPr>
        </p:nvSpPr>
        <p:spPr>
          <a:xfrm>
            <a:off x="1291900" y="3403200"/>
            <a:ext cx="4360200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81" name="Google Shape;81;p13"/>
          <p:cNvGrpSpPr/>
          <p:nvPr/>
        </p:nvGrpSpPr>
        <p:grpSpPr>
          <a:xfrm>
            <a:off x="521463" y="540000"/>
            <a:ext cx="8101075" cy="4063500"/>
            <a:chOff x="521463" y="540000"/>
            <a:chExt cx="8101075" cy="4063500"/>
          </a:xfrm>
        </p:grpSpPr>
        <p:cxnSp>
          <p:nvCxnSpPr>
            <p:cNvPr id="82" name="Google Shape;82;p13"/>
            <p:cNvCxnSpPr/>
            <p:nvPr/>
          </p:nvCxnSpPr>
          <p:spPr>
            <a:xfrm>
              <a:off x="521463" y="540000"/>
              <a:ext cx="0" cy="406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3" name="Google Shape;83;p13"/>
            <p:cNvCxnSpPr/>
            <p:nvPr/>
          </p:nvCxnSpPr>
          <p:spPr>
            <a:xfrm>
              <a:off x="8622538" y="540000"/>
              <a:ext cx="0" cy="406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_HEADER_1_1">
    <p:bg>
      <p:bgPr>
        <a:gradFill>
          <a:gsLst>
            <a:gs pos="0">
              <a:schemeClr val="dk2"/>
            </a:gs>
            <a:gs pos="24000">
              <a:schemeClr val="lt2"/>
            </a:gs>
            <a:gs pos="49000">
              <a:schemeClr val="accent1"/>
            </a:gs>
            <a:gs pos="76000">
              <a:schemeClr val="accent2"/>
            </a:gs>
            <a:gs pos="100000">
              <a:schemeClr val="accent3"/>
            </a:gs>
          </a:gsLst>
          <a:lin ang="2698631" scaled="0"/>
        </a:gra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/>
          <p:nvPr/>
        </p:nvSpPr>
        <p:spPr>
          <a:xfrm>
            <a:off x="343350" y="249146"/>
            <a:ext cx="8457300" cy="4645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5314525" y="1783175"/>
            <a:ext cx="1437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subTitle" idx="1"/>
          </p:nvPr>
        </p:nvSpPr>
        <p:spPr>
          <a:xfrm>
            <a:off x="2391925" y="3734550"/>
            <a:ext cx="4360200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88" name="Google Shape;88;p14"/>
          <p:cNvGrpSpPr/>
          <p:nvPr/>
        </p:nvGrpSpPr>
        <p:grpSpPr>
          <a:xfrm>
            <a:off x="521463" y="540000"/>
            <a:ext cx="8101075" cy="4063500"/>
            <a:chOff x="521463" y="540000"/>
            <a:chExt cx="8101075" cy="4063500"/>
          </a:xfrm>
        </p:grpSpPr>
        <p:cxnSp>
          <p:nvCxnSpPr>
            <p:cNvPr id="89" name="Google Shape;89;p14"/>
            <p:cNvCxnSpPr/>
            <p:nvPr/>
          </p:nvCxnSpPr>
          <p:spPr>
            <a:xfrm>
              <a:off x="521463" y="540000"/>
              <a:ext cx="0" cy="406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0" name="Google Shape;90;p14"/>
            <p:cNvCxnSpPr/>
            <p:nvPr/>
          </p:nvCxnSpPr>
          <p:spPr>
            <a:xfrm>
              <a:off x="8622538" y="540000"/>
              <a:ext cx="0" cy="406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">
    <p:bg>
      <p:bgPr>
        <a:gradFill>
          <a:gsLst>
            <a:gs pos="0">
              <a:schemeClr val="dk2"/>
            </a:gs>
            <a:gs pos="24000">
              <a:schemeClr val="lt2"/>
            </a:gs>
            <a:gs pos="49000">
              <a:schemeClr val="accent1"/>
            </a:gs>
            <a:gs pos="76000">
              <a:schemeClr val="accent2"/>
            </a:gs>
            <a:gs pos="100000">
              <a:schemeClr val="accent3"/>
            </a:gs>
          </a:gsLst>
          <a:lin ang="10801400" scaled="0"/>
        </a:gradFill>
        <a:effectLst/>
      </p:bgPr>
    </p:bg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">
    <p:bg>
      <p:bgPr>
        <a:gradFill>
          <a:gsLst>
            <a:gs pos="0">
              <a:schemeClr val="accent1"/>
            </a:gs>
            <a:gs pos="100000">
              <a:schemeClr val="accent3"/>
            </a:gs>
          </a:gsLst>
          <a:lin ang="18900732" scaled="0"/>
        </a:gradFill>
        <a:effectLst/>
      </p:bgPr>
    </p:bg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">
    <p:bg>
      <p:bgPr>
        <a:gradFill>
          <a:gsLst>
            <a:gs pos="0">
              <a:schemeClr val="lt2"/>
            </a:gs>
            <a:gs pos="100000">
              <a:schemeClr val="dk2"/>
            </a:gs>
          </a:gsLst>
          <a:lin ang="18900732" scaled="0"/>
        </a:gra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Exa"/>
              <a:buNone/>
              <a:defRPr sz="2800" b="1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Exa"/>
              <a:buNone/>
              <a:defRPr sz="2800" b="1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Exa"/>
              <a:buNone/>
              <a:defRPr sz="2800" b="1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Exa"/>
              <a:buNone/>
              <a:defRPr sz="2800" b="1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Exa"/>
              <a:buNone/>
              <a:defRPr sz="2800" b="1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Exa"/>
              <a:buNone/>
              <a:defRPr sz="2800" b="1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Exa"/>
              <a:buNone/>
              <a:defRPr sz="2800" b="1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Exa"/>
              <a:buNone/>
              <a:defRPr sz="2800" b="1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 Exa"/>
              <a:buNone/>
              <a:defRPr sz="2800" b="1">
                <a:solidFill>
                  <a:schemeClr val="dk1"/>
                </a:solidFill>
                <a:latin typeface="Lexend Exa"/>
                <a:ea typeface="Lexend Exa"/>
                <a:cs typeface="Lexend Exa"/>
                <a:sym typeface="Lexend Ex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237083"/>
            <a:ext cx="7704000" cy="3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●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○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■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●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○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■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●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exend Deca"/>
              <a:buChar char="○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Lexend Deca"/>
              <a:buChar char="■"/>
              <a:defRPr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8" r:id="rId4"/>
    <p:sldLayoutId id="2147483659" r:id="rId5"/>
    <p:sldLayoutId id="2147483660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5" name="Google Shape;265;p36"/>
          <p:cNvCxnSpPr/>
          <p:nvPr/>
        </p:nvCxnSpPr>
        <p:spPr>
          <a:xfrm>
            <a:off x="6223925" y="249000"/>
            <a:ext cx="0" cy="4645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6" name="Google Shape;266;p36"/>
          <p:cNvCxnSpPr/>
          <p:nvPr/>
        </p:nvCxnSpPr>
        <p:spPr>
          <a:xfrm>
            <a:off x="3045225" y="249000"/>
            <a:ext cx="0" cy="4645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7" name="Google Shape;267;p36"/>
          <p:cNvCxnSpPr/>
          <p:nvPr/>
        </p:nvCxnSpPr>
        <p:spPr>
          <a:xfrm>
            <a:off x="6098775" y="249000"/>
            <a:ext cx="0" cy="4645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68" name="Google Shape;268;p36"/>
          <p:cNvGrpSpPr/>
          <p:nvPr/>
        </p:nvGrpSpPr>
        <p:grpSpPr>
          <a:xfrm>
            <a:off x="740870" y="628759"/>
            <a:ext cx="7704000" cy="4645200"/>
            <a:chOff x="719975" y="249000"/>
            <a:chExt cx="7704000" cy="4645200"/>
          </a:xfrm>
        </p:grpSpPr>
        <p:sp>
          <p:nvSpPr>
            <p:cNvPr id="269" name="Google Shape;269;p36"/>
            <p:cNvSpPr/>
            <p:nvPr/>
          </p:nvSpPr>
          <p:spPr>
            <a:xfrm>
              <a:off x="3295500" y="249000"/>
              <a:ext cx="2553000" cy="464520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24000">
                  <a:schemeClr val="lt2"/>
                </a:gs>
                <a:gs pos="49000">
                  <a:schemeClr val="accent1"/>
                </a:gs>
                <a:gs pos="76000">
                  <a:schemeClr val="accent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6"/>
            <p:cNvSpPr/>
            <p:nvPr/>
          </p:nvSpPr>
          <p:spPr>
            <a:xfrm>
              <a:off x="719975" y="2547303"/>
              <a:ext cx="7704000" cy="2056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6"/>
            <p:cNvSpPr/>
            <p:nvPr/>
          </p:nvSpPr>
          <p:spPr>
            <a:xfrm>
              <a:off x="2553000" y="1034660"/>
              <a:ext cx="4038000" cy="631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6"/>
            <p:cNvSpPr/>
            <p:nvPr/>
          </p:nvSpPr>
          <p:spPr>
            <a:xfrm>
              <a:off x="2553000" y="746350"/>
              <a:ext cx="4038000" cy="121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6" name="Google Shape;276;p36"/>
          <p:cNvGrpSpPr/>
          <p:nvPr/>
        </p:nvGrpSpPr>
        <p:grpSpPr>
          <a:xfrm>
            <a:off x="720000" y="540025"/>
            <a:ext cx="1051250" cy="267000"/>
            <a:chOff x="720000" y="540025"/>
            <a:chExt cx="1051250" cy="267000"/>
          </a:xfrm>
        </p:grpSpPr>
        <p:sp>
          <p:nvSpPr>
            <p:cNvPr id="277" name="Google Shape;277;p36"/>
            <p:cNvSpPr/>
            <p:nvPr/>
          </p:nvSpPr>
          <p:spPr>
            <a:xfrm>
              <a:off x="720000" y="540025"/>
              <a:ext cx="267000" cy="26700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24000">
                  <a:schemeClr val="lt2"/>
                </a:gs>
                <a:gs pos="49000">
                  <a:schemeClr val="accent1"/>
                </a:gs>
                <a:gs pos="76000">
                  <a:schemeClr val="accent2"/>
                </a:gs>
                <a:gs pos="100000">
                  <a:schemeClr val="accent3"/>
                </a:gs>
              </a:gsLst>
              <a:lin ang="10800025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6"/>
            <p:cNvSpPr/>
            <p:nvPr/>
          </p:nvSpPr>
          <p:spPr>
            <a:xfrm>
              <a:off x="1112125" y="540025"/>
              <a:ext cx="267000" cy="267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36"/>
            <p:cNvSpPr/>
            <p:nvPr/>
          </p:nvSpPr>
          <p:spPr>
            <a:xfrm>
              <a:off x="1504250" y="540025"/>
              <a:ext cx="267000" cy="267000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3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0" name="Google Shape;280;p36"/>
          <p:cNvGrpSpPr/>
          <p:nvPr/>
        </p:nvGrpSpPr>
        <p:grpSpPr>
          <a:xfrm>
            <a:off x="8156975" y="3552250"/>
            <a:ext cx="267000" cy="1051250"/>
            <a:chOff x="8156975" y="3552250"/>
            <a:chExt cx="267000" cy="1051250"/>
          </a:xfrm>
        </p:grpSpPr>
        <p:sp>
          <p:nvSpPr>
            <p:cNvPr id="281" name="Google Shape;281;p36"/>
            <p:cNvSpPr/>
            <p:nvPr/>
          </p:nvSpPr>
          <p:spPr>
            <a:xfrm rot="5400000">
              <a:off x="8156975" y="3552250"/>
              <a:ext cx="267000" cy="267000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dk2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36"/>
            <p:cNvSpPr/>
            <p:nvPr/>
          </p:nvSpPr>
          <p:spPr>
            <a:xfrm rot="5400000">
              <a:off x="8156975" y="3944375"/>
              <a:ext cx="267000" cy="267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36"/>
            <p:cNvSpPr/>
            <p:nvPr/>
          </p:nvSpPr>
          <p:spPr>
            <a:xfrm rot="5400000">
              <a:off x="8156975" y="4336500"/>
              <a:ext cx="267000" cy="267000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3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284" name="Google Shape;284;p36"/>
          <p:cNvCxnSpPr/>
          <p:nvPr/>
        </p:nvCxnSpPr>
        <p:spPr>
          <a:xfrm>
            <a:off x="728363" y="967800"/>
            <a:ext cx="0" cy="36357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5" name="Google Shape;285;p36"/>
          <p:cNvCxnSpPr/>
          <p:nvPr/>
        </p:nvCxnSpPr>
        <p:spPr>
          <a:xfrm>
            <a:off x="8424000" y="540025"/>
            <a:ext cx="0" cy="2847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96525" y="6327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903243" y="4041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1031" name="Imagen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437" y="467737"/>
            <a:ext cx="134302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666666" y="1432841"/>
            <a:ext cx="585128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EDUCACION PREESCOLAR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2020-2021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Segundo semestre secci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B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 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Tutor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Grupal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Trabajo: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MX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Acrónimo, Acróstico Y Rima O Canción </a:t>
            </a:r>
            <a:endParaRPr kumimoji="0" lang="es-MX" altLang="es-MX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 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Guadalupe Salazar Mart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nez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N.13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Maestra: 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Tania Tamara L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pez Lerma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 Coahuila de Zaragoza                                                                   20/04/2021</a:t>
            </a: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42"/>
          <p:cNvSpPr/>
          <p:nvPr/>
        </p:nvSpPr>
        <p:spPr>
          <a:xfrm>
            <a:off x="3122056" y="287559"/>
            <a:ext cx="2866549" cy="62450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ES" b="1" dirty="0" smtClean="0">
                <a:gradFill>
                  <a:gsLst>
                    <a:gs pos="0">
                      <a:schemeClr val="dk2"/>
                    </a:gs>
                    <a:gs pos="24000">
                      <a:schemeClr val="lt2"/>
                    </a:gs>
                    <a:gs pos="49000">
                      <a:schemeClr val="accent1"/>
                    </a:gs>
                    <a:gs pos="76000">
                      <a:schemeClr val="accent2"/>
                    </a:gs>
                    <a:gs pos="100000">
                      <a:schemeClr val="accent3"/>
                    </a:gs>
                  </a:gsLst>
                  <a:lin ang="10800025" scaled="0"/>
                </a:gradFill>
                <a:latin typeface="Lexend Exa"/>
              </a:rPr>
              <a:t>Acrónimo</a:t>
            </a:r>
            <a:endParaRPr b="1" i="0" dirty="0">
              <a:ln>
                <a:noFill/>
              </a:ln>
              <a:gradFill>
                <a:gsLst>
                  <a:gs pos="0">
                    <a:schemeClr val="dk2"/>
                  </a:gs>
                  <a:gs pos="24000">
                    <a:schemeClr val="lt2"/>
                  </a:gs>
                  <a:gs pos="49000">
                    <a:schemeClr val="accent1"/>
                  </a:gs>
                  <a:gs pos="76000">
                    <a:schemeClr val="accent2"/>
                  </a:gs>
                  <a:gs pos="100000">
                    <a:schemeClr val="accent3"/>
                  </a:gs>
                </a:gsLst>
                <a:lin ang="10800025" scaled="0"/>
              </a:gradFill>
              <a:latin typeface="Lexend Exa"/>
            </a:endParaRPr>
          </a:p>
        </p:txBody>
      </p:sp>
      <p:sp>
        <p:nvSpPr>
          <p:cNvPr id="358" name="Google Shape;358;p42"/>
          <p:cNvSpPr/>
          <p:nvPr/>
        </p:nvSpPr>
        <p:spPr>
          <a:xfrm>
            <a:off x="3074295" y="287559"/>
            <a:ext cx="2866549" cy="62450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ES" b="1" dirty="0" smtClean="0">
                <a:ln w="1905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noFill/>
                <a:latin typeface="Lexend Exa"/>
              </a:rPr>
              <a:t>Acrónimo</a:t>
            </a:r>
            <a:endParaRPr b="1" i="0" dirty="0"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noFill/>
              <a:latin typeface="Lexend Exa"/>
            </a:endParaRPr>
          </a:p>
        </p:txBody>
      </p:sp>
      <p:cxnSp>
        <p:nvCxnSpPr>
          <p:cNvPr id="15" name="Google Shape;607;p48"/>
          <p:cNvCxnSpPr/>
          <p:nvPr/>
        </p:nvCxnSpPr>
        <p:spPr>
          <a:xfrm flipV="1">
            <a:off x="3074295" y="991685"/>
            <a:ext cx="2962072" cy="1651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CuadroTexto 4"/>
          <p:cNvSpPr txBox="1"/>
          <p:nvPr/>
        </p:nvSpPr>
        <p:spPr>
          <a:xfrm>
            <a:off x="924127" y="1087819"/>
            <a:ext cx="775294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accent4">
                    <a:lumMod val="25000"/>
                  </a:schemeClr>
                </a:solidFill>
              </a:rPr>
              <a:t>Curso: Planeación Y Evaluación De La Enseñanza Y El Aprendizaje</a:t>
            </a:r>
            <a:r>
              <a:rPr lang="es-ES" dirty="0" smtClean="0">
                <a:solidFill>
                  <a:schemeClr val="accent4">
                    <a:lumMod val="25000"/>
                  </a:schemeClr>
                </a:solidFill>
              </a:rPr>
              <a:t>.</a:t>
            </a:r>
          </a:p>
          <a:p>
            <a:pPr algn="ctr"/>
            <a:r>
              <a:rPr lang="es-ES" dirty="0" smtClean="0">
                <a:solidFill>
                  <a:schemeClr val="tx2"/>
                </a:solidFill>
              </a:rPr>
              <a:t>Cuestionario.</a:t>
            </a:r>
            <a:endParaRPr lang="es-ES" dirty="0" smtClean="0">
              <a:solidFill>
                <a:schemeClr val="tx2"/>
              </a:solidFill>
            </a:endParaRPr>
          </a:p>
          <a:p>
            <a:endParaRPr lang="es-ES" dirty="0">
              <a:solidFill>
                <a:schemeClr val="accent4">
                  <a:lumMod val="25000"/>
                </a:schemeClr>
              </a:solidFill>
            </a:endParaRPr>
          </a:p>
          <a:p>
            <a:r>
              <a:rPr lang="es-ES" sz="1800" dirty="0" smtClean="0">
                <a:solidFill>
                  <a:schemeClr val="bg2">
                    <a:lumMod val="75000"/>
                  </a:schemeClr>
                </a:solidFill>
              </a:rPr>
              <a:t>P  </a:t>
            </a:r>
            <a:r>
              <a:rPr lang="es-ES" sz="1800" dirty="0" smtClean="0">
                <a:solidFill>
                  <a:schemeClr val="accent4">
                    <a:lumMod val="25000"/>
                  </a:schemeClr>
                </a:solidFill>
              </a:rPr>
              <a:t>planificación. </a:t>
            </a:r>
          </a:p>
          <a:p>
            <a:r>
              <a:rPr lang="es-ES" sz="1800" dirty="0" smtClean="0">
                <a:solidFill>
                  <a:schemeClr val="bg2">
                    <a:lumMod val="75000"/>
                  </a:schemeClr>
                </a:solidFill>
              </a:rPr>
              <a:t>L  </a:t>
            </a:r>
            <a:r>
              <a:rPr lang="es-ES" sz="1800" dirty="0" smtClean="0">
                <a:solidFill>
                  <a:schemeClr val="accent5">
                    <a:lumMod val="25000"/>
                  </a:schemeClr>
                </a:solidFill>
              </a:rPr>
              <a:t>ograr.</a:t>
            </a:r>
          </a:p>
          <a:p>
            <a:r>
              <a:rPr lang="es-ES" sz="1800" dirty="0" smtClean="0">
                <a:solidFill>
                  <a:schemeClr val="bg2">
                    <a:lumMod val="75000"/>
                  </a:schemeClr>
                </a:solidFill>
              </a:rPr>
              <a:t>A</a:t>
            </a:r>
            <a:r>
              <a:rPr lang="es-ES" sz="1800" dirty="0" smtClean="0">
                <a:solidFill>
                  <a:schemeClr val="accent4">
                    <a:lumMod val="25000"/>
                  </a:schemeClr>
                </a:solidFill>
              </a:rPr>
              <a:t>  prendizajes. </a:t>
            </a:r>
            <a:endParaRPr lang="es-ES" sz="1800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ES" sz="1800" dirty="0" smtClean="0">
                <a:solidFill>
                  <a:schemeClr val="bg2">
                    <a:lumMod val="75000"/>
                  </a:schemeClr>
                </a:solidFill>
              </a:rPr>
              <a:t>N  </a:t>
            </a:r>
            <a:r>
              <a:rPr lang="es-ES" sz="1800" dirty="0" smtClean="0">
                <a:solidFill>
                  <a:schemeClr val="accent5">
                    <a:lumMod val="25000"/>
                  </a:schemeClr>
                </a:solidFill>
              </a:rPr>
              <a:t>uevas.</a:t>
            </a:r>
            <a:endParaRPr lang="es-ES" sz="1800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ES" sz="1800" dirty="0" smtClean="0">
                <a:solidFill>
                  <a:schemeClr val="bg2">
                    <a:lumMod val="75000"/>
                  </a:schemeClr>
                </a:solidFill>
              </a:rPr>
              <a:t>E  </a:t>
            </a:r>
            <a:r>
              <a:rPr lang="es-ES" sz="1800" dirty="0" smtClean="0">
                <a:solidFill>
                  <a:schemeClr val="accent5">
                    <a:lumMod val="25000"/>
                  </a:schemeClr>
                </a:solidFill>
              </a:rPr>
              <a:t>valuación.</a:t>
            </a:r>
            <a:endParaRPr lang="es-ES" sz="1800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ES" sz="1800" dirty="0" smtClean="0">
                <a:solidFill>
                  <a:schemeClr val="bg2">
                    <a:lumMod val="75000"/>
                  </a:schemeClr>
                </a:solidFill>
              </a:rPr>
              <a:t>A  </a:t>
            </a:r>
            <a:r>
              <a:rPr lang="es-ES" sz="1800" dirty="0" smtClean="0">
                <a:solidFill>
                  <a:schemeClr val="accent5">
                    <a:lumMod val="25000"/>
                  </a:schemeClr>
                </a:solidFill>
              </a:rPr>
              <a:t>ctividades.</a:t>
            </a:r>
            <a:endParaRPr lang="es-ES" sz="1800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ES" sz="1800" dirty="0" smtClean="0">
                <a:solidFill>
                  <a:schemeClr val="bg2">
                    <a:lumMod val="75000"/>
                  </a:schemeClr>
                </a:solidFill>
              </a:rPr>
              <a:t>C  </a:t>
            </a:r>
            <a:r>
              <a:rPr lang="es-ES" sz="1800" dirty="0" smtClean="0">
                <a:solidFill>
                  <a:schemeClr val="accent5">
                    <a:lumMod val="25000"/>
                  </a:schemeClr>
                </a:solidFill>
              </a:rPr>
              <a:t>ompetencias.</a:t>
            </a:r>
            <a:endParaRPr lang="es-ES" sz="1800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ES" sz="1800" dirty="0" smtClean="0">
                <a:solidFill>
                  <a:schemeClr val="bg2">
                    <a:lumMod val="75000"/>
                  </a:schemeClr>
                </a:solidFill>
              </a:rPr>
              <a:t>I  </a:t>
            </a:r>
            <a:r>
              <a:rPr lang="es-ES" sz="1800" dirty="0" smtClean="0">
                <a:solidFill>
                  <a:schemeClr val="accent5">
                    <a:lumMod val="25000"/>
                  </a:schemeClr>
                </a:solidFill>
              </a:rPr>
              <a:t>mplementación.</a:t>
            </a:r>
            <a:endParaRPr lang="es-ES" sz="1800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ES" sz="1800" dirty="0" smtClean="0">
                <a:solidFill>
                  <a:schemeClr val="bg2">
                    <a:lumMod val="75000"/>
                  </a:schemeClr>
                </a:solidFill>
              </a:rPr>
              <a:t>O </a:t>
            </a:r>
            <a:r>
              <a:rPr lang="es-ES" sz="1800" dirty="0" smtClean="0">
                <a:solidFill>
                  <a:schemeClr val="accent5">
                    <a:lumMod val="25000"/>
                  </a:schemeClr>
                </a:solidFill>
              </a:rPr>
              <a:t>bjetivos.</a:t>
            </a:r>
            <a:r>
              <a:rPr lang="es-ES" sz="1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endParaRPr lang="es-ES" sz="1800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ES" sz="1800" dirty="0" smtClean="0">
                <a:solidFill>
                  <a:schemeClr val="bg2">
                    <a:lumMod val="75000"/>
                  </a:schemeClr>
                </a:solidFill>
              </a:rPr>
              <a:t>N  </a:t>
            </a:r>
            <a:r>
              <a:rPr lang="es-ES" sz="1800" dirty="0" smtClean="0">
                <a:solidFill>
                  <a:schemeClr val="accent5">
                    <a:lumMod val="25000"/>
                  </a:schemeClr>
                </a:solidFill>
              </a:rPr>
              <a:t>esesarias.</a:t>
            </a:r>
            <a:endParaRPr lang="es-ES" sz="1800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es-ES" dirty="0">
              <a:solidFill>
                <a:schemeClr val="bg2">
                  <a:lumMod val="75000"/>
                </a:schemeClr>
              </a:solidFill>
            </a:endParaRPr>
          </a:p>
          <a:p>
            <a:endParaRPr lang="es-ES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7"/>
          <p:cNvSpPr/>
          <p:nvPr/>
        </p:nvSpPr>
        <p:spPr>
          <a:xfrm>
            <a:off x="3303892" y="601666"/>
            <a:ext cx="2605688" cy="32479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ES" b="1" dirty="0" smtClean="0">
                <a:gradFill>
                  <a:gsLst>
                    <a:gs pos="0">
                      <a:schemeClr val="dk2"/>
                    </a:gs>
                    <a:gs pos="24000">
                      <a:schemeClr val="lt2"/>
                    </a:gs>
                    <a:gs pos="49000">
                      <a:schemeClr val="accent1"/>
                    </a:gs>
                    <a:gs pos="76000">
                      <a:schemeClr val="accent2"/>
                    </a:gs>
                    <a:gs pos="100000">
                      <a:schemeClr val="accent3"/>
                    </a:gs>
                  </a:gsLst>
                  <a:lin ang="10800025" scaled="0"/>
                </a:gradFill>
                <a:latin typeface="Leelawadee UI Semilight" panose="020B0402040204020203" pitchFamily="34" charset="-34"/>
                <a:cs typeface="Leelawadee UI Semilight" panose="020B0402040204020203" pitchFamily="34" charset="-34"/>
              </a:rPr>
              <a:t>Acróstico</a:t>
            </a:r>
            <a:endParaRPr b="1" i="0" dirty="0">
              <a:ln>
                <a:noFill/>
              </a:ln>
              <a:gradFill>
                <a:gsLst>
                  <a:gs pos="0">
                    <a:schemeClr val="dk2"/>
                  </a:gs>
                  <a:gs pos="24000">
                    <a:schemeClr val="lt2"/>
                  </a:gs>
                  <a:gs pos="49000">
                    <a:schemeClr val="accent1"/>
                  </a:gs>
                  <a:gs pos="76000">
                    <a:schemeClr val="accent2"/>
                  </a:gs>
                  <a:gs pos="100000">
                    <a:schemeClr val="accent3"/>
                  </a:gs>
                </a:gsLst>
                <a:lin ang="10800025" scaled="0"/>
              </a:gradFill>
              <a:latin typeface="Leelawadee UI Semilight" panose="020B0402040204020203" pitchFamily="34" charset="-34"/>
              <a:cs typeface="Leelawadee UI Semilight" panose="020B0402040204020203" pitchFamily="34" charset="-34"/>
            </a:endParaRPr>
          </a:p>
        </p:txBody>
      </p:sp>
      <p:sp>
        <p:nvSpPr>
          <p:cNvPr id="294" name="Google Shape;294;p37"/>
          <p:cNvSpPr/>
          <p:nvPr/>
        </p:nvSpPr>
        <p:spPr>
          <a:xfrm>
            <a:off x="3303892" y="601666"/>
            <a:ext cx="2605688" cy="32479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ES" b="1" dirty="0" smtClean="0">
                <a:ln w="1905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noFill/>
                <a:latin typeface="Leelawadee UI" panose="020B0502040204020203" pitchFamily="34" charset="-34"/>
                <a:cs typeface="Leelawadee UI" panose="020B0502040204020203" pitchFamily="34" charset="-34"/>
              </a:rPr>
              <a:t>Acróstico</a:t>
            </a:r>
            <a:endParaRPr b="1" i="0" dirty="0"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noFill/>
              <a:latin typeface="Leelawadee UI" panose="020B0502040204020203" pitchFamily="34" charset="-34"/>
              <a:cs typeface="Leelawadee UI" panose="020B0502040204020203" pitchFamily="34" charset="-34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565981" y="1434491"/>
            <a:ext cx="422392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Curso: Practicas Sociales </a:t>
            </a:r>
            <a:r>
              <a:rPr lang="es-ES" dirty="0"/>
              <a:t>D</a:t>
            </a:r>
            <a:r>
              <a:rPr lang="es-ES" dirty="0" smtClean="0"/>
              <a:t>el Lenguaje</a:t>
            </a:r>
            <a:r>
              <a:rPr lang="es-ES" dirty="0" smtClean="0"/>
              <a:t>.</a:t>
            </a:r>
          </a:p>
          <a:p>
            <a:pPr algn="ctr"/>
            <a:r>
              <a:rPr lang="es-ES" dirty="0" smtClean="0">
                <a:solidFill>
                  <a:schemeClr val="accent3">
                    <a:lumMod val="75000"/>
                  </a:schemeClr>
                </a:solidFill>
              </a:rPr>
              <a:t>Evidencia final.</a:t>
            </a:r>
          </a:p>
          <a:p>
            <a:pPr algn="ctr"/>
            <a:endParaRPr lang="es-ES" dirty="0" smtClean="0"/>
          </a:p>
          <a:p>
            <a:pPr algn="ctr"/>
            <a:r>
              <a:rPr lang="es-ES" sz="1800" dirty="0" smtClean="0">
                <a:solidFill>
                  <a:schemeClr val="tx2"/>
                </a:solidFill>
              </a:rPr>
              <a:t>LPSDLSPOMDIQELPEIDLTOYESUPC.</a:t>
            </a:r>
            <a:endParaRPr lang="es-ES" sz="1800" dirty="0" smtClean="0">
              <a:solidFill>
                <a:schemeClr val="tx2"/>
              </a:solidFill>
            </a:endParaRPr>
          </a:p>
          <a:p>
            <a:pPr algn="ctr"/>
            <a:endParaRPr lang="es-ES" dirty="0" smtClean="0"/>
          </a:p>
          <a:p>
            <a:pPr algn="ctr"/>
            <a:r>
              <a:rPr lang="es-MX" dirty="0" smtClean="0"/>
              <a:t>Las </a:t>
            </a:r>
            <a:r>
              <a:rPr lang="es-MX" dirty="0"/>
              <a:t>prácticas sociales del lenguaje son pautas o modos de interacción que enmarcan la producción e interpretación de los textos orales y </a:t>
            </a:r>
            <a:r>
              <a:rPr lang="es-MX" dirty="0" smtClean="0"/>
              <a:t>escritos, son utilizados </a:t>
            </a:r>
            <a:r>
              <a:rPr lang="es-MX" dirty="0"/>
              <a:t>para </a:t>
            </a:r>
            <a:r>
              <a:rPr lang="es-MX" dirty="0" smtClean="0"/>
              <a:t>comunicarnos</a:t>
            </a:r>
            <a:r>
              <a:rPr lang="es-MX" dirty="0"/>
              <a:t>.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40"/>
          <p:cNvSpPr/>
          <p:nvPr/>
        </p:nvSpPr>
        <p:spPr>
          <a:xfrm>
            <a:off x="2875912" y="610634"/>
            <a:ext cx="2866549" cy="62450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ES" b="1" dirty="0" smtClean="0">
                <a:ln w="1905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noFill/>
                <a:latin typeface="Lexend Exa"/>
              </a:rPr>
              <a:t>Rima</a:t>
            </a:r>
            <a:endParaRPr b="1" i="0" dirty="0"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noFill/>
              <a:latin typeface="Lexend Exa"/>
            </a:endParaRPr>
          </a:p>
        </p:txBody>
      </p:sp>
      <p:grpSp>
        <p:nvGrpSpPr>
          <p:cNvPr id="333" name="Google Shape;333;p40"/>
          <p:cNvGrpSpPr/>
          <p:nvPr/>
        </p:nvGrpSpPr>
        <p:grpSpPr>
          <a:xfrm>
            <a:off x="1533799" y="789385"/>
            <a:ext cx="1051250" cy="267000"/>
            <a:chOff x="4046375" y="4002575"/>
            <a:chExt cx="1051250" cy="267000"/>
          </a:xfrm>
        </p:grpSpPr>
        <p:sp>
          <p:nvSpPr>
            <p:cNvPr id="334" name="Google Shape;334;p40"/>
            <p:cNvSpPr/>
            <p:nvPr/>
          </p:nvSpPr>
          <p:spPr>
            <a:xfrm>
              <a:off x="4046375" y="4002575"/>
              <a:ext cx="267000" cy="267000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24000">
                  <a:schemeClr val="lt2"/>
                </a:gs>
                <a:gs pos="49000">
                  <a:schemeClr val="accent1"/>
                </a:gs>
                <a:gs pos="76000">
                  <a:schemeClr val="accent2"/>
                </a:gs>
                <a:gs pos="100000">
                  <a:schemeClr val="accent3"/>
                </a:gs>
              </a:gsLst>
              <a:lin ang="10800025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40"/>
            <p:cNvSpPr/>
            <p:nvPr/>
          </p:nvSpPr>
          <p:spPr>
            <a:xfrm>
              <a:off x="4438500" y="4002575"/>
              <a:ext cx="267000" cy="267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40"/>
            <p:cNvSpPr/>
            <p:nvPr/>
          </p:nvSpPr>
          <p:spPr>
            <a:xfrm>
              <a:off x="4830625" y="4002575"/>
              <a:ext cx="267000" cy="267000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3"/>
                </a:gs>
              </a:gsLst>
              <a:lin ang="18900044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7" name="Google Shape;337;p40"/>
          <p:cNvGrpSpPr/>
          <p:nvPr/>
        </p:nvGrpSpPr>
        <p:grpSpPr>
          <a:xfrm>
            <a:off x="6033325" y="789385"/>
            <a:ext cx="1051250" cy="267000"/>
            <a:chOff x="4046375" y="873925"/>
            <a:chExt cx="1051250" cy="267000"/>
          </a:xfrm>
        </p:grpSpPr>
        <p:sp>
          <p:nvSpPr>
            <p:cNvPr id="338" name="Google Shape;338;p40"/>
            <p:cNvSpPr/>
            <p:nvPr/>
          </p:nvSpPr>
          <p:spPr>
            <a:xfrm>
              <a:off x="4046375" y="873925"/>
              <a:ext cx="267000" cy="267000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3"/>
                </a:gs>
              </a:gsLst>
              <a:lin ang="1890073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40"/>
            <p:cNvSpPr/>
            <p:nvPr/>
          </p:nvSpPr>
          <p:spPr>
            <a:xfrm>
              <a:off x="4438500" y="873925"/>
              <a:ext cx="267000" cy="267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40"/>
            <p:cNvSpPr/>
            <p:nvPr/>
          </p:nvSpPr>
          <p:spPr>
            <a:xfrm>
              <a:off x="4830625" y="873925"/>
              <a:ext cx="267000" cy="267000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dk2"/>
                </a:gs>
              </a:gsLst>
              <a:lin ang="1890073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CuadroTexto 1"/>
          <p:cNvSpPr txBox="1"/>
          <p:nvPr/>
        </p:nvSpPr>
        <p:spPr>
          <a:xfrm>
            <a:off x="1395254" y="2169267"/>
            <a:ext cx="389659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92D050"/>
                </a:solidFill>
              </a:rPr>
              <a:t>Es un genero periodístico </a:t>
            </a:r>
          </a:p>
          <a:p>
            <a:r>
              <a:rPr lang="es-ES" dirty="0" smtClean="0">
                <a:solidFill>
                  <a:srgbClr val="92D050"/>
                </a:solidFill>
              </a:rPr>
              <a:t>Que narra hechos históricos </a:t>
            </a:r>
          </a:p>
          <a:p>
            <a:r>
              <a:rPr lang="es-ES" dirty="0" smtClean="0">
                <a:solidFill>
                  <a:srgbClr val="92D050"/>
                </a:solidFill>
              </a:rPr>
              <a:t>En orden cronológico</a:t>
            </a:r>
          </a:p>
          <a:p>
            <a:r>
              <a:rPr lang="es-ES" dirty="0" smtClean="0">
                <a:solidFill>
                  <a:srgbClr val="92D050"/>
                </a:solidFill>
              </a:rPr>
              <a:t>Su titulo nos informa </a:t>
            </a:r>
          </a:p>
          <a:p>
            <a:r>
              <a:rPr lang="es-ES" dirty="0" smtClean="0">
                <a:solidFill>
                  <a:srgbClr val="92D050"/>
                </a:solidFill>
              </a:rPr>
              <a:t>Pero su subtitulo nos sorprende e interesa</a:t>
            </a:r>
          </a:p>
          <a:p>
            <a:r>
              <a:rPr lang="es-ES" dirty="0" smtClean="0">
                <a:solidFill>
                  <a:srgbClr val="92D050"/>
                </a:solidFill>
              </a:rPr>
              <a:t>Tratando la realidad de sucesos importantes. </a:t>
            </a:r>
          </a:p>
          <a:p>
            <a:endParaRPr lang="es-ES" dirty="0" smtClean="0">
              <a:solidFill>
                <a:srgbClr val="92D050"/>
              </a:solidFill>
            </a:endParaRPr>
          </a:p>
          <a:p>
            <a:endParaRPr lang="es-MX" dirty="0">
              <a:solidFill>
                <a:srgbClr val="92D05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925924" y="1400783"/>
            <a:ext cx="5681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Curso: Observación Y Análisis De Practicas Y contextos Escolares  </a:t>
            </a:r>
          </a:p>
          <a:p>
            <a:pPr algn="ctr"/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La Crónica </a:t>
            </a:r>
            <a:endParaRPr lang="es-MX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5307100" y="2089650"/>
            <a:ext cx="32879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92D050"/>
                </a:solidFill>
              </a:rPr>
              <a:t>Mezcla la información con la opinión</a:t>
            </a:r>
          </a:p>
          <a:p>
            <a:r>
              <a:rPr lang="es-ES" dirty="0" smtClean="0">
                <a:solidFill>
                  <a:srgbClr val="92D050"/>
                </a:solidFill>
              </a:rPr>
              <a:t>Tiene una entrada, cuerpo y conclusión</a:t>
            </a:r>
          </a:p>
          <a:p>
            <a:r>
              <a:rPr lang="es-ES" dirty="0" smtClean="0">
                <a:solidFill>
                  <a:srgbClr val="92D050"/>
                </a:solidFill>
              </a:rPr>
              <a:t>Escrita en primera o tercera persona</a:t>
            </a:r>
          </a:p>
          <a:p>
            <a:r>
              <a:rPr lang="es-ES" dirty="0" smtClean="0">
                <a:solidFill>
                  <a:srgbClr val="92D050"/>
                </a:solidFill>
              </a:rPr>
              <a:t>Esta se actualiza constantemente.  </a:t>
            </a:r>
            <a:endParaRPr lang="es-MX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8" name="Google Shape;598;p48"/>
          <p:cNvCxnSpPr/>
          <p:nvPr/>
        </p:nvCxnSpPr>
        <p:spPr>
          <a:xfrm>
            <a:off x="5093425" y="249000"/>
            <a:ext cx="0" cy="4645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9" name="Google Shape;599;p48"/>
          <p:cNvCxnSpPr/>
          <p:nvPr/>
        </p:nvCxnSpPr>
        <p:spPr>
          <a:xfrm>
            <a:off x="4050550" y="249000"/>
            <a:ext cx="0" cy="4645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0" name="Google Shape;600;p48"/>
          <p:cNvSpPr/>
          <p:nvPr/>
        </p:nvSpPr>
        <p:spPr>
          <a:xfrm>
            <a:off x="4188438" y="249000"/>
            <a:ext cx="767100" cy="4645200"/>
          </a:xfrm>
          <a:prstGeom prst="rect">
            <a:avLst/>
          </a:prstGeom>
          <a:gradFill>
            <a:gsLst>
              <a:gs pos="0">
                <a:schemeClr val="dk2"/>
              </a:gs>
              <a:gs pos="24000">
                <a:schemeClr val="lt2"/>
              </a:gs>
              <a:gs pos="49000">
                <a:schemeClr val="accent1"/>
              </a:gs>
              <a:gs pos="76000">
                <a:schemeClr val="accent2"/>
              </a:gs>
              <a:gs pos="100000">
                <a:schemeClr val="accent3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1" name="Google Shape;601;p48"/>
          <p:cNvSpPr/>
          <p:nvPr/>
        </p:nvSpPr>
        <p:spPr>
          <a:xfrm>
            <a:off x="1485075" y="3562500"/>
            <a:ext cx="6032100" cy="659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2" name="Google Shape;602;p48"/>
          <p:cNvSpPr/>
          <p:nvPr/>
        </p:nvSpPr>
        <p:spPr>
          <a:xfrm>
            <a:off x="2632556" y="1291117"/>
            <a:ext cx="3737137" cy="1683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3" name="Google Shape;603;p48"/>
          <p:cNvSpPr/>
          <p:nvPr/>
        </p:nvSpPr>
        <p:spPr>
          <a:xfrm>
            <a:off x="2969688" y="1764672"/>
            <a:ext cx="2866549" cy="62450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ES" b="1" dirty="0" smtClean="0">
                <a:gradFill>
                  <a:gsLst>
                    <a:gs pos="0">
                      <a:schemeClr val="dk2"/>
                    </a:gs>
                    <a:gs pos="24000">
                      <a:schemeClr val="lt2"/>
                    </a:gs>
                    <a:gs pos="49000">
                      <a:schemeClr val="accent1"/>
                    </a:gs>
                    <a:gs pos="76000">
                      <a:schemeClr val="accent2"/>
                    </a:gs>
                    <a:gs pos="100000">
                      <a:schemeClr val="accent3"/>
                    </a:gs>
                  </a:gsLst>
                  <a:lin ang="10800025" scaled="0"/>
                </a:gradFill>
                <a:latin typeface="Lexend Exa"/>
              </a:rPr>
              <a:t>GRACIAS</a:t>
            </a:r>
            <a:endParaRPr b="1" i="0" dirty="0">
              <a:ln>
                <a:noFill/>
              </a:ln>
              <a:gradFill>
                <a:gsLst>
                  <a:gs pos="0">
                    <a:schemeClr val="dk2"/>
                  </a:gs>
                  <a:gs pos="24000">
                    <a:schemeClr val="lt2"/>
                  </a:gs>
                  <a:gs pos="49000">
                    <a:schemeClr val="accent1"/>
                  </a:gs>
                  <a:gs pos="76000">
                    <a:schemeClr val="accent2"/>
                  </a:gs>
                  <a:gs pos="100000">
                    <a:schemeClr val="accent3"/>
                  </a:gs>
                </a:gsLst>
                <a:lin ang="10800025" scaled="0"/>
              </a:gradFill>
              <a:latin typeface="Lexend Exa"/>
            </a:endParaRPr>
          </a:p>
        </p:txBody>
      </p:sp>
      <p:sp>
        <p:nvSpPr>
          <p:cNvPr id="604" name="Google Shape;604;p48"/>
          <p:cNvSpPr/>
          <p:nvPr/>
        </p:nvSpPr>
        <p:spPr>
          <a:xfrm>
            <a:off x="3067849" y="1793034"/>
            <a:ext cx="2866549" cy="62450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ES" b="1" i="0" dirty="0" smtClean="0">
                <a:ln w="1905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noFill/>
                <a:latin typeface="Lexend Exa"/>
              </a:rPr>
              <a:t>GRACIAS</a:t>
            </a:r>
            <a:endParaRPr b="1" i="0" dirty="0"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noFill/>
              <a:latin typeface="Lexend Exa"/>
            </a:endParaRPr>
          </a:p>
        </p:txBody>
      </p:sp>
      <p:sp>
        <p:nvSpPr>
          <p:cNvPr id="606" name="Google Shape;606;p48"/>
          <p:cNvSpPr txBox="1">
            <a:spLocks noGrp="1"/>
          </p:cNvSpPr>
          <p:nvPr>
            <p:ph type="subTitle" idx="1"/>
          </p:nvPr>
        </p:nvSpPr>
        <p:spPr>
          <a:xfrm>
            <a:off x="2391925" y="3734550"/>
            <a:ext cx="4360200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 smtClean="0"/>
              <a:t>02-05-2021</a:t>
            </a:r>
            <a:endParaRPr dirty="0"/>
          </a:p>
        </p:txBody>
      </p:sp>
      <p:cxnSp>
        <p:nvCxnSpPr>
          <p:cNvPr id="607" name="Google Shape;607;p48"/>
          <p:cNvCxnSpPr/>
          <p:nvPr/>
        </p:nvCxnSpPr>
        <p:spPr>
          <a:xfrm>
            <a:off x="4259125" y="3695375"/>
            <a:ext cx="6258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May Daily Slides by Slidesgo">
  <a:themeElements>
    <a:clrScheme name="Simple Light">
      <a:dk1>
        <a:srgbClr val="191919"/>
      </a:dk1>
      <a:lt1>
        <a:srgbClr val="FFFFFF"/>
      </a:lt1>
      <a:dk2>
        <a:srgbClr val="FFA9D3"/>
      </a:dk2>
      <a:lt2>
        <a:srgbClr val="E3A6E9"/>
      </a:lt2>
      <a:accent1>
        <a:srgbClr val="B6C7F0"/>
      </a:accent1>
      <a:accent2>
        <a:srgbClr val="9AE3ED"/>
      </a:accent2>
      <a:accent3>
        <a:srgbClr val="93F1E7"/>
      </a:accent3>
      <a:accent4>
        <a:srgbClr val="F3F3F3"/>
      </a:accent4>
      <a:accent5>
        <a:srgbClr val="D9D9D9"/>
      </a:accent5>
      <a:accent6>
        <a:srgbClr val="B7B7B7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205</Words>
  <Application>Microsoft Office PowerPoint</Application>
  <PresentationFormat>Presentación en pantalla (16:9)</PresentationFormat>
  <Paragraphs>54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Lexend Exa</vt:lpstr>
      <vt:lpstr>Calibri</vt:lpstr>
      <vt:lpstr>Leelawadee UI</vt:lpstr>
      <vt:lpstr>Leelawadee UI Semilight</vt:lpstr>
      <vt:lpstr>Arial</vt:lpstr>
      <vt:lpstr>Lexend Deca</vt:lpstr>
      <vt:lpstr>May Daily Slides by Slidesgo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Mio</dc:creator>
  <cp:lastModifiedBy>Brayan Salazar</cp:lastModifiedBy>
  <cp:revision>13</cp:revision>
  <dcterms:modified xsi:type="dcterms:W3CDTF">2021-05-03T04:54:53Z</dcterms:modified>
</cp:coreProperties>
</file>