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0"/>
  </p:notesMasterIdLst>
  <p:sldIdLst>
    <p:sldId id="256" r:id="rId2"/>
    <p:sldId id="258" r:id="rId3"/>
    <p:sldId id="261" r:id="rId4"/>
    <p:sldId id="259" r:id="rId5"/>
    <p:sldId id="308" r:id="rId6"/>
    <p:sldId id="260" r:id="rId7"/>
    <p:sldId id="309" r:id="rId8"/>
    <p:sldId id="262" r:id="rId9"/>
  </p:sldIdLst>
  <p:sldSz cx="9144000" cy="5143500" type="screen16x9"/>
  <p:notesSz cx="6858000" cy="9144000"/>
  <p:embeddedFontLst>
    <p:embeddedFont>
      <p:font typeface="CHICKEN Pie" panose="02000600000000000000" pitchFamily="2" charset="0"/>
      <p:regular r:id="rId11"/>
    </p:embeddedFont>
    <p:embeddedFont>
      <p:font typeface="Helvetica Neue" panose="020B0604020202020204" charset="0"/>
      <p:regular r:id="rId12"/>
      <p:bold r:id="rId13"/>
      <p:italic r:id="rId14"/>
      <p:boldItalic r:id="rId15"/>
    </p:embeddedFont>
    <p:embeddedFont>
      <p:font typeface="Poppins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1D86D4-D7C5-499E-9478-4D4E09C961C0}">
  <a:tblStyle styleId="{BA1D86D4-D7C5-499E-9478-4D4E09C961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8535751-BDD3-4F94-87F3-0C329433D71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0" name="Google Shape;2470;g88b376dcf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1" name="Google Shape;2471;g88b376dcf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" name="Google Shape;2493;g88a24671cf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4" name="Google Shape;2494;g88a24671cf_0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" name="Google Shape;2534;g8c879ae28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5" name="Google Shape;2535;g8c879ae28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0" name="Google Shape;2510;g88b376dcf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1" name="Google Shape;2511;g88b376dcf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" name="Google Shape;2534;g8c879ae28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5" name="Google Shape;2535;g8c879ae28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8613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8" name="Google Shape;2528;g88a24671cf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9" name="Google Shape;2529;g88a24671cf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" name="Google Shape;2534;g8c879ae28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5" name="Google Shape;2535;g8c879ae28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6187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8" name="Google Shape;2558;g88b376dcfb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9" name="Google Shape;2559;g88b376dcfb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2328379" flipH="1">
            <a:off x="-2441755" y="3172709"/>
            <a:ext cx="3720733" cy="3342990"/>
          </a:xfrm>
          <a:custGeom>
            <a:avLst/>
            <a:gdLst/>
            <a:ahLst/>
            <a:cxnLst/>
            <a:rect l="l" t="t" r="r" b="b"/>
            <a:pathLst>
              <a:path w="69423" h="62369" extrusionOk="0">
                <a:moveTo>
                  <a:pt x="40994" y="1"/>
                </a:moveTo>
                <a:lnTo>
                  <a:pt x="39921" y="132"/>
                </a:lnTo>
                <a:lnTo>
                  <a:pt x="38848" y="367"/>
                </a:lnTo>
                <a:lnTo>
                  <a:pt x="37801" y="708"/>
                </a:lnTo>
                <a:lnTo>
                  <a:pt x="36754" y="1127"/>
                </a:lnTo>
                <a:lnTo>
                  <a:pt x="35720" y="1624"/>
                </a:lnTo>
                <a:lnTo>
                  <a:pt x="34201" y="2462"/>
                </a:lnTo>
                <a:lnTo>
                  <a:pt x="31282" y="4346"/>
                </a:lnTo>
                <a:lnTo>
                  <a:pt x="29437" y="5603"/>
                </a:lnTo>
                <a:lnTo>
                  <a:pt x="28482" y="6244"/>
                </a:lnTo>
                <a:lnTo>
                  <a:pt x="26505" y="7475"/>
                </a:lnTo>
                <a:lnTo>
                  <a:pt x="24974" y="8286"/>
                </a:lnTo>
                <a:lnTo>
                  <a:pt x="23914" y="8757"/>
                </a:lnTo>
                <a:lnTo>
                  <a:pt x="22827" y="9150"/>
                </a:lnTo>
                <a:lnTo>
                  <a:pt x="21702" y="9451"/>
                </a:lnTo>
                <a:lnTo>
                  <a:pt x="21126" y="9556"/>
                </a:lnTo>
                <a:lnTo>
                  <a:pt x="20301" y="9660"/>
                </a:lnTo>
                <a:lnTo>
                  <a:pt x="18652" y="9713"/>
                </a:lnTo>
                <a:lnTo>
                  <a:pt x="16165" y="9543"/>
                </a:lnTo>
                <a:lnTo>
                  <a:pt x="13678" y="9255"/>
                </a:lnTo>
                <a:lnTo>
                  <a:pt x="12029" y="9124"/>
                </a:lnTo>
                <a:lnTo>
                  <a:pt x="10380" y="9111"/>
                </a:lnTo>
                <a:lnTo>
                  <a:pt x="9150" y="9242"/>
                </a:lnTo>
                <a:lnTo>
                  <a:pt x="8325" y="9399"/>
                </a:lnTo>
                <a:lnTo>
                  <a:pt x="7919" y="9503"/>
                </a:lnTo>
                <a:lnTo>
                  <a:pt x="7239" y="9700"/>
                </a:lnTo>
                <a:lnTo>
                  <a:pt x="5982" y="10236"/>
                </a:lnTo>
                <a:lnTo>
                  <a:pt x="4844" y="10904"/>
                </a:lnTo>
                <a:lnTo>
                  <a:pt x="3836" y="11715"/>
                </a:lnTo>
                <a:lnTo>
                  <a:pt x="2946" y="12631"/>
                </a:lnTo>
                <a:lnTo>
                  <a:pt x="2173" y="13639"/>
                </a:lnTo>
                <a:lnTo>
                  <a:pt x="1532" y="14752"/>
                </a:lnTo>
                <a:lnTo>
                  <a:pt x="995" y="15917"/>
                </a:lnTo>
                <a:lnTo>
                  <a:pt x="577" y="17147"/>
                </a:lnTo>
                <a:lnTo>
                  <a:pt x="276" y="18430"/>
                </a:lnTo>
                <a:lnTo>
                  <a:pt x="79" y="19725"/>
                </a:lnTo>
                <a:lnTo>
                  <a:pt x="1" y="21047"/>
                </a:lnTo>
                <a:lnTo>
                  <a:pt x="40" y="22382"/>
                </a:lnTo>
                <a:lnTo>
                  <a:pt x="184" y="23691"/>
                </a:lnTo>
                <a:lnTo>
                  <a:pt x="433" y="24974"/>
                </a:lnTo>
                <a:lnTo>
                  <a:pt x="786" y="26217"/>
                </a:lnTo>
                <a:lnTo>
                  <a:pt x="1022" y="26819"/>
                </a:lnTo>
                <a:lnTo>
                  <a:pt x="1349" y="27657"/>
                </a:lnTo>
                <a:lnTo>
                  <a:pt x="2082" y="29319"/>
                </a:lnTo>
                <a:lnTo>
                  <a:pt x="3312" y="31845"/>
                </a:lnTo>
                <a:lnTo>
                  <a:pt x="6113" y="36885"/>
                </a:lnTo>
                <a:lnTo>
                  <a:pt x="8993" y="41832"/>
                </a:lnTo>
                <a:lnTo>
                  <a:pt x="10746" y="45026"/>
                </a:lnTo>
                <a:lnTo>
                  <a:pt x="11872" y="47329"/>
                </a:lnTo>
                <a:lnTo>
                  <a:pt x="12513" y="48808"/>
                </a:lnTo>
                <a:lnTo>
                  <a:pt x="13050" y="50261"/>
                </a:lnTo>
                <a:lnTo>
                  <a:pt x="13469" y="51662"/>
                </a:lnTo>
                <a:lnTo>
                  <a:pt x="13613" y="52342"/>
                </a:lnTo>
                <a:lnTo>
                  <a:pt x="13757" y="53010"/>
                </a:lnTo>
                <a:lnTo>
                  <a:pt x="14163" y="54305"/>
                </a:lnTo>
                <a:lnTo>
                  <a:pt x="14686" y="55536"/>
                </a:lnTo>
                <a:lnTo>
                  <a:pt x="15341" y="56701"/>
                </a:lnTo>
                <a:lnTo>
                  <a:pt x="16126" y="57774"/>
                </a:lnTo>
                <a:lnTo>
                  <a:pt x="17016" y="58769"/>
                </a:lnTo>
                <a:lnTo>
                  <a:pt x="18037" y="59646"/>
                </a:lnTo>
                <a:lnTo>
                  <a:pt x="19189" y="60431"/>
                </a:lnTo>
                <a:lnTo>
                  <a:pt x="20458" y="61085"/>
                </a:lnTo>
                <a:lnTo>
                  <a:pt x="21833" y="61622"/>
                </a:lnTo>
                <a:lnTo>
                  <a:pt x="23338" y="62015"/>
                </a:lnTo>
                <a:lnTo>
                  <a:pt x="24974" y="62263"/>
                </a:lnTo>
                <a:lnTo>
                  <a:pt x="26715" y="62368"/>
                </a:lnTo>
                <a:lnTo>
                  <a:pt x="28573" y="62290"/>
                </a:lnTo>
                <a:lnTo>
                  <a:pt x="30550" y="62054"/>
                </a:lnTo>
                <a:lnTo>
                  <a:pt x="32644" y="61635"/>
                </a:lnTo>
                <a:lnTo>
                  <a:pt x="33730" y="61347"/>
                </a:lnTo>
                <a:lnTo>
                  <a:pt x="34816" y="61033"/>
                </a:lnTo>
                <a:lnTo>
                  <a:pt x="36754" y="60326"/>
                </a:lnTo>
                <a:lnTo>
                  <a:pt x="38442" y="59541"/>
                </a:lnTo>
                <a:lnTo>
                  <a:pt x="39934" y="58690"/>
                </a:lnTo>
                <a:lnTo>
                  <a:pt x="41256" y="57800"/>
                </a:lnTo>
                <a:lnTo>
                  <a:pt x="42434" y="56871"/>
                </a:lnTo>
                <a:lnTo>
                  <a:pt x="44044" y="55457"/>
                </a:lnTo>
                <a:lnTo>
                  <a:pt x="46007" y="53586"/>
                </a:lnTo>
                <a:lnTo>
                  <a:pt x="47512" y="52264"/>
                </a:lnTo>
                <a:lnTo>
                  <a:pt x="48612" y="51452"/>
                </a:lnTo>
                <a:lnTo>
                  <a:pt x="49803" y="50719"/>
                </a:lnTo>
                <a:lnTo>
                  <a:pt x="51138" y="50065"/>
                </a:lnTo>
                <a:lnTo>
                  <a:pt x="52656" y="49515"/>
                </a:lnTo>
                <a:lnTo>
                  <a:pt x="54371" y="49070"/>
                </a:lnTo>
                <a:lnTo>
                  <a:pt x="55326" y="48913"/>
                </a:lnTo>
                <a:lnTo>
                  <a:pt x="56308" y="48743"/>
                </a:lnTo>
                <a:lnTo>
                  <a:pt x="58140" y="48298"/>
                </a:lnTo>
                <a:lnTo>
                  <a:pt x="59842" y="47735"/>
                </a:lnTo>
                <a:lnTo>
                  <a:pt x="61425" y="47041"/>
                </a:lnTo>
                <a:lnTo>
                  <a:pt x="62865" y="46217"/>
                </a:lnTo>
                <a:lnTo>
                  <a:pt x="64161" y="45301"/>
                </a:lnTo>
                <a:lnTo>
                  <a:pt x="65326" y="44267"/>
                </a:lnTo>
                <a:lnTo>
                  <a:pt x="66347" y="43128"/>
                </a:lnTo>
                <a:lnTo>
                  <a:pt x="67237" y="41911"/>
                </a:lnTo>
                <a:lnTo>
                  <a:pt x="67970" y="40589"/>
                </a:lnTo>
                <a:lnTo>
                  <a:pt x="68559" y="39188"/>
                </a:lnTo>
                <a:lnTo>
                  <a:pt x="69004" y="37709"/>
                </a:lnTo>
                <a:lnTo>
                  <a:pt x="69292" y="36165"/>
                </a:lnTo>
                <a:lnTo>
                  <a:pt x="69423" y="34555"/>
                </a:lnTo>
                <a:lnTo>
                  <a:pt x="69410" y="32879"/>
                </a:lnTo>
                <a:lnTo>
                  <a:pt x="69226" y="31139"/>
                </a:lnTo>
                <a:lnTo>
                  <a:pt x="69082" y="30262"/>
                </a:lnTo>
                <a:lnTo>
                  <a:pt x="68899" y="29385"/>
                </a:lnTo>
                <a:lnTo>
                  <a:pt x="68389" y="27749"/>
                </a:lnTo>
                <a:lnTo>
                  <a:pt x="67708" y="26217"/>
                </a:lnTo>
                <a:lnTo>
                  <a:pt x="66870" y="24791"/>
                </a:lnTo>
                <a:lnTo>
                  <a:pt x="65902" y="23456"/>
                </a:lnTo>
                <a:lnTo>
                  <a:pt x="64802" y="22199"/>
                </a:lnTo>
                <a:lnTo>
                  <a:pt x="63585" y="21021"/>
                </a:lnTo>
                <a:lnTo>
                  <a:pt x="62276" y="19922"/>
                </a:lnTo>
                <a:lnTo>
                  <a:pt x="61583" y="19411"/>
                </a:lnTo>
                <a:lnTo>
                  <a:pt x="61085" y="19032"/>
                </a:lnTo>
                <a:lnTo>
                  <a:pt x="60130" y="18246"/>
                </a:lnTo>
                <a:lnTo>
                  <a:pt x="58782" y="16977"/>
                </a:lnTo>
                <a:lnTo>
                  <a:pt x="57119" y="15131"/>
                </a:lnTo>
                <a:lnTo>
                  <a:pt x="55601" y="13155"/>
                </a:lnTo>
                <a:lnTo>
                  <a:pt x="54907" y="12147"/>
                </a:lnTo>
                <a:lnTo>
                  <a:pt x="53939" y="10681"/>
                </a:lnTo>
                <a:lnTo>
                  <a:pt x="52041" y="7605"/>
                </a:lnTo>
                <a:lnTo>
                  <a:pt x="50510" y="5367"/>
                </a:lnTo>
                <a:lnTo>
                  <a:pt x="49371" y="3980"/>
                </a:lnTo>
                <a:lnTo>
                  <a:pt x="48127" y="2723"/>
                </a:lnTo>
                <a:lnTo>
                  <a:pt x="47093" y="1886"/>
                </a:lnTo>
                <a:lnTo>
                  <a:pt x="46347" y="1388"/>
                </a:lnTo>
                <a:lnTo>
                  <a:pt x="45968" y="1166"/>
                </a:lnTo>
                <a:lnTo>
                  <a:pt x="45405" y="865"/>
                </a:lnTo>
                <a:lnTo>
                  <a:pt x="44293" y="420"/>
                </a:lnTo>
                <a:lnTo>
                  <a:pt x="43193" y="132"/>
                </a:lnTo>
                <a:lnTo>
                  <a:pt x="4209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" name="Google Shape;10;p2"/>
          <p:cNvSpPr/>
          <p:nvPr/>
        </p:nvSpPr>
        <p:spPr>
          <a:xfrm rot="9026079" flipH="1">
            <a:off x="6431308" y="3833058"/>
            <a:ext cx="4391456" cy="1541859"/>
          </a:xfrm>
          <a:custGeom>
            <a:avLst/>
            <a:gdLst/>
            <a:ahLst/>
            <a:cxnLst/>
            <a:rect l="l" t="t" r="r" b="b"/>
            <a:pathLst>
              <a:path w="59487" h="31688" extrusionOk="0">
                <a:moveTo>
                  <a:pt x="59390" y="1"/>
                </a:moveTo>
                <a:lnTo>
                  <a:pt x="1963" y="194"/>
                </a:lnTo>
                <a:lnTo>
                  <a:pt x="1888" y="209"/>
                </a:lnTo>
                <a:lnTo>
                  <a:pt x="1866" y="335"/>
                </a:lnTo>
                <a:lnTo>
                  <a:pt x="1755" y="603"/>
                </a:lnTo>
                <a:lnTo>
                  <a:pt x="1524" y="1011"/>
                </a:lnTo>
                <a:lnTo>
                  <a:pt x="1398" y="1242"/>
                </a:lnTo>
                <a:lnTo>
                  <a:pt x="1190" y="1636"/>
                </a:lnTo>
                <a:lnTo>
                  <a:pt x="848" y="2446"/>
                </a:lnTo>
                <a:lnTo>
                  <a:pt x="558" y="3279"/>
                </a:lnTo>
                <a:lnTo>
                  <a:pt x="335" y="4126"/>
                </a:lnTo>
                <a:lnTo>
                  <a:pt x="171" y="4981"/>
                </a:lnTo>
                <a:lnTo>
                  <a:pt x="60" y="5850"/>
                </a:lnTo>
                <a:lnTo>
                  <a:pt x="8" y="6727"/>
                </a:lnTo>
                <a:lnTo>
                  <a:pt x="0" y="7612"/>
                </a:lnTo>
                <a:lnTo>
                  <a:pt x="38" y="8496"/>
                </a:lnTo>
                <a:lnTo>
                  <a:pt x="127" y="9381"/>
                </a:lnTo>
                <a:lnTo>
                  <a:pt x="253" y="10258"/>
                </a:lnTo>
                <a:lnTo>
                  <a:pt x="417" y="11135"/>
                </a:lnTo>
                <a:lnTo>
                  <a:pt x="625" y="11997"/>
                </a:lnTo>
                <a:lnTo>
                  <a:pt x="863" y="12845"/>
                </a:lnTo>
                <a:lnTo>
                  <a:pt x="1279" y="14093"/>
                </a:lnTo>
                <a:lnTo>
                  <a:pt x="1599" y="14896"/>
                </a:lnTo>
                <a:lnTo>
                  <a:pt x="1911" y="15647"/>
                </a:lnTo>
                <a:lnTo>
                  <a:pt x="2609" y="17119"/>
                </a:lnTo>
                <a:lnTo>
                  <a:pt x="3412" y="18538"/>
                </a:lnTo>
                <a:lnTo>
                  <a:pt x="4089" y="19549"/>
                </a:lnTo>
                <a:lnTo>
                  <a:pt x="4572" y="20189"/>
                </a:lnTo>
                <a:lnTo>
                  <a:pt x="5085" y="20805"/>
                </a:lnTo>
                <a:lnTo>
                  <a:pt x="5627" y="21393"/>
                </a:lnTo>
                <a:lnTo>
                  <a:pt x="6207" y="21943"/>
                </a:lnTo>
                <a:lnTo>
                  <a:pt x="6817" y="22456"/>
                </a:lnTo>
                <a:lnTo>
                  <a:pt x="7463" y="22931"/>
                </a:lnTo>
                <a:lnTo>
                  <a:pt x="8147" y="23362"/>
                </a:lnTo>
                <a:lnTo>
                  <a:pt x="8868" y="23749"/>
                </a:lnTo>
                <a:lnTo>
                  <a:pt x="9626" y="24083"/>
                </a:lnTo>
                <a:lnTo>
                  <a:pt x="10020" y="24225"/>
                </a:lnTo>
                <a:lnTo>
                  <a:pt x="10384" y="24351"/>
                </a:lnTo>
                <a:lnTo>
                  <a:pt x="11098" y="24552"/>
                </a:lnTo>
                <a:lnTo>
                  <a:pt x="11797" y="24693"/>
                </a:lnTo>
                <a:lnTo>
                  <a:pt x="12473" y="24782"/>
                </a:lnTo>
                <a:lnTo>
                  <a:pt x="13135" y="24827"/>
                </a:lnTo>
                <a:lnTo>
                  <a:pt x="13789" y="24827"/>
                </a:lnTo>
                <a:lnTo>
                  <a:pt x="14428" y="24782"/>
                </a:lnTo>
                <a:lnTo>
                  <a:pt x="15067" y="24708"/>
                </a:lnTo>
                <a:lnTo>
                  <a:pt x="16011" y="24529"/>
                </a:lnTo>
                <a:lnTo>
                  <a:pt x="17282" y="24195"/>
                </a:lnTo>
                <a:lnTo>
                  <a:pt x="19215" y="23571"/>
                </a:lnTo>
                <a:lnTo>
                  <a:pt x="20575" y="23102"/>
                </a:lnTo>
                <a:lnTo>
                  <a:pt x="21110" y="22931"/>
                </a:lnTo>
                <a:lnTo>
                  <a:pt x="22225" y="22649"/>
                </a:lnTo>
                <a:lnTo>
                  <a:pt x="23355" y="22478"/>
                </a:lnTo>
                <a:lnTo>
                  <a:pt x="24485" y="22418"/>
                </a:lnTo>
                <a:lnTo>
                  <a:pt x="25332" y="22470"/>
                </a:lnTo>
                <a:lnTo>
                  <a:pt x="25882" y="22545"/>
                </a:lnTo>
                <a:lnTo>
                  <a:pt x="26432" y="22656"/>
                </a:lnTo>
                <a:lnTo>
                  <a:pt x="26967" y="22812"/>
                </a:lnTo>
                <a:lnTo>
                  <a:pt x="27488" y="23006"/>
                </a:lnTo>
                <a:lnTo>
                  <a:pt x="28000" y="23243"/>
                </a:lnTo>
                <a:lnTo>
                  <a:pt x="28491" y="23526"/>
                </a:lnTo>
                <a:lnTo>
                  <a:pt x="28967" y="23860"/>
                </a:lnTo>
                <a:lnTo>
                  <a:pt x="29197" y="24046"/>
                </a:lnTo>
                <a:lnTo>
                  <a:pt x="29688" y="24477"/>
                </a:lnTo>
                <a:lnTo>
                  <a:pt x="30595" y="25406"/>
                </a:lnTo>
                <a:lnTo>
                  <a:pt x="31464" y="26380"/>
                </a:lnTo>
                <a:lnTo>
                  <a:pt x="32341" y="27346"/>
                </a:lnTo>
                <a:lnTo>
                  <a:pt x="32802" y="27807"/>
                </a:lnTo>
                <a:lnTo>
                  <a:pt x="33226" y="28209"/>
                </a:lnTo>
                <a:lnTo>
                  <a:pt x="34118" y="28959"/>
                </a:lnTo>
                <a:lnTo>
                  <a:pt x="35062" y="29636"/>
                </a:lnTo>
                <a:lnTo>
                  <a:pt x="36050" y="30230"/>
                </a:lnTo>
                <a:lnTo>
                  <a:pt x="37083" y="30728"/>
                </a:lnTo>
                <a:lnTo>
                  <a:pt x="38161" y="31137"/>
                </a:lnTo>
                <a:lnTo>
                  <a:pt x="39276" y="31442"/>
                </a:lnTo>
                <a:lnTo>
                  <a:pt x="40421" y="31628"/>
                </a:lnTo>
                <a:lnTo>
                  <a:pt x="41016" y="31672"/>
                </a:lnTo>
                <a:lnTo>
                  <a:pt x="41432" y="31687"/>
                </a:lnTo>
                <a:lnTo>
                  <a:pt x="42279" y="31665"/>
                </a:lnTo>
                <a:lnTo>
                  <a:pt x="43119" y="31554"/>
                </a:lnTo>
                <a:lnTo>
                  <a:pt x="43937" y="31353"/>
                </a:lnTo>
                <a:lnTo>
                  <a:pt x="44331" y="31212"/>
                </a:lnTo>
                <a:lnTo>
                  <a:pt x="44725" y="31048"/>
                </a:lnTo>
                <a:lnTo>
                  <a:pt x="45505" y="30639"/>
                </a:lnTo>
                <a:lnTo>
                  <a:pt x="46263" y="30171"/>
                </a:lnTo>
                <a:lnTo>
                  <a:pt x="47014" y="29643"/>
                </a:lnTo>
                <a:lnTo>
                  <a:pt x="48114" y="28796"/>
                </a:lnTo>
                <a:lnTo>
                  <a:pt x="49541" y="27659"/>
                </a:lnTo>
                <a:lnTo>
                  <a:pt x="50232" y="27146"/>
                </a:lnTo>
                <a:lnTo>
                  <a:pt x="50775" y="26744"/>
                </a:lnTo>
                <a:lnTo>
                  <a:pt x="51912" y="25823"/>
                </a:lnTo>
                <a:lnTo>
                  <a:pt x="52804" y="25139"/>
                </a:lnTo>
                <a:lnTo>
                  <a:pt x="53414" y="24723"/>
                </a:lnTo>
                <a:lnTo>
                  <a:pt x="54038" y="24366"/>
                </a:lnTo>
                <a:lnTo>
                  <a:pt x="54670" y="24083"/>
                </a:lnTo>
                <a:lnTo>
                  <a:pt x="54997" y="23979"/>
                </a:lnTo>
                <a:lnTo>
                  <a:pt x="55302" y="23898"/>
                </a:lnTo>
                <a:lnTo>
                  <a:pt x="55911" y="23771"/>
                </a:lnTo>
                <a:lnTo>
                  <a:pt x="56536" y="23689"/>
                </a:lnTo>
                <a:lnTo>
                  <a:pt x="57160" y="23645"/>
                </a:lnTo>
                <a:lnTo>
                  <a:pt x="57472" y="23645"/>
                </a:lnTo>
                <a:lnTo>
                  <a:pt x="58022" y="23637"/>
                </a:lnTo>
                <a:lnTo>
                  <a:pt x="58580" y="23645"/>
                </a:lnTo>
                <a:lnTo>
                  <a:pt x="58803" y="23630"/>
                </a:lnTo>
                <a:lnTo>
                  <a:pt x="59174" y="23623"/>
                </a:lnTo>
                <a:lnTo>
                  <a:pt x="59397" y="23675"/>
                </a:lnTo>
                <a:lnTo>
                  <a:pt x="59486" y="23741"/>
                </a:lnTo>
                <a:lnTo>
                  <a:pt x="59390" y="194"/>
                </a:lnTo>
                <a:lnTo>
                  <a:pt x="59375" y="172"/>
                </a:lnTo>
                <a:lnTo>
                  <a:pt x="59405" y="23"/>
                </a:lnTo>
                <a:lnTo>
                  <a:pt x="593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Google Shape;11;p2"/>
          <p:cNvSpPr/>
          <p:nvPr/>
        </p:nvSpPr>
        <p:spPr>
          <a:xfrm rot="3621510" flipH="1">
            <a:off x="7151666" y="-573105"/>
            <a:ext cx="3598773" cy="1917023"/>
          </a:xfrm>
          <a:custGeom>
            <a:avLst/>
            <a:gdLst/>
            <a:ahLst/>
            <a:cxnLst/>
            <a:rect l="l" t="t" r="r" b="b"/>
            <a:pathLst>
              <a:path w="59487" h="31688" extrusionOk="0">
                <a:moveTo>
                  <a:pt x="59390" y="1"/>
                </a:moveTo>
                <a:lnTo>
                  <a:pt x="1963" y="194"/>
                </a:lnTo>
                <a:lnTo>
                  <a:pt x="1888" y="209"/>
                </a:lnTo>
                <a:lnTo>
                  <a:pt x="1866" y="335"/>
                </a:lnTo>
                <a:lnTo>
                  <a:pt x="1755" y="603"/>
                </a:lnTo>
                <a:lnTo>
                  <a:pt x="1524" y="1011"/>
                </a:lnTo>
                <a:lnTo>
                  <a:pt x="1398" y="1242"/>
                </a:lnTo>
                <a:lnTo>
                  <a:pt x="1190" y="1636"/>
                </a:lnTo>
                <a:lnTo>
                  <a:pt x="848" y="2446"/>
                </a:lnTo>
                <a:lnTo>
                  <a:pt x="558" y="3279"/>
                </a:lnTo>
                <a:lnTo>
                  <a:pt x="335" y="4126"/>
                </a:lnTo>
                <a:lnTo>
                  <a:pt x="171" y="4981"/>
                </a:lnTo>
                <a:lnTo>
                  <a:pt x="60" y="5850"/>
                </a:lnTo>
                <a:lnTo>
                  <a:pt x="8" y="6727"/>
                </a:lnTo>
                <a:lnTo>
                  <a:pt x="0" y="7612"/>
                </a:lnTo>
                <a:lnTo>
                  <a:pt x="38" y="8496"/>
                </a:lnTo>
                <a:lnTo>
                  <a:pt x="127" y="9381"/>
                </a:lnTo>
                <a:lnTo>
                  <a:pt x="253" y="10258"/>
                </a:lnTo>
                <a:lnTo>
                  <a:pt x="417" y="11135"/>
                </a:lnTo>
                <a:lnTo>
                  <a:pt x="625" y="11997"/>
                </a:lnTo>
                <a:lnTo>
                  <a:pt x="863" y="12845"/>
                </a:lnTo>
                <a:lnTo>
                  <a:pt x="1279" y="14093"/>
                </a:lnTo>
                <a:lnTo>
                  <a:pt x="1599" y="14896"/>
                </a:lnTo>
                <a:lnTo>
                  <a:pt x="1911" y="15647"/>
                </a:lnTo>
                <a:lnTo>
                  <a:pt x="2609" y="17119"/>
                </a:lnTo>
                <a:lnTo>
                  <a:pt x="3412" y="18538"/>
                </a:lnTo>
                <a:lnTo>
                  <a:pt x="4089" y="19549"/>
                </a:lnTo>
                <a:lnTo>
                  <a:pt x="4572" y="20189"/>
                </a:lnTo>
                <a:lnTo>
                  <a:pt x="5085" y="20805"/>
                </a:lnTo>
                <a:lnTo>
                  <a:pt x="5627" y="21393"/>
                </a:lnTo>
                <a:lnTo>
                  <a:pt x="6207" y="21943"/>
                </a:lnTo>
                <a:lnTo>
                  <a:pt x="6817" y="22456"/>
                </a:lnTo>
                <a:lnTo>
                  <a:pt x="7463" y="22931"/>
                </a:lnTo>
                <a:lnTo>
                  <a:pt x="8147" y="23362"/>
                </a:lnTo>
                <a:lnTo>
                  <a:pt x="8868" y="23749"/>
                </a:lnTo>
                <a:lnTo>
                  <a:pt x="9626" y="24083"/>
                </a:lnTo>
                <a:lnTo>
                  <a:pt x="10020" y="24225"/>
                </a:lnTo>
                <a:lnTo>
                  <a:pt x="10384" y="24351"/>
                </a:lnTo>
                <a:lnTo>
                  <a:pt x="11098" y="24552"/>
                </a:lnTo>
                <a:lnTo>
                  <a:pt x="11797" y="24693"/>
                </a:lnTo>
                <a:lnTo>
                  <a:pt x="12473" y="24782"/>
                </a:lnTo>
                <a:lnTo>
                  <a:pt x="13135" y="24827"/>
                </a:lnTo>
                <a:lnTo>
                  <a:pt x="13789" y="24827"/>
                </a:lnTo>
                <a:lnTo>
                  <a:pt x="14428" y="24782"/>
                </a:lnTo>
                <a:lnTo>
                  <a:pt x="15067" y="24708"/>
                </a:lnTo>
                <a:lnTo>
                  <a:pt x="16011" y="24529"/>
                </a:lnTo>
                <a:lnTo>
                  <a:pt x="17282" y="24195"/>
                </a:lnTo>
                <a:lnTo>
                  <a:pt x="19215" y="23571"/>
                </a:lnTo>
                <a:lnTo>
                  <a:pt x="20575" y="23102"/>
                </a:lnTo>
                <a:lnTo>
                  <a:pt x="21110" y="22931"/>
                </a:lnTo>
                <a:lnTo>
                  <a:pt x="22225" y="22649"/>
                </a:lnTo>
                <a:lnTo>
                  <a:pt x="23355" y="22478"/>
                </a:lnTo>
                <a:lnTo>
                  <a:pt x="24485" y="22418"/>
                </a:lnTo>
                <a:lnTo>
                  <a:pt x="25332" y="22470"/>
                </a:lnTo>
                <a:lnTo>
                  <a:pt x="25882" y="22545"/>
                </a:lnTo>
                <a:lnTo>
                  <a:pt x="26432" y="22656"/>
                </a:lnTo>
                <a:lnTo>
                  <a:pt x="26967" y="22812"/>
                </a:lnTo>
                <a:lnTo>
                  <a:pt x="27488" y="23006"/>
                </a:lnTo>
                <a:lnTo>
                  <a:pt x="28000" y="23243"/>
                </a:lnTo>
                <a:lnTo>
                  <a:pt x="28491" y="23526"/>
                </a:lnTo>
                <a:lnTo>
                  <a:pt x="28967" y="23860"/>
                </a:lnTo>
                <a:lnTo>
                  <a:pt x="29197" y="24046"/>
                </a:lnTo>
                <a:lnTo>
                  <a:pt x="29688" y="24477"/>
                </a:lnTo>
                <a:lnTo>
                  <a:pt x="30595" y="25406"/>
                </a:lnTo>
                <a:lnTo>
                  <a:pt x="31464" y="26380"/>
                </a:lnTo>
                <a:lnTo>
                  <a:pt x="32341" y="27346"/>
                </a:lnTo>
                <a:lnTo>
                  <a:pt x="32802" y="27807"/>
                </a:lnTo>
                <a:lnTo>
                  <a:pt x="33226" y="28209"/>
                </a:lnTo>
                <a:lnTo>
                  <a:pt x="34118" y="28959"/>
                </a:lnTo>
                <a:lnTo>
                  <a:pt x="35062" y="29636"/>
                </a:lnTo>
                <a:lnTo>
                  <a:pt x="36050" y="30230"/>
                </a:lnTo>
                <a:lnTo>
                  <a:pt x="37083" y="30728"/>
                </a:lnTo>
                <a:lnTo>
                  <a:pt x="38161" y="31137"/>
                </a:lnTo>
                <a:lnTo>
                  <a:pt x="39276" y="31442"/>
                </a:lnTo>
                <a:lnTo>
                  <a:pt x="40421" y="31628"/>
                </a:lnTo>
                <a:lnTo>
                  <a:pt x="41016" y="31672"/>
                </a:lnTo>
                <a:lnTo>
                  <a:pt x="41432" y="31687"/>
                </a:lnTo>
                <a:lnTo>
                  <a:pt x="42279" y="31665"/>
                </a:lnTo>
                <a:lnTo>
                  <a:pt x="43119" y="31554"/>
                </a:lnTo>
                <a:lnTo>
                  <a:pt x="43937" y="31353"/>
                </a:lnTo>
                <a:lnTo>
                  <a:pt x="44331" y="31212"/>
                </a:lnTo>
                <a:lnTo>
                  <a:pt x="44725" y="31048"/>
                </a:lnTo>
                <a:lnTo>
                  <a:pt x="45505" y="30639"/>
                </a:lnTo>
                <a:lnTo>
                  <a:pt x="46263" y="30171"/>
                </a:lnTo>
                <a:lnTo>
                  <a:pt x="47014" y="29643"/>
                </a:lnTo>
                <a:lnTo>
                  <a:pt x="48114" y="28796"/>
                </a:lnTo>
                <a:lnTo>
                  <a:pt x="49541" y="27659"/>
                </a:lnTo>
                <a:lnTo>
                  <a:pt x="50232" y="27146"/>
                </a:lnTo>
                <a:lnTo>
                  <a:pt x="50775" y="26744"/>
                </a:lnTo>
                <a:lnTo>
                  <a:pt x="51912" y="25823"/>
                </a:lnTo>
                <a:lnTo>
                  <a:pt x="52804" y="25139"/>
                </a:lnTo>
                <a:lnTo>
                  <a:pt x="53414" y="24723"/>
                </a:lnTo>
                <a:lnTo>
                  <a:pt x="54038" y="24366"/>
                </a:lnTo>
                <a:lnTo>
                  <a:pt x="54670" y="24083"/>
                </a:lnTo>
                <a:lnTo>
                  <a:pt x="54997" y="23979"/>
                </a:lnTo>
                <a:lnTo>
                  <a:pt x="55302" y="23898"/>
                </a:lnTo>
                <a:lnTo>
                  <a:pt x="55911" y="23771"/>
                </a:lnTo>
                <a:lnTo>
                  <a:pt x="56536" y="23689"/>
                </a:lnTo>
                <a:lnTo>
                  <a:pt x="57160" y="23645"/>
                </a:lnTo>
                <a:lnTo>
                  <a:pt x="57472" y="23645"/>
                </a:lnTo>
                <a:lnTo>
                  <a:pt x="58022" y="23637"/>
                </a:lnTo>
                <a:lnTo>
                  <a:pt x="58580" y="23645"/>
                </a:lnTo>
                <a:lnTo>
                  <a:pt x="58803" y="23630"/>
                </a:lnTo>
                <a:lnTo>
                  <a:pt x="59174" y="23623"/>
                </a:lnTo>
                <a:lnTo>
                  <a:pt x="59397" y="23675"/>
                </a:lnTo>
                <a:lnTo>
                  <a:pt x="59486" y="23741"/>
                </a:lnTo>
                <a:lnTo>
                  <a:pt x="59390" y="194"/>
                </a:lnTo>
                <a:lnTo>
                  <a:pt x="59375" y="172"/>
                </a:lnTo>
                <a:lnTo>
                  <a:pt x="59405" y="23"/>
                </a:lnTo>
                <a:lnTo>
                  <a:pt x="593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" name="Google Shape;12;p2"/>
          <p:cNvSpPr/>
          <p:nvPr/>
        </p:nvSpPr>
        <p:spPr>
          <a:xfrm rot="10800000" flipH="1">
            <a:off x="-2357651" y="-2304227"/>
            <a:ext cx="3720726" cy="3342822"/>
          </a:xfrm>
          <a:custGeom>
            <a:avLst/>
            <a:gdLst/>
            <a:ahLst/>
            <a:cxnLst/>
            <a:rect l="l" t="t" r="r" b="b"/>
            <a:pathLst>
              <a:path w="69423" h="62369" extrusionOk="0">
                <a:moveTo>
                  <a:pt x="40994" y="1"/>
                </a:moveTo>
                <a:lnTo>
                  <a:pt x="39921" y="132"/>
                </a:lnTo>
                <a:lnTo>
                  <a:pt x="38848" y="367"/>
                </a:lnTo>
                <a:lnTo>
                  <a:pt x="37801" y="708"/>
                </a:lnTo>
                <a:lnTo>
                  <a:pt x="36754" y="1127"/>
                </a:lnTo>
                <a:lnTo>
                  <a:pt x="35720" y="1624"/>
                </a:lnTo>
                <a:lnTo>
                  <a:pt x="34201" y="2462"/>
                </a:lnTo>
                <a:lnTo>
                  <a:pt x="31282" y="4346"/>
                </a:lnTo>
                <a:lnTo>
                  <a:pt x="29437" y="5603"/>
                </a:lnTo>
                <a:lnTo>
                  <a:pt x="28482" y="6244"/>
                </a:lnTo>
                <a:lnTo>
                  <a:pt x="26505" y="7475"/>
                </a:lnTo>
                <a:lnTo>
                  <a:pt x="24974" y="8286"/>
                </a:lnTo>
                <a:lnTo>
                  <a:pt x="23914" y="8757"/>
                </a:lnTo>
                <a:lnTo>
                  <a:pt x="22827" y="9150"/>
                </a:lnTo>
                <a:lnTo>
                  <a:pt x="21702" y="9451"/>
                </a:lnTo>
                <a:lnTo>
                  <a:pt x="21126" y="9556"/>
                </a:lnTo>
                <a:lnTo>
                  <a:pt x="20301" y="9660"/>
                </a:lnTo>
                <a:lnTo>
                  <a:pt x="18652" y="9713"/>
                </a:lnTo>
                <a:lnTo>
                  <a:pt x="16165" y="9543"/>
                </a:lnTo>
                <a:lnTo>
                  <a:pt x="13678" y="9255"/>
                </a:lnTo>
                <a:lnTo>
                  <a:pt x="12029" y="9124"/>
                </a:lnTo>
                <a:lnTo>
                  <a:pt x="10380" y="9111"/>
                </a:lnTo>
                <a:lnTo>
                  <a:pt x="9150" y="9242"/>
                </a:lnTo>
                <a:lnTo>
                  <a:pt x="8325" y="9399"/>
                </a:lnTo>
                <a:lnTo>
                  <a:pt x="7919" y="9503"/>
                </a:lnTo>
                <a:lnTo>
                  <a:pt x="7239" y="9700"/>
                </a:lnTo>
                <a:lnTo>
                  <a:pt x="5982" y="10236"/>
                </a:lnTo>
                <a:lnTo>
                  <a:pt x="4844" y="10904"/>
                </a:lnTo>
                <a:lnTo>
                  <a:pt x="3836" y="11715"/>
                </a:lnTo>
                <a:lnTo>
                  <a:pt x="2946" y="12631"/>
                </a:lnTo>
                <a:lnTo>
                  <a:pt x="2173" y="13639"/>
                </a:lnTo>
                <a:lnTo>
                  <a:pt x="1532" y="14752"/>
                </a:lnTo>
                <a:lnTo>
                  <a:pt x="995" y="15917"/>
                </a:lnTo>
                <a:lnTo>
                  <a:pt x="577" y="17147"/>
                </a:lnTo>
                <a:lnTo>
                  <a:pt x="276" y="18430"/>
                </a:lnTo>
                <a:lnTo>
                  <a:pt x="79" y="19725"/>
                </a:lnTo>
                <a:lnTo>
                  <a:pt x="1" y="21047"/>
                </a:lnTo>
                <a:lnTo>
                  <a:pt x="40" y="22382"/>
                </a:lnTo>
                <a:lnTo>
                  <a:pt x="184" y="23691"/>
                </a:lnTo>
                <a:lnTo>
                  <a:pt x="433" y="24974"/>
                </a:lnTo>
                <a:lnTo>
                  <a:pt x="786" y="26217"/>
                </a:lnTo>
                <a:lnTo>
                  <a:pt x="1022" y="26819"/>
                </a:lnTo>
                <a:lnTo>
                  <a:pt x="1349" y="27657"/>
                </a:lnTo>
                <a:lnTo>
                  <a:pt x="2082" y="29319"/>
                </a:lnTo>
                <a:lnTo>
                  <a:pt x="3312" y="31845"/>
                </a:lnTo>
                <a:lnTo>
                  <a:pt x="6113" y="36885"/>
                </a:lnTo>
                <a:lnTo>
                  <a:pt x="8993" y="41832"/>
                </a:lnTo>
                <a:lnTo>
                  <a:pt x="10746" y="45026"/>
                </a:lnTo>
                <a:lnTo>
                  <a:pt x="11872" y="47329"/>
                </a:lnTo>
                <a:lnTo>
                  <a:pt x="12513" y="48808"/>
                </a:lnTo>
                <a:lnTo>
                  <a:pt x="13050" y="50261"/>
                </a:lnTo>
                <a:lnTo>
                  <a:pt x="13469" y="51662"/>
                </a:lnTo>
                <a:lnTo>
                  <a:pt x="13613" y="52342"/>
                </a:lnTo>
                <a:lnTo>
                  <a:pt x="13757" y="53010"/>
                </a:lnTo>
                <a:lnTo>
                  <a:pt x="14163" y="54305"/>
                </a:lnTo>
                <a:lnTo>
                  <a:pt x="14686" y="55536"/>
                </a:lnTo>
                <a:lnTo>
                  <a:pt x="15341" y="56701"/>
                </a:lnTo>
                <a:lnTo>
                  <a:pt x="16126" y="57774"/>
                </a:lnTo>
                <a:lnTo>
                  <a:pt x="17016" y="58769"/>
                </a:lnTo>
                <a:lnTo>
                  <a:pt x="18037" y="59646"/>
                </a:lnTo>
                <a:lnTo>
                  <a:pt x="19189" y="60431"/>
                </a:lnTo>
                <a:lnTo>
                  <a:pt x="20458" y="61085"/>
                </a:lnTo>
                <a:lnTo>
                  <a:pt x="21833" y="61622"/>
                </a:lnTo>
                <a:lnTo>
                  <a:pt x="23338" y="62015"/>
                </a:lnTo>
                <a:lnTo>
                  <a:pt x="24974" y="62263"/>
                </a:lnTo>
                <a:lnTo>
                  <a:pt x="26715" y="62368"/>
                </a:lnTo>
                <a:lnTo>
                  <a:pt x="28573" y="62290"/>
                </a:lnTo>
                <a:lnTo>
                  <a:pt x="30550" y="62054"/>
                </a:lnTo>
                <a:lnTo>
                  <a:pt x="32644" y="61635"/>
                </a:lnTo>
                <a:lnTo>
                  <a:pt x="33730" y="61347"/>
                </a:lnTo>
                <a:lnTo>
                  <a:pt x="34816" y="61033"/>
                </a:lnTo>
                <a:lnTo>
                  <a:pt x="36754" y="60326"/>
                </a:lnTo>
                <a:lnTo>
                  <a:pt x="38442" y="59541"/>
                </a:lnTo>
                <a:lnTo>
                  <a:pt x="39934" y="58690"/>
                </a:lnTo>
                <a:lnTo>
                  <a:pt x="41256" y="57800"/>
                </a:lnTo>
                <a:lnTo>
                  <a:pt x="42434" y="56871"/>
                </a:lnTo>
                <a:lnTo>
                  <a:pt x="44044" y="55457"/>
                </a:lnTo>
                <a:lnTo>
                  <a:pt x="46007" y="53586"/>
                </a:lnTo>
                <a:lnTo>
                  <a:pt x="47512" y="52264"/>
                </a:lnTo>
                <a:lnTo>
                  <a:pt x="48612" y="51452"/>
                </a:lnTo>
                <a:lnTo>
                  <a:pt x="49803" y="50719"/>
                </a:lnTo>
                <a:lnTo>
                  <a:pt x="51138" y="50065"/>
                </a:lnTo>
                <a:lnTo>
                  <a:pt x="52656" y="49515"/>
                </a:lnTo>
                <a:lnTo>
                  <a:pt x="54371" y="49070"/>
                </a:lnTo>
                <a:lnTo>
                  <a:pt x="55326" y="48913"/>
                </a:lnTo>
                <a:lnTo>
                  <a:pt x="56308" y="48743"/>
                </a:lnTo>
                <a:lnTo>
                  <a:pt x="58140" y="48298"/>
                </a:lnTo>
                <a:lnTo>
                  <a:pt x="59842" y="47735"/>
                </a:lnTo>
                <a:lnTo>
                  <a:pt x="61425" y="47041"/>
                </a:lnTo>
                <a:lnTo>
                  <a:pt x="62865" y="46217"/>
                </a:lnTo>
                <a:lnTo>
                  <a:pt x="64161" y="45301"/>
                </a:lnTo>
                <a:lnTo>
                  <a:pt x="65326" y="44267"/>
                </a:lnTo>
                <a:lnTo>
                  <a:pt x="66347" y="43128"/>
                </a:lnTo>
                <a:lnTo>
                  <a:pt x="67237" y="41911"/>
                </a:lnTo>
                <a:lnTo>
                  <a:pt x="67970" y="40589"/>
                </a:lnTo>
                <a:lnTo>
                  <a:pt x="68559" y="39188"/>
                </a:lnTo>
                <a:lnTo>
                  <a:pt x="69004" y="37709"/>
                </a:lnTo>
                <a:lnTo>
                  <a:pt x="69292" y="36165"/>
                </a:lnTo>
                <a:lnTo>
                  <a:pt x="69423" y="34555"/>
                </a:lnTo>
                <a:lnTo>
                  <a:pt x="69410" y="32879"/>
                </a:lnTo>
                <a:lnTo>
                  <a:pt x="69226" y="31139"/>
                </a:lnTo>
                <a:lnTo>
                  <a:pt x="69082" y="30262"/>
                </a:lnTo>
                <a:lnTo>
                  <a:pt x="68899" y="29385"/>
                </a:lnTo>
                <a:lnTo>
                  <a:pt x="68389" y="27749"/>
                </a:lnTo>
                <a:lnTo>
                  <a:pt x="67708" y="26217"/>
                </a:lnTo>
                <a:lnTo>
                  <a:pt x="66870" y="24791"/>
                </a:lnTo>
                <a:lnTo>
                  <a:pt x="65902" y="23456"/>
                </a:lnTo>
                <a:lnTo>
                  <a:pt x="64802" y="22199"/>
                </a:lnTo>
                <a:lnTo>
                  <a:pt x="63585" y="21021"/>
                </a:lnTo>
                <a:lnTo>
                  <a:pt x="62276" y="19922"/>
                </a:lnTo>
                <a:lnTo>
                  <a:pt x="61583" y="19411"/>
                </a:lnTo>
                <a:lnTo>
                  <a:pt x="61085" y="19032"/>
                </a:lnTo>
                <a:lnTo>
                  <a:pt x="60130" y="18246"/>
                </a:lnTo>
                <a:lnTo>
                  <a:pt x="58782" y="16977"/>
                </a:lnTo>
                <a:lnTo>
                  <a:pt x="57119" y="15131"/>
                </a:lnTo>
                <a:lnTo>
                  <a:pt x="55601" y="13155"/>
                </a:lnTo>
                <a:lnTo>
                  <a:pt x="54907" y="12147"/>
                </a:lnTo>
                <a:lnTo>
                  <a:pt x="53939" y="10681"/>
                </a:lnTo>
                <a:lnTo>
                  <a:pt x="52041" y="7605"/>
                </a:lnTo>
                <a:lnTo>
                  <a:pt x="50510" y="5367"/>
                </a:lnTo>
                <a:lnTo>
                  <a:pt x="49371" y="3980"/>
                </a:lnTo>
                <a:lnTo>
                  <a:pt x="48127" y="2723"/>
                </a:lnTo>
                <a:lnTo>
                  <a:pt x="47093" y="1886"/>
                </a:lnTo>
                <a:lnTo>
                  <a:pt x="46347" y="1388"/>
                </a:lnTo>
                <a:lnTo>
                  <a:pt x="45968" y="1166"/>
                </a:lnTo>
                <a:lnTo>
                  <a:pt x="45405" y="865"/>
                </a:lnTo>
                <a:lnTo>
                  <a:pt x="44293" y="420"/>
                </a:lnTo>
                <a:lnTo>
                  <a:pt x="43193" y="132"/>
                </a:lnTo>
                <a:lnTo>
                  <a:pt x="4209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" name="Google Shape;13;p2"/>
          <p:cNvSpPr/>
          <p:nvPr/>
        </p:nvSpPr>
        <p:spPr>
          <a:xfrm rot="-326" flipH="1">
            <a:off x="846508" y="438157"/>
            <a:ext cx="7535942" cy="4324558"/>
          </a:xfrm>
          <a:custGeom>
            <a:avLst/>
            <a:gdLst/>
            <a:ahLst/>
            <a:cxnLst/>
            <a:rect l="l" t="t" r="r" b="b"/>
            <a:pathLst>
              <a:path w="285750" h="164151" extrusionOk="0">
                <a:moveTo>
                  <a:pt x="172130" y="0"/>
                </a:moveTo>
                <a:lnTo>
                  <a:pt x="164742" y="296"/>
                </a:lnTo>
                <a:lnTo>
                  <a:pt x="157502" y="591"/>
                </a:lnTo>
                <a:lnTo>
                  <a:pt x="150263" y="1182"/>
                </a:lnTo>
                <a:lnTo>
                  <a:pt x="143318" y="1773"/>
                </a:lnTo>
                <a:lnTo>
                  <a:pt x="136817" y="2512"/>
                </a:lnTo>
                <a:lnTo>
                  <a:pt x="127952" y="3694"/>
                </a:lnTo>
                <a:lnTo>
                  <a:pt x="117166" y="5467"/>
                </a:lnTo>
                <a:lnTo>
                  <a:pt x="104903" y="7683"/>
                </a:lnTo>
                <a:lnTo>
                  <a:pt x="98402" y="9013"/>
                </a:lnTo>
                <a:lnTo>
                  <a:pt x="91753" y="10490"/>
                </a:lnTo>
                <a:lnTo>
                  <a:pt x="84957" y="12116"/>
                </a:lnTo>
                <a:lnTo>
                  <a:pt x="78012" y="13889"/>
                </a:lnTo>
                <a:lnTo>
                  <a:pt x="71068" y="15809"/>
                </a:lnTo>
                <a:lnTo>
                  <a:pt x="64124" y="17878"/>
                </a:lnTo>
                <a:lnTo>
                  <a:pt x="57180" y="20094"/>
                </a:lnTo>
                <a:lnTo>
                  <a:pt x="50531" y="22458"/>
                </a:lnTo>
                <a:lnTo>
                  <a:pt x="44030" y="24970"/>
                </a:lnTo>
                <a:lnTo>
                  <a:pt x="37676" y="27629"/>
                </a:lnTo>
                <a:lnTo>
                  <a:pt x="31766" y="30584"/>
                </a:lnTo>
                <a:lnTo>
                  <a:pt x="26004" y="33539"/>
                </a:lnTo>
                <a:lnTo>
                  <a:pt x="23345" y="35165"/>
                </a:lnTo>
                <a:lnTo>
                  <a:pt x="20833" y="36790"/>
                </a:lnTo>
                <a:lnTo>
                  <a:pt x="18321" y="38415"/>
                </a:lnTo>
                <a:lnTo>
                  <a:pt x="16105" y="40188"/>
                </a:lnTo>
                <a:lnTo>
                  <a:pt x="13889" y="41813"/>
                </a:lnTo>
                <a:lnTo>
                  <a:pt x="11820" y="43734"/>
                </a:lnTo>
                <a:lnTo>
                  <a:pt x="9899" y="45507"/>
                </a:lnTo>
                <a:lnTo>
                  <a:pt x="8126" y="47428"/>
                </a:lnTo>
                <a:lnTo>
                  <a:pt x="6501" y="49349"/>
                </a:lnTo>
                <a:lnTo>
                  <a:pt x="5024" y="51269"/>
                </a:lnTo>
                <a:lnTo>
                  <a:pt x="3694" y="53338"/>
                </a:lnTo>
                <a:lnTo>
                  <a:pt x="2660" y="55407"/>
                </a:lnTo>
                <a:lnTo>
                  <a:pt x="1773" y="57623"/>
                </a:lnTo>
                <a:lnTo>
                  <a:pt x="1034" y="59691"/>
                </a:lnTo>
                <a:lnTo>
                  <a:pt x="443" y="61908"/>
                </a:lnTo>
                <a:lnTo>
                  <a:pt x="148" y="64272"/>
                </a:lnTo>
                <a:lnTo>
                  <a:pt x="0" y="66488"/>
                </a:lnTo>
                <a:lnTo>
                  <a:pt x="148" y="68852"/>
                </a:lnTo>
                <a:lnTo>
                  <a:pt x="443" y="71216"/>
                </a:lnTo>
                <a:lnTo>
                  <a:pt x="887" y="73728"/>
                </a:lnTo>
                <a:lnTo>
                  <a:pt x="1773" y="76239"/>
                </a:lnTo>
                <a:lnTo>
                  <a:pt x="2807" y="78751"/>
                </a:lnTo>
                <a:lnTo>
                  <a:pt x="4137" y="81411"/>
                </a:lnTo>
                <a:lnTo>
                  <a:pt x="5615" y="84070"/>
                </a:lnTo>
                <a:lnTo>
                  <a:pt x="8422" y="88207"/>
                </a:lnTo>
                <a:lnTo>
                  <a:pt x="11525" y="92344"/>
                </a:lnTo>
                <a:lnTo>
                  <a:pt x="14923" y="96186"/>
                </a:lnTo>
                <a:lnTo>
                  <a:pt x="18469" y="99879"/>
                </a:lnTo>
                <a:lnTo>
                  <a:pt x="22310" y="103425"/>
                </a:lnTo>
                <a:lnTo>
                  <a:pt x="26152" y="106971"/>
                </a:lnTo>
                <a:lnTo>
                  <a:pt x="30289" y="110222"/>
                </a:lnTo>
                <a:lnTo>
                  <a:pt x="34574" y="113473"/>
                </a:lnTo>
                <a:lnTo>
                  <a:pt x="38858" y="116575"/>
                </a:lnTo>
                <a:lnTo>
                  <a:pt x="43291" y="119530"/>
                </a:lnTo>
                <a:lnTo>
                  <a:pt x="47871" y="122338"/>
                </a:lnTo>
                <a:lnTo>
                  <a:pt x="52304" y="125145"/>
                </a:lnTo>
                <a:lnTo>
                  <a:pt x="61317" y="130464"/>
                </a:lnTo>
                <a:lnTo>
                  <a:pt x="70034" y="135487"/>
                </a:lnTo>
                <a:lnTo>
                  <a:pt x="78603" y="140215"/>
                </a:lnTo>
                <a:lnTo>
                  <a:pt x="87321" y="144943"/>
                </a:lnTo>
                <a:lnTo>
                  <a:pt x="91753" y="147160"/>
                </a:lnTo>
                <a:lnTo>
                  <a:pt x="96186" y="149376"/>
                </a:lnTo>
                <a:lnTo>
                  <a:pt x="100766" y="151444"/>
                </a:lnTo>
                <a:lnTo>
                  <a:pt x="105346" y="153513"/>
                </a:lnTo>
                <a:lnTo>
                  <a:pt x="109927" y="155286"/>
                </a:lnTo>
                <a:lnTo>
                  <a:pt x="114655" y="157059"/>
                </a:lnTo>
                <a:lnTo>
                  <a:pt x="119235" y="158684"/>
                </a:lnTo>
                <a:lnTo>
                  <a:pt x="123963" y="160014"/>
                </a:lnTo>
                <a:lnTo>
                  <a:pt x="128839" y="161344"/>
                </a:lnTo>
                <a:lnTo>
                  <a:pt x="133567" y="162378"/>
                </a:lnTo>
                <a:lnTo>
                  <a:pt x="138442" y="163117"/>
                </a:lnTo>
                <a:lnTo>
                  <a:pt x="143318" y="163708"/>
                </a:lnTo>
                <a:lnTo>
                  <a:pt x="148342" y="164003"/>
                </a:lnTo>
                <a:lnTo>
                  <a:pt x="153365" y="164151"/>
                </a:lnTo>
                <a:lnTo>
                  <a:pt x="158389" y="163856"/>
                </a:lnTo>
                <a:lnTo>
                  <a:pt x="163265" y="163412"/>
                </a:lnTo>
                <a:lnTo>
                  <a:pt x="168288" y="162821"/>
                </a:lnTo>
                <a:lnTo>
                  <a:pt x="173164" y="161787"/>
                </a:lnTo>
                <a:lnTo>
                  <a:pt x="178040" y="160753"/>
                </a:lnTo>
                <a:lnTo>
                  <a:pt x="182768" y="159423"/>
                </a:lnTo>
                <a:lnTo>
                  <a:pt x="187496" y="157798"/>
                </a:lnTo>
                <a:lnTo>
                  <a:pt x="192224" y="156172"/>
                </a:lnTo>
                <a:lnTo>
                  <a:pt x="196804" y="154252"/>
                </a:lnTo>
                <a:lnTo>
                  <a:pt x="201384" y="152183"/>
                </a:lnTo>
                <a:lnTo>
                  <a:pt x="205965" y="149967"/>
                </a:lnTo>
                <a:lnTo>
                  <a:pt x="210397" y="147751"/>
                </a:lnTo>
                <a:lnTo>
                  <a:pt x="214830" y="145239"/>
                </a:lnTo>
                <a:lnTo>
                  <a:pt x="219114" y="142727"/>
                </a:lnTo>
                <a:lnTo>
                  <a:pt x="223547" y="139920"/>
                </a:lnTo>
                <a:lnTo>
                  <a:pt x="228127" y="136965"/>
                </a:lnTo>
                <a:lnTo>
                  <a:pt x="232707" y="133862"/>
                </a:lnTo>
                <a:lnTo>
                  <a:pt x="237288" y="130612"/>
                </a:lnTo>
                <a:lnTo>
                  <a:pt x="241720" y="127213"/>
                </a:lnTo>
                <a:lnTo>
                  <a:pt x="246153" y="123667"/>
                </a:lnTo>
                <a:lnTo>
                  <a:pt x="250438" y="120121"/>
                </a:lnTo>
                <a:lnTo>
                  <a:pt x="254575" y="116280"/>
                </a:lnTo>
                <a:lnTo>
                  <a:pt x="258564" y="112438"/>
                </a:lnTo>
                <a:lnTo>
                  <a:pt x="262405" y="108449"/>
                </a:lnTo>
                <a:lnTo>
                  <a:pt x="266099" y="104164"/>
                </a:lnTo>
                <a:lnTo>
                  <a:pt x="269645" y="99879"/>
                </a:lnTo>
                <a:lnTo>
                  <a:pt x="272896" y="95447"/>
                </a:lnTo>
                <a:lnTo>
                  <a:pt x="275851" y="90867"/>
                </a:lnTo>
                <a:lnTo>
                  <a:pt x="278658" y="86286"/>
                </a:lnTo>
                <a:lnTo>
                  <a:pt x="281022" y="81411"/>
                </a:lnTo>
                <a:lnTo>
                  <a:pt x="282056" y="79047"/>
                </a:lnTo>
                <a:lnTo>
                  <a:pt x="282943" y="76683"/>
                </a:lnTo>
                <a:lnTo>
                  <a:pt x="283682" y="74319"/>
                </a:lnTo>
                <a:lnTo>
                  <a:pt x="284420" y="71955"/>
                </a:lnTo>
                <a:lnTo>
                  <a:pt x="284864" y="69591"/>
                </a:lnTo>
                <a:lnTo>
                  <a:pt x="285307" y="67227"/>
                </a:lnTo>
                <a:lnTo>
                  <a:pt x="285602" y="64863"/>
                </a:lnTo>
                <a:lnTo>
                  <a:pt x="285750" y="62499"/>
                </a:lnTo>
                <a:lnTo>
                  <a:pt x="285750" y="60282"/>
                </a:lnTo>
                <a:lnTo>
                  <a:pt x="285750" y="57918"/>
                </a:lnTo>
                <a:lnTo>
                  <a:pt x="285455" y="55702"/>
                </a:lnTo>
                <a:lnTo>
                  <a:pt x="285159" y="53486"/>
                </a:lnTo>
                <a:lnTo>
                  <a:pt x="284716" y="51269"/>
                </a:lnTo>
                <a:lnTo>
                  <a:pt x="284273" y="49053"/>
                </a:lnTo>
                <a:lnTo>
                  <a:pt x="283534" y="46837"/>
                </a:lnTo>
                <a:lnTo>
                  <a:pt x="282795" y="44768"/>
                </a:lnTo>
                <a:lnTo>
                  <a:pt x="282056" y="42700"/>
                </a:lnTo>
                <a:lnTo>
                  <a:pt x="281022" y="40631"/>
                </a:lnTo>
                <a:lnTo>
                  <a:pt x="279988" y="38711"/>
                </a:lnTo>
                <a:lnTo>
                  <a:pt x="278806" y="36642"/>
                </a:lnTo>
                <a:lnTo>
                  <a:pt x="277624" y="34721"/>
                </a:lnTo>
                <a:lnTo>
                  <a:pt x="276294" y="32948"/>
                </a:lnTo>
                <a:lnTo>
                  <a:pt x="274816" y="31028"/>
                </a:lnTo>
                <a:lnTo>
                  <a:pt x="273339" y="29255"/>
                </a:lnTo>
                <a:lnTo>
                  <a:pt x="271714" y="27629"/>
                </a:lnTo>
                <a:lnTo>
                  <a:pt x="270088" y="25856"/>
                </a:lnTo>
                <a:lnTo>
                  <a:pt x="268315" y="24231"/>
                </a:lnTo>
                <a:lnTo>
                  <a:pt x="266395" y="22754"/>
                </a:lnTo>
                <a:lnTo>
                  <a:pt x="264474" y="21276"/>
                </a:lnTo>
                <a:lnTo>
                  <a:pt x="262405" y="19799"/>
                </a:lnTo>
                <a:lnTo>
                  <a:pt x="260337" y="18469"/>
                </a:lnTo>
                <a:lnTo>
                  <a:pt x="258121" y="17139"/>
                </a:lnTo>
                <a:lnTo>
                  <a:pt x="255018" y="15366"/>
                </a:lnTo>
                <a:lnTo>
                  <a:pt x="251767" y="13741"/>
                </a:lnTo>
                <a:lnTo>
                  <a:pt x="248369" y="12263"/>
                </a:lnTo>
                <a:lnTo>
                  <a:pt x="245119" y="10786"/>
                </a:lnTo>
                <a:lnTo>
                  <a:pt x="241720" y="9456"/>
                </a:lnTo>
                <a:lnTo>
                  <a:pt x="238174" y="8274"/>
                </a:lnTo>
                <a:lnTo>
                  <a:pt x="234776" y="7240"/>
                </a:lnTo>
                <a:lnTo>
                  <a:pt x="231230" y="6206"/>
                </a:lnTo>
                <a:lnTo>
                  <a:pt x="227684" y="5171"/>
                </a:lnTo>
                <a:lnTo>
                  <a:pt x="223990" y="4433"/>
                </a:lnTo>
                <a:lnTo>
                  <a:pt x="216750" y="2955"/>
                </a:lnTo>
                <a:lnTo>
                  <a:pt x="209363" y="1773"/>
                </a:lnTo>
                <a:lnTo>
                  <a:pt x="201975" y="887"/>
                </a:lnTo>
                <a:lnTo>
                  <a:pt x="194440" y="443"/>
                </a:lnTo>
                <a:lnTo>
                  <a:pt x="187052" y="0"/>
                </a:lnTo>
                <a:close/>
              </a:path>
            </a:pathLst>
          </a:custGeom>
          <a:solidFill>
            <a:schemeClr val="accent4">
              <a:alpha val="27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3073050" y="2979088"/>
            <a:ext cx="2997900" cy="1009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202051" y="4643771"/>
            <a:ext cx="6943" cy="11519"/>
          </a:xfrm>
          <a:custGeom>
            <a:avLst/>
            <a:gdLst/>
            <a:ahLst/>
            <a:cxnLst/>
            <a:rect l="l" t="t" r="r" b="b"/>
            <a:pathLst>
              <a:path w="217" h="360" extrusionOk="0">
                <a:moveTo>
                  <a:pt x="25" y="0"/>
                </a:moveTo>
                <a:lnTo>
                  <a:pt x="1" y="24"/>
                </a:lnTo>
                <a:lnTo>
                  <a:pt x="1" y="48"/>
                </a:lnTo>
                <a:lnTo>
                  <a:pt x="25" y="144"/>
                </a:lnTo>
                <a:lnTo>
                  <a:pt x="73" y="240"/>
                </a:lnTo>
                <a:lnTo>
                  <a:pt x="97" y="359"/>
                </a:lnTo>
                <a:lnTo>
                  <a:pt x="192" y="359"/>
                </a:lnTo>
                <a:lnTo>
                  <a:pt x="216" y="311"/>
                </a:lnTo>
                <a:lnTo>
                  <a:pt x="168" y="216"/>
                </a:lnTo>
                <a:lnTo>
                  <a:pt x="121" y="120"/>
                </a:lnTo>
                <a:lnTo>
                  <a:pt x="73" y="48"/>
                </a:lnTo>
                <a:lnTo>
                  <a:pt x="49" y="24"/>
                </a:lnTo>
                <a:lnTo>
                  <a:pt x="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" name="Google Shape;16;p2"/>
          <p:cNvSpPr/>
          <p:nvPr/>
        </p:nvSpPr>
        <p:spPr>
          <a:xfrm>
            <a:off x="5993620" y="4612349"/>
            <a:ext cx="11551" cy="18399"/>
          </a:xfrm>
          <a:custGeom>
            <a:avLst/>
            <a:gdLst/>
            <a:ahLst/>
            <a:cxnLst/>
            <a:rect l="l" t="t" r="r" b="b"/>
            <a:pathLst>
              <a:path w="361" h="575" extrusionOk="0">
                <a:moveTo>
                  <a:pt x="312" y="0"/>
                </a:moveTo>
                <a:lnTo>
                  <a:pt x="312" y="24"/>
                </a:lnTo>
                <a:lnTo>
                  <a:pt x="288" y="24"/>
                </a:lnTo>
                <a:lnTo>
                  <a:pt x="264" y="48"/>
                </a:lnTo>
                <a:lnTo>
                  <a:pt x="1" y="479"/>
                </a:lnTo>
                <a:lnTo>
                  <a:pt x="25" y="575"/>
                </a:lnTo>
                <a:lnTo>
                  <a:pt x="240" y="359"/>
                </a:lnTo>
                <a:lnTo>
                  <a:pt x="360" y="72"/>
                </a:lnTo>
                <a:lnTo>
                  <a:pt x="360" y="48"/>
                </a:lnTo>
                <a:lnTo>
                  <a:pt x="336" y="24"/>
                </a:lnTo>
                <a:lnTo>
                  <a:pt x="31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2138225" y="1325400"/>
            <a:ext cx="4867500" cy="15858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 rot="7322944">
            <a:off x="7840005" y="4387803"/>
            <a:ext cx="1535871" cy="912796"/>
            <a:chOff x="3380025" y="521400"/>
            <a:chExt cx="856275" cy="508900"/>
          </a:xfrm>
        </p:grpSpPr>
        <p:sp>
          <p:nvSpPr>
            <p:cNvPr id="19" name="Google Shape;19;p2"/>
            <p:cNvSpPr/>
            <p:nvPr/>
          </p:nvSpPr>
          <p:spPr>
            <a:xfrm>
              <a:off x="3890925" y="949725"/>
              <a:ext cx="28100" cy="22800"/>
            </a:xfrm>
            <a:custGeom>
              <a:avLst/>
              <a:gdLst/>
              <a:ahLst/>
              <a:cxnLst/>
              <a:rect l="l" t="t" r="r" b="b"/>
              <a:pathLst>
                <a:path w="1124" h="912" extrusionOk="0">
                  <a:moveTo>
                    <a:pt x="635" y="1"/>
                  </a:moveTo>
                  <a:lnTo>
                    <a:pt x="359" y="131"/>
                  </a:lnTo>
                  <a:lnTo>
                    <a:pt x="180" y="375"/>
                  </a:lnTo>
                  <a:lnTo>
                    <a:pt x="164" y="554"/>
                  </a:lnTo>
                  <a:lnTo>
                    <a:pt x="1" y="863"/>
                  </a:lnTo>
                  <a:lnTo>
                    <a:pt x="310" y="912"/>
                  </a:lnTo>
                  <a:lnTo>
                    <a:pt x="863" y="863"/>
                  </a:lnTo>
                  <a:lnTo>
                    <a:pt x="1026" y="765"/>
                  </a:lnTo>
                  <a:lnTo>
                    <a:pt x="1124" y="570"/>
                  </a:lnTo>
                  <a:lnTo>
                    <a:pt x="1124" y="293"/>
                  </a:lnTo>
                  <a:lnTo>
                    <a:pt x="1075" y="114"/>
                  </a:lnTo>
                  <a:lnTo>
                    <a:pt x="928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380025" y="521400"/>
              <a:ext cx="468625" cy="350650"/>
            </a:xfrm>
            <a:custGeom>
              <a:avLst/>
              <a:gdLst/>
              <a:ahLst/>
              <a:cxnLst/>
              <a:rect l="l" t="t" r="r" b="b"/>
              <a:pathLst>
                <a:path w="18745" h="14026" extrusionOk="0">
                  <a:moveTo>
                    <a:pt x="228" y="0"/>
                  </a:moveTo>
                  <a:lnTo>
                    <a:pt x="261" y="244"/>
                  </a:lnTo>
                  <a:lnTo>
                    <a:pt x="294" y="488"/>
                  </a:lnTo>
                  <a:lnTo>
                    <a:pt x="294" y="635"/>
                  </a:lnTo>
                  <a:lnTo>
                    <a:pt x="147" y="1058"/>
                  </a:lnTo>
                  <a:lnTo>
                    <a:pt x="1" y="1383"/>
                  </a:lnTo>
                  <a:lnTo>
                    <a:pt x="49" y="1725"/>
                  </a:lnTo>
                  <a:lnTo>
                    <a:pt x="163" y="2050"/>
                  </a:lnTo>
                  <a:lnTo>
                    <a:pt x="310" y="2376"/>
                  </a:lnTo>
                  <a:lnTo>
                    <a:pt x="489" y="2669"/>
                  </a:lnTo>
                  <a:lnTo>
                    <a:pt x="912" y="3222"/>
                  </a:lnTo>
                  <a:lnTo>
                    <a:pt x="1384" y="3726"/>
                  </a:lnTo>
                  <a:lnTo>
                    <a:pt x="1872" y="4215"/>
                  </a:lnTo>
                  <a:lnTo>
                    <a:pt x="2344" y="4735"/>
                  </a:lnTo>
                  <a:lnTo>
                    <a:pt x="2571" y="5028"/>
                  </a:lnTo>
                  <a:lnTo>
                    <a:pt x="2962" y="5646"/>
                  </a:lnTo>
                  <a:lnTo>
                    <a:pt x="3108" y="5988"/>
                  </a:lnTo>
                  <a:lnTo>
                    <a:pt x="3385" y="5777"/>
                  </a:lnTo>
                  <a:lnTo>
                    <a:pt x="3792" y="5598"/>
                  </a:lnTo>
                  <a:lnTo>
                    <a:pt x="4020" y="5402"/>
                  </a:lnTo>
                  <a:lnTo>
                    <a:pt x="4101" y="5240"/>
                  </a:lnTo>
                  <a:lnTo>
                    <a:pt x="4215" y="5191"/>
                  </a:lnTo>
                  <a:lnTo>
                    <a:pt x="4410" y="5240"/>
                  </a:lnTo>
                  <a:lnTo>
                    <a:pt x="4622" y="5321"/>
                  </a:lnTo>
                  <a:lnTo>
                    <a:pt x="4882" y="5240"/>
                  </a:lnTo>
                  <a:lnTo>
                    <a:pt x="5061" y="5077"/>
                  </a:lnTo>
                  <a:lnTo>
                    <a:pt x="5207" y="5305"/>
                  </a:lnTo>
                  <a:lnTo>
                    <a:pt x="5549" y="5728"/>
                  </a:lnTo>
                  <a:lnTo>
                    <a:pt x="5940" y="6086"/>
                  </a:lnTo>
                  <a:lnTo>
                    <a:pt x="6379" y="6379"/>
                  </a:lnTo>
                  <a:lnTo>
                    <a:pt x="6623" y="6509"/>
                  </a:lnTo>
                  <a:lnTo>
                    <a:pt x="7095" y="6737"/>
                  </a:lnTo>
                  <a:lnTo>
                    <a:pt x="7567" y="6948"/>
                  </a:lnTo>
                  <a:lnTo>
                    <a:pt x="8038" y="7127"/>
                  </a:lnTo>
                  <a:lnTo>
                    <a:pt x="8462" y="7306"/>
                  </a:lnTo>
                  <a:lnTo>
                    <a:pt x="8315" y="7485"/>
                  </a:lnTo>
                  <a:lnTo>
                    <a:pt x="8169" y="7762"/>
                  </a:lnTo>
                  <a:lnTo>
                    <a:pt x="8136" y="7989"/>
                  </a:lnTo>
                  <a:lnTo>
                    <a:pt x="8217" y="8185"/>
                  </a:lnTo>
                  <a:lnTo>
                    <a:pt x="8283" y="8266"/>
                  </a:lnTo>
                  <a:lnTo>
                    <a:pt x="8445" y="8429"/>
                  </a:lnTo>
                  <a:lnTo>
                    <a:pt x="8771" y="8770"/>
                  </a:lnTo>
                  <a:lnTo>
                    <a:pt x="8819" y="8982"/>
                  </a:lnTo>
                  <a:lnTo>
                    <a:pt x="8998" y="8884"/>
                  </a:lnTo>
                  <a:lnTo>
                    <a:pt x="9356" y="8852"/>
                  </a:lnTo>
                  <a:lnTo>
                    <a:pt x="9535" y="8933"/>
                  </a:lnTo>
                  <a:lnTo>
                    <a:pt x="9828" y="9096"/>
                  </a:lnTo>
                  <a:lnTo>
                    <a:pt x="10105" y="9275"/>
                  </a:lnTo>
                  <a:lnTo>
                    <a:pt x="10105" y="9437"/>
                  </a:lnTo>
                  <a:lnTo>
                    <a:pt x="10154" y="9682"/>
                  </a:lnTo>
                  <a:lnTo>
                    <a:pt x="10121" y="9861"/>
                  </a:lnTo>
                  <a:lnTo>
                    <a:pt x="10056" y="9974"/>
                  </a:lnTo>
                  <a:lnTo>
                    <a:pt x="9975" y="9877"/>
                  </a:lnTo>
                  <a:lnTo>
                    <a:pt x="9812" y="9828"/>
                  </a:lnTo>
                  <a:lnTo>
                    <a:pt x="9519" y="9861"/>
                  </a:lnTo>
                  <a:lnTo>
                    <a:pt x="9291" y="9877"/>
                  </a:lnTo>
                  <a:lnTo>
                    <a:pt x="9243" y="10023"/>
                  </a:lnTo>
                  <a:lnTo>
                    <a:pt x="9243" y="10235"/>
                  </a:lnTo>
                  <a:lnTo>
                    <a:pt x="9373" y="10365"/>
                  </a:lnTo>
                  <a:lnTo>
                    <a:pt x="9958" y="10267"/>
                  </a:lnTo>
                  <a:lnTo>
                    <a:pt x="10349" y="10284"/>
                  </a:lnTo>
                  <a:lnTo>
                    <a:pt x="10349" y="9714"/>
                  </a:lnTo>
                  <a:lnTo>
                    <a:pt x="10495" y="9763"/>
                  </a:lnTo>
                  <a:lnTo>
                    <a:pt x="10821" y="9779"/>
                  </a:lnTo>
                  <a:lnTo>
                    <a:pt x="11374" y="9665"/>
                  </a:lnTo>
                  <a:lnTo>
                    <a:pt x="11748" y="9584"/>
                  </a:lnTo>
                  <a:lnTo>
                    <a:pt x="12106" y="9519"/>
                  </a:lnTo>
                  <a:lnTo>
                    <a:pt x="12546" y="9616"/>
                  </a:lnTo>
                  <a:lnTo>
                    <a:pt x="12741" y="9844"/>
                  </a:lnTo>
                  <a:lnTo>
                    <a:pt x="12806" y="10023"/>
                  </a:lnTo>
                  <a:lnTo>
                    <a:pt x="11927" y="10609"/>
                  </a:lnTo>
                  <a:lnTo>
                    <a:pt x="12041" y="10723"/>
                  </a:lnTo>
                  <a:lnTo>
                    <a:pt x="12350" y="10869"/>
                  </a:lnTo>
                  <a:lnTo>
                    <a:pt x="12871" y="10983"/>
                  </a:lnTo>
                  <a:lnTo>
                    <a:pt x="13229" y="11032"/>
                  </a:lnTo>
                  <a:lnTo>
                    <a:pt x="13571" y="11081"/>
                  </a:lnTo>
                  <a:lnTo>
                    <a:pt x="13961" y="11309"/>
                  </a:lnTo>
                  <a:lnTo>
                    <a:pt x="14140" y="11618"/>
                  </a:lnTo>
                  <a:lnTo>
                    <a:pt x="14189" y="11846"/>
                  </a:lnTo>
                  <a:lnTo>
                    <a:pt x="13945" y="11829"/>
                  </a:lnTo>
                  <a:lnTo>
                    <a:pt x="13473" y="11650"/>
                  </a:lnTo>
                  <a:lnTo>
                    <a:pt x="13131" y="11520"/>
                  </a:lnTo>
                  <a:lnTo>
                    <a:pt x="12920" y="11520"/>
                  </a:lnTo>
                  <a:lnTo>
                    <a:pt x="12725" y="11618"/>
                  </a:lnTo>
                  <a:lnTo>
                    <a:pt x="12546" y="11846"/>
                  </a:lnTo>
                  <a:lnTo>
                    <a:pt x="12464" y="12041"/>
                  </a:lnTo>
                  <a:lnTo>
                    <a:pt x="12415" y="12252"/>
                  </a:lnTo>
                  <a:lnTo>
                    <a:pt x="12513" y="12561"/>
                  </a:lnTo>
                  <a:lnTo>
                    <a:pt x="12806" y="12740"/>
                  </a:lnTo>
                  <a:lnTo>
                    <a:pt x="13131" y="12773"/>
                  </a:lnTo>
                  <a:lnTo>
                    <a:pt x="13294" y="12740"/>
                  </a:lnTo>
                  <a:lnTo>
                    <a:pt x="13603" y="12659"/>
                  </a:lnTo>
                  <a:lnTo>
                    <a:pt x="14124" y="12708"/>
                  </a:lnTo>
                  <a:lnTo>
                    <a:pt x="14726" y="13098"/>
                  </a:lnTo>
                  <a:lnTo>
                    <a:pt x="15068" y="13456"/>
                  </a:lnTo>
                  <a:lnTo>
                    <a:pt x="15246" y="13635"/>
                  </a:lnTo>
                  <a:lnTo>
                    <a:pt x="15604" y="13912"/>
                  </a:lnTo>
                  <a:lnTo>
                    <a:pt x="16028" y="14026"/>
                  </a:lnTo>
                  <a:lnTo>
                    <a:pt x="16548" y="13896"/>
                  </a:lnTo>
                  <a:lnTo>
                    <a:pt x="16857" y="13700"/>
                  </a:lnTo>
                  <a:lnTo>
                    <a:pt x="16955" y="13375"/>
                  </a:lnTo>
                  <a:lnTo>
                    <a:pt x="17264" y="12692"/>
                  </a:lnTo>
                  <a:lnTo>
                    <a:pt x="17703" y="12025"/>
                  </a:lnTo>
                  <a:lnTo>
                    <a:pt x="18192" y="11406"/>
                  </a:lnTo>
                  <a:lnTo>
                    <a:pt x="18452" y="11146"/>
                  </a:lnTo>
                  <a:lnTo>
                    <a:pt x="18745" y="9763"/>
                  </a:lnTo>
                  <a:lnTo>
                    <a:pt x="18549" y="9926"/>
                  </a:lnTo>
                  <a:lnTo>
                    <a:pt x="18175" y="9991"/>
                  </a:lnTo>
                  <a:lnTo>
                    <a:pt x="17638" y="9730"/>
                  </a:lnTo>
                  <a:lnTo>
                    <a:pt x="17297" y="9551"/>
                  </a:lnTo>
                  <a:lnTo>
                    <a:pt x="17297" y="9421"/>
                  </a:lnTo>
                  <a:lnTo>
                    <a:pt x="17427" y="9275"/>
                  </a:lnTo>
                  <a:lnTo>
                    <a:pt x="17606" y="9145"/>
                  </a:lnTo>
                  <a:lnTo>
                    <a:pt x="17638" y="8966"/>
                  </a:lnTo>
                  <a:lnTo>
                    <a:pt x="17541" y="8803"/>
                  </a:lnTo>
                  <a:lnTo>
                    <a:pt x="17378" y="9161"/>
                  </a:lnTo>
                  <a:lnTo>
                    <a:pt x="17183" y="9421"/>
                  </a:lnTo>
                  <a:lnTo>
                    <a:pt x="17101" y="9210"/>
                  </a:lnTo>
                  <a:lnTo>
                    <a:pt x="17118" y="8722"/>
                  </a:lnTo>
                  <a:lnTo>
                    <a:pt x="17101" y="8266"/>
                  </a:lnTo>
                  <a:lnTo>
                    <a:pt x="16922" y="8022"/>
                  </a:lnTo>
                  <a:lnTo>
                    <a:pt x="16695" y="7924"/>
                  </a:lnTo>
                  <a:lnTo>
                    <a:pt x="16532" y="7908"/>
                  </a:lnTo>
                  <a:lnTo>
                    <a:pt x="15995" y="8429"/>
                  </a:lnTo>
                  <a:lnTo>
                    <a:pt x="15442" y="8168"/>
                  </a:lnTo>
                  <a:lnTo>
                    <a:pt x="14417" y="7436"/>
                  </a:lnTo>
                  <a:lnTo>
                    <a:pt x="13929" y="7062"/>
                  </a:lnTo>
                  <a:lnTo>
                    <a:pt x="13440" y="6704"/>
                  </a:lnTo>
                  <a:lnTo>
                    <a:pt x="12903" y="6395"/>
                  </a:lnTo>
                  <a:lnTo>
                    <a:pt x="12643" y="6281"/>
                  </a:lnTo>
                  <a:lnTo>
                    <a:pt x="12057" y="6134"/>
                  </a:lnTo>
                  <a:lnTo>
                    <a:pt x="11765" y="6118"/>
                  </a:lnTo>
                  <a:lnTo>
                    <a:pt x="11765" y="5890"/>
                  </a:lnTo>
                  <a:lnTo>
                    <a:pt x="11569" y="5467"/>
                  </a:lnTo>
                  <a:lnTo>
                    <a:pt x="11390" y="5321"/>
                  </a:lnTo>
                  <a:lnTo>
                    <a:pt x="11211" y="5175"/>
                  </a:lnTo>
                  <a:lnTo>
                    <a:pt x="10935" y="4833"/>
                  </a:lnTo>
                  <a:lnTo>
                    <a:pt x="10821" y="4621"/>
                  </a:lnTo>
                  <a:lnTo>
                    <a:pt x="10609" y="4996"/>
                  </a:lnTo>
                  <a:lnTo>
                    <a:pt x="10626" y="4865"/>
                  </a:lnTo>
                  <a:lnTo>
                    <a:pt x="10577" y="4703"/>
                  </a:lnTo>
                  <a:lnTo>
                    <a:pt x="10414" y="4589"/>
                  </a:lnTo>
                  <a:lnTo>
                    <a:pt x="10251" y="4589"/>
                  </a:lnTo>
                  <a:lnTo>
                    <a:pt x="10089" y="4621"/>
                  </a:lnTo>
                  <a:lnTo>
                    <a:pt x="9763" y="4654"/>
                  </a:lnTo>
                  <a:lnTo>
                    <a:pt x="9649" y="4589"/>
                  </a:lnTo>
                  <a:lnTo>
                    <a:pt x="9194" y="4817"/>
                  </a:lnTo>
                  <a:lnTo>
                    <a:pt x="9129" y="4914"/>
                  </a:lnTo>
                  <a:lnTo>
                    <a:pt x="9080" y="5093"/>
                  </a:lnTo>
                  <a:lnTo>
                    <a:pt x="9161" y="5321"/>
                  </a:lnTo>
                  <a:lnTo>
                    <a:pt x="9340" y="5630"/>
                  </a:lnTo>
                  <a:lnTo>
                    <a:pt x="9324" y="5907"/>
                  </a:lnTo>
                  <a:lnTo>
                    <a:pt x="9210" y="6151"/>
                  </a:lnTo>
                  <a:lnTo>
                    <a:pt x="9080" y="6297"/>
                  </a:lnTo>
                  <a:lnTo>
                    <a:pt x="8933" y="6330"/>
                  </a:lnTo>
                  <a:lnTo>
                    <a:pt x="8706" y="6265"/>
                  </a:lnTo>
                  <a:lnTo>
                    <a:pt x="8494" y="5988"/>
                  </a:lnTo>
                  <a:lnTo>
                    <a:pt x="8396" y="5744"/>
                  </a:lnTo>
                  <a:lnTo>
                    <a:pt x="8315" y="5516"/>
                  </a:lnTo>
                  <a:lnTo>
                    <a:pt x="8104" y="5272"/>
                  </a:lnTo>
                  <a:lnTo>
                    <a:pt x="7892" y="5256"/>
                  </a:lnTo>
                  <a:lnTo>
                    <a:pt x="7746" y="5305"/>
                  </a:lnTo>
                  <a:lnTo>
                    <a:pt x="7567" y="5256"/>
                  </a:lnTo>
                  <a:lnTo>
                    <a:pt x="7404" y="5093"/>
                  </a:lnTo>
                  <a:lnTo>
                    <a:pt x="7388" y="4719"/>
                  </a:lnTo>
                  <a:lnTo>
                    <a:pt x="7306" y="4442"/>
                  </a:lnTo>
                  <a:lnTo>
                    <a:pt x="7420" y="4198"/>
                  </a:lnTo>
                  <a:lnTo>
                    <a:pt x="7681" y="3954"/>
                  </a:lnTo>
                  <a:lnTo>
                    <a:pt x="7827" y="3694"/>
                  </a:lnTo>
                  <a:lnTo>
                    <a:pt x="7681" y="3564"/>
                  </a:lnTo>
                  <a:lnTo>
                    <a:pt x="7323" y="3482"/>
                  </a:lnTo>
                  <a:lnTo>
                    <a:pt x="6769" y="3612"/>
                  </a:lnTo>
                  <a:lnTo>
                    <a:pt x="6395" y="3824"/>
                  </a:lnTo>
                  <a:lnTo>
                    <a:pt x="6005" y="4019"/>
                  </a:lnTo>
                  <a:lnTo>
                    <a:pt x="5451" y="4182"/>
                  </a:lnTo>
                  <a:lnTo>
                    <a:pt x="5126" y="4117"/>
                  </a:lnTo>
                  <a:lnTo>
                    <a:pt x="4980" y="3987"/>
                  </a:lnTo>
                  <a:lnTo>
                    <a:pt x="5061" y="3645"/>
                  </a:lnTo>
                  <a:lnTo>
                    <a:pt x="5159" y="3124"/>
                  </a:lnTo>
                  <a:lnTo>
                    <a:pt x="5240" y="2864"/>
                  </a:lnTo>
                  <a:lnTo>
                    <a:pt x="5484" y="2587"/>
                  </a:lnTo>
                  <a:lnTo>
                    <a:pt x="5728" y="2490"/>
                  </a:lnTo>
                  <a:lnTo>
                    <a:pt x="5891" y="2474"/>
                  </a:lnTo>
                  <a:lnTo>
                    <a:pt x="5940" y="3043"/>
                  </a:lnTo>
                  <a:lnTo>
                    <a:pt x="6395" y="2766"/>
                  </a:lnTo>
                  <a:lnTo>
                    <a:pt x="6200" y="2636"/>
                  </a:lnTo>
                  <a:lnTo>
                    <a:pt x="5972" y="2360"/>
                  </a:lnTo>
                  <a:lnTo>
                    <a:pt x="5972" y="2132"/>
                  </a:lnTo>
                  <a:lnTo>
                    <a:pt x="6070" y="2002"/>
                  </a:lnTo>
                  <a:lnTo>
                    <a:pt x="5858" y="2164"/>
                  </a:lnTo>
                  <a:lnTo>
                    <a:pt x="5565" y="2229"/>
                  </a:lnTo>
                  <a:lnTo>
                    <a:pt x="5468" y="2148"/>
                  </a:lnTo>
                  <a:lnTo>
                    <a:pt x="5305" y="1872"/>
                  </a:lnTo>
                  <a:lnTo>
                    <a:pt x="5240" y="1562"/>
                  </a:lnTo>
                  <a:lnTo>
                    <a:pt x="5207" y="1416"/>
                  </a:lnTo>
                  <a:lnTo>
                    <a:pt x="5142" y="1237"/>
                  </a:lnTo>
                  <a:lnTo>
                    <a:pt x="5012" y="1302"/>
                  </a:lnTo>
                  <a:lnTo>
                    <a:pt x="4817" y="1709"/>
                  </a:lnTo>
                  <a:lnTo>
                    <a:pt x="4670" y="2116"/>
                  </a:lnTo>
                  <a:lnTo>
                    <a:pt x="4670" y="2116"/>
                  </a:lnTo>
                  <a:lnTo>
                    <a:pt x="4882" y="2099"/>
                  </a:lnTo>
                  <a:lnTo>
                    <a:pt x="5142" y="2148"/>
                  </a:lnTo>
                  <a:lnTo>
                    <a:pt x="5240" y="2327"/>
                  </a:lnTo>
                  <a:lnTo>
                    <a:pt x="5240" y="2653"/>
                  </a:lnTo>
                  <a:lnTo>
                    <a:pt x="5191" y="2913"/>
                  </a:lnTo>
                  <a:lnTo>
                    <a:pt x="4833" y="2734"/>
                  </a:lnTo>
                  <a:lnTo>
                    <a:pt x="4459" y="2604"/>
                  </a:lnTo>
                  <a:lnTo>
                    <a:pt x="3727" y="2392"/>
                  </a:lnTo>
                  <a:lnTo>
                    <a:pt x="3401" y="2295"/>
                  </a:lnTo>
                  <a:lnTo>
                    <a:pt x="2767" y="2002"/>
                  </a:lnTo>
                  <a:lnTo>
                    <a:pt x="2490" y="1806"/>
                  </a:lnTo>
                  <a:lnTo>
                    <a:pt x="2653" y="1448"/>
                  </a:lnTo>
                  <a:lnTo>
                    <a:pt x="2816" y="1123"/>
                  </a:lnTo>
                  <a:lnTo>
                    <a:pt x="2653" y="1269"/>
                  </a:lnTo>
                  <a:lnTo>
                    <a:pt x="2246" y="1497"/>
                  </a:lnTo>
                  <a:lnTo>
                    <a:pt x="2018" y="1562"/>
                  </a:lnTo>
                  <a:lnTo>
                    <a:pt x="1839" y="1595"/>
                  </a:lnTo>
                  <a:lnTo>
                    <a:pt x="1465" y="1562"/>
                  </a:lnTo>
                  <a:lnTo>
                    <a:pt x="1302" y="1497"/>
                  </a:lnTo>
                  <a:lnTo>
                    <a:pt x="1270" y="1351"/>
                  </a:lnTo>
                  <a:lnTo>
                    <a:pt x="1237" y="1156"/>
                  </a:lnTo>
                  <a:lnTo>
                    <a:pt x="1319" y="1042"/>
                  </a:lnTo>
                  <a:lnTo>
                    <a:pt x="1400" y="960"/>
                  </a:lnTo>
                  <a:lnTo>
                    <a:pt x="1465" y="912"/>
                  </a:lnTo>
                  <a:lnTo>
                    <a:pt x="1611" y="912"/>
                  </a:lnTo>
                  <a:lnTo>
                    <a:pt x="1904" y="1009"/>
                  </a:lnTo>
                  <a:lnTo>
                    <a:pt x="2116" y="1091"/>
                  </a:lnTo>
                  <a:lnTo>
                    <a:pt x="2230" y="1107"/>
                  </a:lnTo>
                  <a:lnTo>
                    <a:pt x="2474" y="1091"/>
                  </a:lnTo>
                  <a:lnTo>
                    <a:pt x="2571" y="1042"/>
                  </a:lnTo>
                  <a:lnTo>
                    <a:pt x="2718" y="912"/>
                  </a:lnTo>
                  <a:lnTo>
                    <a:pt x="2897" y="602"/>
                  </a:lnTo>
                  <a:lnTo>
                    <a:pt x="2946" y="423"/>
                  </a:lnTo>
                  <a:lnTo>
                    <a:pt x="2669" y="293"/>
                  </a:lnTo>
                  <a:lnTo>
                    <a:pt x="2360" y="196"/>
                  </a:lnTo>
                  <a:lnTo>
                    <a:pt x="2035" y="114"/>
                  </a:lnTo>
                  <a:lnTo>
                    <a:pt x="1709" y="49"/>
                  </a:lnTo>
                  <a:lnTo>
                    <a:pt x="1384" y="17"/>
                  </a:lnTo>
                  <a:lnTo>
                    <a:pt x="10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650525" y="844775"/>
              <a:ext cx="88700" cy="55750"/>
            </a:xfrm>
            <a:custGeom>
              <a:avLst/>
              <a:gdLst/>
              <a:ahLst/>
              <a:cxnLst/>
              <a:rect l="l" t="t" r="r" b="b"/>
              <a:pathLst>
                <a:path w="3548" h="2230" extrusionOk="0">
                  <a:moveTo>
                    <a:pt x="2507" y="1"/>
                  </a:moveTo>
                  <a:lnTo>
                    <a:pt x="2458" y="196"/>
                  </a:lnTo>
                  <a:lnTo>
                    <a:pt x="2246" y="538"/>
                  </a:lnTo>
                  <a:lnTo>
                    <a:pt x="1921" y="765"/>
                  </a:lnTo>
                  <a:lnTo>
                    <a:pt x="1530" y="863"/>
                  </a:lnTo>
                  <a:lnTo>
                    <a:pt x="1335" y="847"/>
                  </a:lnTo>
                  <a:lnTo>
                    <a:pt x="1237" y="684"/>
                  </a:lnTo>
                  <a:lnTo>
                    <a:pt x="1010" y="505"/>
                  </a:lnTo>
                  <a:lnTo>
                    <a:pt x="587" y="375"/>
                  </a:lnTo>
                  <a:lnTo>
                    <a:pt x="342" y="294"/>
                  </a:lnTo>
                  <a:lnTo>
                    <a:pt x="261" y="326"/>
                  </a:lnTo>
                  <a:lnTo>
                    <a:pt x="82" y="554"/>
                  </a:lnTo>
                  <a:lnTo>
                    <a:pt x="1" y="879"/>
                  </a:lnTo>
                  <a:lnTo>
                    <a:pt x="82" y="1156"/>
                  </a:lnTo>
                  <a:lnTo>
                    <a:pt x="212" y="1254"/>
                  </a:lnTo>
                  <a:lnTo>
                    <a:pt x="473" y="1123"/>
                  </a:lnTo>
                  <a:lnTo>
                    <a:pt x="945" y="1091"/>
                  </a:lnTo>
                  <a:lnTo>
                    <a:pt x="1547" y="1367"/>
                  </a:lnTo>
                  <a:lnTo>
                    <a:pt x="1905" y="1660"/>
                  </a:lnTo>
                  <a:lnTo>
                    <a:pt x="2262" y="1953"/>
                  </a:lnTo>
                  <a:lnTo>
                    <a:pt x="2848" y="2230"/>
                  </a:lnTo>
                  <a:lnTo>
                    <a:pt x="3288" y="2197"/>
                  </a:lnTo>
                  <a:lnTo>
                    <a:pt x="3548" y="2067"/>
                  </a:lnTo>
                  <a:lnTo>
                    <a:pt x="3353" y="1969"/>
                  </a:lnTo>
                  <a:lnTo>
                    <a:pt x="3125" y="1725"/>
                  </a:lnTo>
                  <a:lnTo>
                    <a:pt x="3011" y="1286"/>
                  </a:lnTo>
                  <a:lnTo>
                    <a:pt x="3043" y="652"/>
                  </a:lnTo>
                  <a:lnTo>
                    <a:pt x="2913" y="245"/>
                  </a:lnTo>
                  <a:lnTo>
                    <a:pt x="2702" y="66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3619200" y="823225"/>
              <a:ext cx="47625" cy="24425"/>
            </a:xfrm>
            <a:custGeom>
              <a:avLst/>
              <a:gdLst/>
              <a:ahLst/>
              <a:cxnLst/>
              <a:rect l="l" t="t" r="r" b="b"/>
              <a:pathLst>
                <a:path w="1905" h="977" extrusionOk="0">
                  <a:moveTo>
                    <a:pt x="1368" y="0"/>
                  </a:moveTo>
                  <a:lnTo>
                    <a:pt x="896" y="98"/>
                  </a:lnTo>
                  <a:lnTo>
                    <a:pt x="457" y="407"/>
                  </a:lnTo>
                  <a:lnTo>
                    <a:pt x="294" y="667"/>
                  </a:lnTo>
                  <a:lnTo>
                    <a:pt x="229" y="749"/>
                  </a:lnTo>
                  <a:lnTo>
                    <a:pt x="154" y="898"/>
                  </a:lnTo>
                  <a:lnTo>
                    <a:pt x="154" y="898"/>
                  </a:lnTo>
                  <a:lnTo>
                    <a:pt x="375" y="879"/>
                  </a:lnTo>
                  <a:lnTo>
                    <a:pt x="1156" y="798"/>
                  </a:lnTo>
                  <a:lnTo>
                    <a:pt x="1547" y="570"/>
                  </a:lnTo>
                  <a:lnTo>
                    <a:pt x="1791" y="310"/>
                  </a:lnTo>
                  <a:lnTo>
                    <a:pt x="1905" y="131"/>
                  </a:lnTo>
                  <a:lnTo>
                    <a:pt x="1758" y="65"/>
                  </a:lnTo>
                  <a:lnTo>
                    <a:pt x="1368" y="0"/>
                  </a:lnTo>
                  <a:close/>
                  <a:moveTo>
                    <a:pt x="154" y="898"/>
                  </a:moveTo>
                  <a:lnTo>
                    <a:pt x="1" y="912"/>
                  </a:lnTo>
                  <a:lnTo>
                    <a:pt x="50" y="977"/>
                  </a:lnTo>
                  <a:lnTo>
                    <a:pt x="131" y="944"/>
                  </a:lnTo>
                  <a:lnTo>
                    <a:pt x="154" y="89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3656225" y="777675"/>
              <a:ext cx="17525" cy="11400"/>
            </a:xfrm>
            <a:custGeom>
              <a:avLst/>
              <a:gdLst/>
              <a:ahLst/>
              <a:cxnLst/>
              <a:rect l="l" t="t" r="r" b="b"/>
              <a:pathLst>
                <a:path w="701" h="456" extrusionOk="0">
                  <a:moveTo>
                    <a:pt x="424" y="0"/>
                  </a:moveTo>
                  <a:lnTo>
                    <a:pt x="293" y="16"/>
                  </a:lnTo>
                  <a:lnTo>
                    <a:pt x="1" y="179"/>
                  </a:lnTo>
                  <a:lnTo>
                    <a:pt x="98" y="325"/>
                  </a:lnTo>
                  <a:lnTo>
                    <a:pt x="310" y="456"/>
                  </a:lnTo>
                  <a:lnTo>
                    <a:pt x="505" y="407"/>
                  </a:lnTo>
                  <a:lnTo>
                    <a:pt x="603" y="325"/>
                  </a:lnTo>
                  <a:lnTo>
                    <a:pt x="700" y="146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568775" y="795150"/>
              <a:ext cx="21175" cy="25650"/>
            </a:xfrm>
            <a:custGeom>
              <a:avLst/>
              <a:gdLst/>
              <a:ahLst/>
              <a:cxnLst/>
              <a:rect l="l" t="t" r="r" b="b"/>
              <a:pathLst>
                <a:path w="847" h="1026" extrusionOk="0">
                  <a:moveTo>
                    <a:pt x="472" y="1"/>
                  </a:moveTo>
                  <a:lnTo>
                    <a:pt x="375" y="17"/>
                  </a:lnTo>
                  <a:lnTo>
                    <a:pt x="261" y="82"/>
                  </a:lnTo>
                  <a:lnTo>
                    <a:pt x="212" y="294"/>
                  </a:lnTo>
                  <a:lnTo>
                    <a:pt x="277" y="619"/>
                  </a:lnTo>
                  <a:lnTo>
                    <a:pt x="228" y="782"/>
                  </a:lnTo>
                  <a:lnTo>
                    <a:pt x="98" y="814"/>
                  </a:lnTo>
                  <a:lnTo>
                    <a:pt x="0" y="782"/>
                  </a:lnTo>
                  <a:lnTo>
                    <a:pt x="293" y="1026"/>
                  </a:lnTo>
                  <a:lnTo>
                    <a:pt x="846" y="212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539475" y="795975"/>
              <a:ext cx="12650" cy="11400"/>
            </a:xfrm>
            <a:custGeom>
              <a:avLst/>
              <a:gdLst/>
              <a:ahLst/>
              <a:cxnLst/>
              <a:rect l="l" t="t" r="r" b="b"/>
              <a:pathLst>
                <a:path w="506" h="456" extrusionOk="0">
                  <a:moveTo>
                    <a:pt x="261" y="0"/>
                  </a:moveTo>
                  <a:lnTo>
                    <a:pt x="33" y="16"/>
                  </a:lnTo>
                  <a:lnTo>
                    <a:pt x="1" y="407"/>
                  </a:lnTo>
                  <a:lnTo>
                    <a:pt x="17" y="456"/>
                  </a:lnTo>
                  <a:lnTo>
                    <a:pt x="115" y="456"/>
                  </a:lnTo>
                  <a:lnTo>
                    <a:pt x="359" y="358"/>
                  </a:lnTo>
                  <a:lnTo>
                    <a:pt x="505" y="374"/>
                  </a:lnTo>
                  <a:lnTo>
                    <a:pt x="473" y="195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578950" y="761400"/>
              <a:ext cx="15075" cy="11400"/>
            </a:xfrm>
            <a:custGeom>
              <a:avLst/>
              <a:gdLst/>
              <a:ahLst/>
              <a:cxnLst/>
              <a:rect l="l" t="t" r="r" b="b"/>
              <a:pathLst>
                <a:path w="603" h="456" extrusionOk="0">
                  <a:moveTo>
                    <a:pt x="391" y="0"/>
                  </a:moveTo>
                  <a:lnTo>
                    <a:pt x="179" y="228"/>
                  </a:lnTo>
                  <a:lnTo>
                    <a:pt x="0" y="358"/>
                  </a:lnTo>
                  <a:lnTo>
                    <a:pt x="0" y="407"/>
                  </a:lnTo>
                  <a:lnTo>
                    <a:pt x="49" y="456"/>
                  </a:lnTo>
                  <a:lnTo>
                    <a:pt x="212" y="456"/>
                  </a:lnTo>
                  <a:lnTo>
                    <a:pt x="456" y="342"/>
                  </a:lnTo>
                  <a:lnTo>
                    <a:pt x="602" y="179"/>
                  </a:lnTo>
                  <a:lnTo>
                    <a:pt x="553" y="98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607000" y="605600"/>
              <a:ext cx="17925" cy="24825"/>
            </a:xfrm>
            <a:custGeom>
              <a:avLst/>
              <a:gdLst/>
              <a:ahLst/>
              <a:cxnLst/>
              <a:rect l="l" t="t" r="r" b="b"/>
              <a:pathLst>
                <a:path w="717" h="993" extrusionOk="0">
                  <a:moveTo>
                    <a:pt x="50" y="0"/>
                  </a:moveTo>
                  <a:lnTo>
                    <a:pt x="1" y="261"/>
                  </a:lnTo>
                  <a:lnTo>
                    <a:pt x="98" y="554"/>
                  </a:lnTo>
                  <a:lnTo>
                    <a:pt x="212" y="635"/>
                  </a:lnTo>
                  <a:lnTo>
                    <a:pt x="343" y="700"/>
                  </a:lnTo>
                  <a:lnTo>
                    <a:pt x="603" y="847"/>
                  </a:lnTo>
                  <a:lnTo>
                    <a:pt x="717" y="993"/>
                  </a:lnTo>
                  <a:lnTo>
                    <a:pt x="554" y="668"/>
                  </a:lnTo>
                  <a:lnTo>
                    <a:pt x="391" y="261"/>
                  </a:lnTo>
                  <a:lnTo>
                    <a:pt x="196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009300" y="990000"/>
              <a:ext cx="15500" cy="15475"/>
            </a:xfrm>
            <a:custGeom>
              <a:avLst/>
              <a:gdLst/>
              <a:ahLst/>
              <a:cxnLst/>
              <a:rect l="l" t="t" r="r" b="b"/>
              <a:pathLst>
                <a:path w="620" h="619" extrusionOk="0">
                  <a:moveTo>
                    <a:pt x="115" y="0"/>
                  </a:moveTo>
                  <a:lnTo>
                    <a:pt x="1" y="82"/>
                  </a:lnTo>
                  <a:lnTo>
                    <a:pt x="440" y="619"/>
                  </a:lnTo>
                  <a:lnTo>
                    <a:pt x="619" y="375"/>
                  </a:lnTo>
                  <a:lnTo>
                    <a:pt x="521" y="179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927150" y="958675"/>
              <a:ext cx="69975" cy="39075"/>
            </a:xfrm>
            <a:custGeom>
              <a:avLst/>
              <a:gdLst/>
              <a:ahLst/>
              <a:cxnLst/>
              <a:rect l="l" t="t" r="r" b="b"/>
              <a:pathLst>
                <a:path w="2799" h="1563" extrusionOk="0">
                  <a:moveTo>
                    <a:pt x="895" y="1"/>
                  </a:moveTo>
                  <a:lnTo>
                    <a:pt x="683" y="163"/>
                  </a:lnTo>
                  <a:lnTo>
                    <a:pt x="342" y="293"/>
                  </a:lnTo>
                  <a:lnTo>
                    <a:pt x="130" y="375"/>
                  </a:lnTo>
                  <a:lnTo>
                    <a:pt x="16" y="668"/>
                  </a:lnTo>
                  <a:lnTo>
                    <a:pt x="0" y="977"/>
                  </a:lnTo>
                  <a:lnTo>
                    <a:pt x="309" y="1188"/>
                  </a:lnTo>
                  <a:lnTo>
                    <a:pt x="993" y="1481"/>
                  </a:lnTo>
                  <a:lnTo>
                    <a:pt x="1367" y="1530"/>
                  </a:lnTo>
                  <a:lnTo>
                    <a:pt x="1725" y="1563"/>
                  </a:lnTo>
                  <a:lnTo>
                    <a:pt x="2441" y="1530"/>
                  </a:lnTo>
                  <a:lnTo>
                    <a:pt x="2799" y="1481"/>
                  </a:lnTo>
                  <a:lnTo>
                    <a:pt x="2555" y="895"/>
                  </a:lnTo>
                  <a:lnTo>
                    <a:pt x="2327" y="847"/>
                  </a:lnTo>
                  <a:lnTo>
                    <a:pt x="1936" y="570"/>
                  </a:lnTo>
                  <a:lnTo>
                    <a:pt x="1741" y="407"/>
                  </a:lnTo>
                  <a:lnTo>
                    <a:pt x="1530" y="245"/>
                  </a:lnTo>
                  <a:lnTo>
                    <a:pt x="1123" y="17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776225" y="767900"/>
              <a:ext cx="460075" cy="262400"/>
            </a:xfrm>
            <a:custGeom>
              <a:avLst/>
              <a:gdLst/>
              <a:ahLst/>
              <a:cxnLst/>
              <a:rect l="l" t="t" r="r" b="b"/>
              <a:pathLst>
                <a:path w="18403" h="10496" extrusionOk="0">
                  <a:moveTo>
                    <a:pt x="4979" y="1"/>
                  </a:moveTo>
                  <a:lnTo>
                    <a:pt x="4394" y="814"/>
                  </a:lnTo>
                  <a:lnTo>
                    <a:pt x="3840" y="1351"/>
                  </a:lnTo>
                  <a:lnTo>
                    <a:pt x="3287" y="1563"/>
                  </a:lnTo>
                  <a:lnTo>
                    <a:pt x="2864" y="1676"/>
                  </a:lnTo>
                  <a:lnTo>
                    <a:pt x="2897" y="1839"/>
                  </a:lnTo>
                  <a:lnTo>
                    <a:pt x="2848" y="2116"/>
                  </a:lnTo>
                  <a:lnTo>
                    <a:pt x="2620" y="2474"/>
                  </a:lnTo>
                  <a:lnTo>
                    <a:pt x="2230" y="2897"/>
                  </a:lnTo>
                  <a:lnTo>
                    <a:pt x="2116" y="3255"/>
                  </a:lnTo>
                  <a:lnTo>
                    <a:pt x="2213" y="3515"/>
                  </a:lnTo>
                  <a:lnTo>
                    <a:pt x="2327" y="3661"/>
                  </a:lnTo>
                  <a:lnTo>
                    <a:pt x="2262" y="3580"/>
                  </a:lnTo>
                  <a:lnTo>
                    <a:pt x="2148" y="3515"/>
                  </a:lnTo>
                  <a:lnTo>
                    <a:pt x="1953" y="3564"/>
                  </a:lnTo>
                  <a:lnTo>
                    <a:pt x="1725" y="3792"/>
                  </a:lnTo>
                  <a:lnTo>
                    <a:pt x="1611" y="3906"/>
                  </a:lnTo>
                  <a:lnTo>
                    <a:pt x="1546" y="3906"/>
                  </a:lnTo>
                  <a:lnTo>
                    <a:pt x="1530" y="3873"/>
                  </a:lnTo>
                  <a:lnTo>
                    <a:pt x="1481" y="4085"/>
                  </a:lnTo>
                  <a:lnTo>
                    <a:pt x="1563" y="4394"/>
                  </a:lnTo>
                  <a:lnTo>
                    <a:pt x="1904" y="4752"/>
                  </a:lnTo>
                  <a:lnTo>
                    <a:pt x="2181" y="4914"/>
                  </a:lnTo>
                  <a:lnTo>
                    <a:pt x="2311" y="5012"/>
                  </a:lnTo>
                  <a:lnTo>
                    <a:pt x="2490" y="5191"/>
                  </a:lnTo>
                  <a:lnTo>
                    <a:pt x="2506" y="5402"/>
                  </a:lnTo>
                  <a:lnTo>
                    <a:pt x="2278" y="5695"/>
                  </a:lnTo>
                  <a:lnTo>
                    <a:pt x="2034" y="5874"/>
                  </a:lnTo>
                  <a:lnTo>
                    <a:pt x="1888" y="5988"/>
                  </a:lnTo>
                  <a:lnTo>
                    <a:pt x="1611" y="6037"/>
                  </a:lnTo>
                  <a:lnTo>
                    <a:pt x="1253" y="5907"/>
                  </a:lnTo>
                  <a:lnTo>
                    <a:pt x="863" y="5549"/>
                  </a:lnTo>
                  <a:lnTo>
                    <a:pt x="554" y="5419"/>
                  </a:lnTo>
                  <a:lnTo>
                    <a:pt x="326" y="5500"/>
                  </a:lnTo>
                  <a:lnTo>
                    <a:pt x="212" y="5614"/>
                  </a:lnTo>
                  <a:lnTo>
                    <a:pt x="98" y="5825"/>
                  </a:lnTo>
                  <a:lnTo>
                    <a:pt x="1" y="6183"/>
                  </a:lnTo>
                  <a:lnTo>
                    <a:pt x="49" y="6493"/>
                  </a:lnTo>
                  <a:lnTo>
                    <a:pt x="212" y="6737"/>
                  </a:lnTo>
                  <a:lnTo>
                    <a:pt x="586" y="7013"/>
                  </a:lnTo>
                  <a:lnTo>
                    <a:pt x="1188" y="7241"/>
                  </a:lnTo>
                  <a:lnTo>
                    <a:pt x="1432" y="7306"/>
                  </a:lnTo>
                  <a:lnTo>
                    <a:pt x="1676" y="7355"/>
                  </a:lnTo>
                  <a:lnTo>
                    <a:pt x="2165" y="7371"/>
                  </a:lnTo>
                  <a:lnTo>
                    <a:pt x="2409" y="7160"/>
                  </a:lnTo>
                  <a:lnTo>
                    <a:pt x="2474" y="6932"/>
                  </a:lnTo>
                  <a:lnTo>
                    <a:pt x="2555" y="7111"/>
                  </a:lnTo>
                  <a:lnTo>
                    <a:pt x="2750" y="7371"/>
                  </a:lnTo>
                  <a:lnTo>
                    <a:pt x="2962" y="7534"/>
                  </a:lnTo>
                  <a:lnTo>
                    <a:pt x="3190" y="7599"/>
                  </a:lnTo>
                  <a:lnTo>
                    <a:pt x="3564" y="7550"/>
                  </a:lnTo>
                  <a:lnTo>
                    <a:pt x="4117" y="7322"/>
                  </a:lnTo>
                  <a:lnTo>
                    <a:pt x="4394" y="7160"/>
                  </a:lnTo>
                  <a:lnTo>
                    <a:pt x="4670" y="7013"/>
                  </a:lnTo>
                  <a:lnTo>
                    <a:pt x="5207" y="6737"/>
                  </a:lnTo>
                  <a:lnTo>
                    <a:pt x="5565" y="6655"/>
                  </a:lnTo>
                  <a:lnTo>
                    <a:pt x="5809" y="6672"/>
                  </a:lnTo>
                  <a:lnTo>
                    <a:pt x="6021" y="6769"/>
                  </a:lnTo>
                  <a:lnTo>
                    <a:pt x="6200" y="6981"/>
                  </a:lnTo>
                  <a:lnTo>
                    <a:pt x="6297" y="7127"/>
                  </a:lnTo>
                  <a:lnTo>
                    <a:pt x="6460" y="7046"/>
                  </a:lnTo>
                  <a:lnTo>
                    <a:pt x="6785" y="6753"/>
                  </a:lnTo>
                  <a:lnTo>
                    <a:pt x="7078" y="6444"/>
                  </a:lnTo>
                  <a:lnTo>
                    <a:pt x="7322" y="6314"/>
                  </a:lnTo>
                  <a:lnTo>
                    <a:pt x="7518" y="6314"/>
                  </a:lnTo>
                  <a:lnTo>
                    <a:pt x="7615" y="6346"/>
                  </a:lnTo>
                  <a:lnTo>
                    <a:pt x="7534" y="6541"/>
                  </a:lnTo>
                  <a:lnTo>
                    <a:pt x="7518" y="6834"/>
                  </a:lnTo>
                  <a:lnTo>
                    <a:pt x="7632" y="7030"/>
                  </a:lnTo>
                  <a:lnTo>
                    <a:pt x="7843" y="7160"/>
                  </a:lnTo>
                  <a:lnTo>
                    <a:pt x="7973" y="7192"/>
                  </a:lnTo>
                  <a:lnTo>
                    <a:pt x="8250" y="7274"/>
                  </a:lnTo>
                  <a:lnTo>
                    <a:pt x="8657" y="7387"/>
                  </a:lnTo>
                  <a:lnTo>
                    <a:pt x="8868" y="7518"/>
                  </a:lnTo>
                  <a:lnTo>
                    <a:pt x="8933" y="7599"/>
                  </a:lnTo>
                  <a:lnTo>
                    <a:pt x="9649" y="7811"/>
                  </a:lnTo>
                  <a:lnTo>
                    <a:pt x="10739" y="8055"/>
                  </a:lnTo>
                  <a:lnTo>
                    <a:pt x="11390" y="8071"/>
                  </a:lnTo>
                  <a:lnTo>
                    <a:pt x="11683" y="8006"/>
                  </a:lnTo>
                  <a:lnTo>
                    <a:pt x="11829" y="8087"/>
                  </a:lnTo>
                  <a:lnTo>
                    <a:pt x="12090" y="8331"/>
                  </a:lnTo>
                  <a:lnTo>
                    <a:pt x="12253" y="8624"/>
                  </a:lnTo>
                  <a:lnTo>
                    <a:pt x="12220" y="8819"/>
                  </a:lnTo>
                  <a:lnTo>
                    <a:pt x="12139" y="8917"/>
                  </a:lnTo>
                  <a:lnTo>
                    <a:pt x="12057" y="8966"/>
                  </a:lnTo>
                  <a:lnTo>
                    <a:pt x="12155" y="8966"/>
                  </a:lnTo>
                  <a:lnTo>
                    <a:pt x="12366" y="8901"/>
                  </a:lnTo>
                  <a:lnTo>
                    <a:pt x="12692" y="8705"/>
                  </a:lnTo>
                  <a:lnTo>
                    <a:pt x="12985" y="8510"/>
                  </a:lnTo>
                  <a:lnTo>
                    <a:pt x="13180" y="8478"/>
                  </a:lnTo>
                  <a:lnTo>
                    <a:pt x="13343" y="8575"/>
                  </a:lnTo>
                  <a:lnTo>
                    <a:pt x="13473" y="8819"/>
                  </a:lnTo>
                  <a:lnTo>
                    <a:pt x="13538" y="9047"/>
                  </a:lnTo>
                  <a:lnTo>
                    <a:pt x="13310" y="9080"/>
                  </a:lnTo>
                  <a:lnTo>
                    <a:pt x="13017" y="9210"/>
                  </a:lnTo>
                  <a:lnTo>
                    <a:pt x="12708" y="9421"/>
                  </a:lnTo>
                  <a:lnTo>
                    <a:pt x="12448" y="9552"/>
                  </a:lnTo>
                  <a:lnTo>
                    <a:pt x="12529" y="9730"/>
                  </a:lnTo>
                  <a:lnTo>
                    <a:pt x="12789" y="10040"/>
                  </a:lnTo>
                  <a:lnTo>
                    <a:pt x="13131" y="10267"/>
                  </a:lnTo>
                  <a:lnTo>
                    <a:pt x="13505" y="10381"/>
                  </a:lnTo>
                  <a:lnTo>
                    <a:pt x="13717" y="10398"/>
                  </a:lnTo>
                  <a:lnTo>
                    <a:pt x="14075" y="10398"/>
                  </a:lnTo>
                  <a:lnTo>
                    <a:pt x="14758" y="10349"/>
                  </a:lnTo>
                  <a:lnTo>
                    <a:pt x="15067" y="10381"/>
                  </a:lnTo>
                  <a:lnTo>
                    <a:pt x="15084" y="10446"/>
                  </a:lnTo>
                  <a:lnTo>
                    <a:pt x="15132" y="10495"/>
                  </a:lnTo>
                  <a:lnTo>
                    <a:pt x="15751" y="9844"/>
                  </a:lnTo>
                  <a:lnTo>
                    <a:pt x="16841" y="8396"/>
                  </a:lnTo>
                  <a:lnTo>
                    <a:pt x="17297" y="7599"/>
                  </a:lnTo>
                  <a:lnTo>
                    <a:pt x="17687" y="6818"/>
                  </a:lnTo>
                  <a:lnTo>
                    <a:pt x="18256" y="5175"/>
                  </a:lnTo>
                  <a:lnTo>
                    <a:pt x="18403" y="4312"/>
                  </a:lnTo>
                  <a:lnTo>
                    <a:pt x="18387" y="4182"/>
                  </a:lnTo>
                  <a:lnTo>
                    <a:pt x="18273" y="4003"/>
                  </a:lnTo>
                  <a:lnTo>
                    <a:pt x="18045" y="3792"/>
                  </a:lnTo>
                  <a:lnTo>
                    <a:pt x="17931" y="3661"/>
                  </a:lnTo>
                  <a:lnTo>
                    <a:pt x="17687" y="4052"/>
                  </a:lnTo>
                  <a:lnTo>
                    <a:pt x="17362" y="4491"/>
                  </a:lnTo>
                  <a:lnTo>
                    <a:pt x="17101" y="4654"/>
                  </a:lnTo>
                  <a:lnTo>
                    <a:pt x="16939" y="4670"/>
                  </a:lnTo>
                  <a:lnTo>
                    <a:pt x="16841" y="4556"/>
                  </a:lnTo>
                  <a:lnTo>
                    <a:pt x="16581" y="4394"/>
                  </a:lnTo>
                  <a:lnTo>
                    <a:pt x="16109" y="4263"/>
                  </a:lnTo>
                  <a:lnTo>
                    <a:pt x="15800" y="4182"/>
                  </a:lnTo>
                  <a:lnTo>
                    <a:pt x="15669" y="4133"/>
                  </a:lnTo>
                  <a:lnTo>
                    <a:pt x="15458" y="3954"/>
                  </a:lnTo>
                  <a:lnTo>
                    <a:pt x="15360" y="3678"/>
                  </a:lnTo>
                  <a:lnTo>
                    <a:pt x="15409" y="3255"/>
                  </a:lnTo>
                  <a:lnTo>
                    <a:pt x="15523" y="2962"/>
                  </a:lnTo>
                  <a:lnTo>
                    <a:pt x="15393" y="2880"/>
                  </a:lnTo>
                  <a:lnTo>
                    <a:pt x="15165" y="2783"/>
                  </a:lnTo>
                  <a:lnTo>
                    <a:pt x="14856" y="2832"/>
                  </a:lnTo>
                  <a:lnTo>
                    <a:pt x="14563" y="3125"/>
                  </a:lnTo>
                  <a:lnTo>
                    <a:pt x="14303" y="3580"/>
                  </a:lnTo>
                  <a:lnTo>
                    <a:pt x="14189" y="3824"/>
                  </a:lnTo>
                  <a:lnTo>
                    <a:pt x="14075" y="4068"/>
                  </a:lnTo>
                  <a:lnTo>
                    <a:pt x="13831" y="4459"/>
                  </a:lnTo>
                  <a:lnTo>
                    <a:pt x="13603" y="4589"/>
                  </a:lnTo>
                  <a:lnTo>
                    <a:pt x="13440" y="4573"/>
                  </a:lnTo>
                  <a:lnTo>
                    <a:pt x="13131" y="4394"/>
                  </a:lnTo>
                  <a:lnTo>
                    <a:pt x="12887" y="4085"/>
                  </a:lnTo>
                  <a:lnTo>
                    <a:pt x="12806" y="3873"/>
                  </a:lnTo>
                  <a:lnTo>
                    <a:pt x="12545" y="3645"/>
                  </a:lnTo>
                  <a:lnTo>
                    <a:pt x="12057" y="3548"/>
                  </a:lnTo>
                  <a:lnTo>
                    <a:pt x="11748" y="3564"/>
                  </a:lnTo>
                  <a:lnTo>
                    <a:pt x="11602" y="3564"/>
                  </a:lnTo>
                  <a:lnTo>
                    <a:pt x="11406" y="3499"/>
                  </a:lnTo>
                  <a:lnTo>
                    <a:pt x="11374" y="3304"/>
                  </a:lnTo>
                  <a:lnTo>
                    <a:pt x="11537" y="2913"/>
                  </a:lnTo>
                  <a:lnTo>
                    <a:pt x="11732" y="2588"/>
                  </a:lnTo>
                  <a:lnTo>
                    <a:pt x="11667" y="2230"/>
                  </a:lnTo>
                  <a:lnTo>
                    <a:pt x="11520" y="1888"/>
                  </a:lnTo>
                  <a:lnTo>
                    <a:pt x="11358" y="2018"/>
                  </a:lnTo>
                  <a:lnTo>
                    <a:pt x="11097" y="2360"/>
                  </a:lnTo>
                  <a:lnTo>
                    <a:pt x="10967" y="2734"/>
                  </a:lnTo>
                  <a:lnTo>
                    <a:pt x="11016" y="3092"/>
                  </a:lnTo>
                  <a:lnTo>
                    <a:pt x="11114" y="3238"/>
                  </a:lnTo>
                  <a:lnTo>
                    <a:pt x="11097" y="3336"/>
                  </a:lnTo>
                  <a:lnTo>
                    <a:pt x="10983" y="3417"/>
                  </a:lnTo>
                  <a:lnTo>
                    <a:pt x="10739" y="3434"/>
                  </a:lnTo>
                  <a:lnTo>
                    <a:pt x="10577" y="3385"/>
                  </a:lnTo>
                  <a:lnTo>
                    <a:pt x="10430" y="2913"/>
                  </a:lnTo>
                  <a:lnTo>
                    <a:pt x="10284" y="1709"/>
                  </a:lnTo>
                  <a:lnTo>
                    <a:pt x="10219" y="1107"/>
                  </a:lnTo>
                  <a:lnTo>
                    <a:pt x="9877" y="651"/>
                  </a:lnTo>
                  <a:lnTo>
                    <a:pt x="9747" y="798"/>
                  </a:lnTo>
                  <a:lnTo>
                    <a:pt x="9617" y="1074"/>
                  </a:lnTo>
                  <a:lnTo>
                    <a:pt x="9649" y="1481"/>
                  </a:lnTo>
                  <a:lnTo>
                    <a:pt x="9861" y="1986"/>
                  </a:lnTo>
                  <a:lnTo>
                    <a:pt x="9926" y="2376"/>
                  </a:lnTo>
                  <a:lnTo>
                    <a:pt x="9844" y="2653"/>
                  </a:lnTo>
                  <a:lnTo>
                    <a:pt x="9747" y="2799"/>
                  </a:lnTo>
                  <a:lnTo>
                    <a:pt x="9584" y="2783"/>
                  </a:lnTo>
                  <a:lnTo>
                    <a:pt x="9373" y="2636"/>
                  </a:lnTo>
                  <a:lnTo>
                    <a:pt x="9275" y="2262"/>
                  </a:lnTo>
                  <a:lnTo>
                    <a:pt x="9291" y="1660"/>
                  </a:lnTo>
                  <a:lnTo>
                    <a:pt x="9194" y="1270"/>
                  </a:lnTo>
                  <a:lnTo>
                    <a:pt x="9015" y="1123"/>
                  </a:lnTo>
                  <a:lnTo>
                    <a:pt x="8868" y="1074"/>
                  </a:lnTo>
                  <a:lnTo>
                    <a:pt x="8608" y="993"/>
                  </a:lnTo>
                  <a:lnTo>
                    <a:pt x="7973" y="782"/>
                  </a:lnTo>
                  <a:lnTo>
                    <a:pt x="7680" y="765"/>
                  </a:lnTo>
                  <a:lnTo>
                    <a:pt x="7518" y="782"/>
                  </a:lnTo>
                  <a:lnTo>
                    <a:pt x="7257" y="912"/>
                  </a:lnTo>
                  <a:lnTo>
                    <a:pt x="7062" y="1205"/>
                  </a:lnTo>
                  <a:lnTo>
                    <a:pt x="6948" y="1676"/>
                  </a:lnTo>
                  <a:lnTo>
                    <a:pt x="6916" y="2018"/>
                  </a:lnTo>
                  <a:lnTo>
                    <a:pt x="6834" y="1937"/>
                  </a:lnTo>
                  <a:lnTo>
                    <a:pt x="6607" y="1904"/>
                  </a:lnTo>
                  <a:lnTo>
                    <a:pt x="6249" y="2002"/>
                  </a:lnTo>
                  <a:lnTo>
                    <a:pt x="5988" y="2116"/>
                  </a:lnTo>
                  <a:lnTo>
                    <a:pt x="5728" y="2213"/>
                  </a:lnTo>
                  <a:lnTo>
                    <a:pt x="5370" y="2230"/>
                  </a:lnTo>
                  <a:lnTo>
                    <a:pt x="5142" y="2099"/>
                  </a:lnTo>
                  <a:lnTo>
                    <a:pt x="5061" y="1969"/>
                  </a:lnTo>
                  <a:lnTo>
                    <a:pt x="5110" y="1481"/>
                  </a:lnTo>
                  <a:lnTo>
                    <a:pt x="5240" y="651"/>
                  </a:lnTo>
                  <a:lnTo>
                    <a:pt x="5175" y="293"/>
                  </a:lnTo>
                  <a:lnTo>
                    <a:pt x="5061" y="82"/>
                  </a:lnTo>
                  <a:lnTo>
                    <a:pt x="497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31" name="Google Shape;31;p2"/>
          <p:cNvSpPr/>
          <p:nvPr/>
        </p:nvSpPr>
        <p:spPr>
          <a:xfrm>
            <a:off x="-38825" y="3428039"/>
            <a:ext cx="580261" cy="1766990"/>
          </a:xfrm>
          <a:custGeom>
            <a:avLst/>
            <a:gdLst/>
            <a:ahLst/>
            <a:cxnLst/>
            <a:rect l="l" t="t" r="r" b="b"/>
            <a:pathLst>
              <a:path w="13994" h="42614" extrusionOk="0">
                <a:moveTo>
                  <a:pt x="1432" y="0"/>
                </a:moveTo>
                <a:lnTo>
                  <a:pt x="814" y="49"/>
                </a:lnTo>
                <a:lnTo>
                  <a:pt x="391" y="260"/>
                </a:lnTo>
                <a:lnTo>
                  <a:pt x="180" y="456"/>
                </a:lnTo>
                <a:lnTo>
                  <a:pt x="33" y="700"/>
                </a:lnTo>
                <a:lnTo>
                  <a:pt x="1" y="993"/>
                </a:lnTo>
                <a:lnTo>
                  <a:pt x="33" y="1155"/>
                </a:lnTo>
                <a:lnTo>
                  <a:pt x="82" y="1220"/>
                </a:lnTo>
                <a:lnTo>
                  <a:pt x="212" y="1172"/>
                </a:lnTo>
                <a:lnTo>
                  <a:pt x="228" y="1106"/>
                </a:lnTo>
                <a:lnTo>
                  <a:pt x="261" y="1106"/>
                </a:lnTo>
                <a:lnTo>
                  <a:pt x="228" y="911"/>
                </a:lnTo>
                <a:lnTo>
                  <a:pt x="342" y="602"/>
                </a:lnTo>
                <a:lnTo>
                  <a:pt x="586" y="374"/>
                </a:lnTo>
                <a:lnTo>
                  <a:pt x="928" y="244"/>
                </a:lnTo>
                <a:lnTo>
                  <a:pt x="1091" y="212"/>
                </a:lnTo>
                <a:lnTo>
                  <a:pt x="1319" y="195"/>
                </a:lnTo>
                <a:lnTo>
                  <a:pt x="1709" y="309"/>
                </a:lnTo>
                <a:lnTo>
                  <a:pt x="2034" y="569"/>
                </a:lnTo>
                <a:lnTo>
                  <a:pt x="2262" y="911"/>
                </a:lnTo>
                <a:lnTo>
                  <a:pt x="2360" y="1123"/>
                </a:lnTo>
                <a:lnTo>
                  <a:pt x="2441" y="1367"/>
                </a:lnTo>
                <a:lnTo>
                  <a:pt x="2523" y="1871"/>
                </a:lnTo>
                <a:lnTo>
                  <a:pt x="2555" y="2636"/>
                </a:lnTo>
                <a:lnTo>
                  <a:pt x="2555" y="3157"/>
                </a:lnTo>
                <a:lnTo>
                  <a:pt x="2555" y="4426"/>
                </a:lnTo>
                <a:lnTo>
                  <a:pt x="2539" y="5695"/>
                </a:lnTo>
                <a:lnTo>
                  <a:pt x="2506" y="10804"/>
                </a:lnTo>
                <a:lnTo>
                  <a:pt x="2490" y="15913"/>
                </a:lnTo>
                <a:lnTo>
                  <a:pt x="2490" y="21022"/>
                </a:lnTo>
                <a:lnTo>
                  <a:pt x="2555" y="26131"/>
                </a:lnTo>
                <a:lnTo>
                  <a:pt x="2588" y="27416"/>
                </a:lnTo>
                <a:lnTo>
                  <a:pt x="2620" y="28718"/>
                </a:lnTo>
                <a:lnTo>
                  <a:pt x="2620" y="29222"/>
                </a:lnTo>
                <a:lnTo>
                  <a:pt x="2750" y="30003"/>
                </a:lnTo>
                <a:lnTo>
                  <a:pt x="2962" y="30443"/>
                </a:lnTo>
                <a:lnTo>
                  <a:pt x="3157" y="30622"/>
                </a:lnTo>
                <a:lnTo>
                  <a:pt x="3271" y="30719"/>
                </a:lnTo>
                <a:lnTo>
                  <a:pt x="3531" y="30801"/>
                </a:lnTo>
                <a:lnTo>
                  <a:pt x="3808" y="30784"/>
                </a:lnTo>
                <a:lnTo>
                  <a:pt x="4052" y="30638"/>
                </a:lnTo>
                <a:lnTo>
                  <a:pt x="4133" y="30540"/>
                </a:lnTo>
                <a:lnTo>
                  <a:pt x="4264" y="30296"/>
                </a:lnTo>
                <a:lnTo>
                  <a:pt x="4426" y="29759"/>
                </a:lnTo>
                <a:lnTo>
                  <a:pt x="4443" y="29499"/>
                </a:lnTo>
                <a:lnTo>
                  <a:pt x="4491" y="28230"/>
                </a:lnTo>
                <a:lnTo>
                  <a:pt x="4443" y="26961"/>
                </a:lnTo>
                <a:lnTo>
                  <a:pt x="4475" y="25887"/>
                </a:lnTo>
                <a:lnTo>
                  <a:pt x="4540" y="24829"/>
                </a:lnTo>
                <a:lnTo>
                  <a:pt x="4589" y="23544"/>
                </a:lnTo>
                <a:lnTo>
                  <a:pt x="4654" y="22259"/>
                </a:lnTo>
                <a:lnTo>
                  <a:pt x="4882" y="17182"/>
                </a:lnTo>
                <a:lnTo>
                  <a:pt x="4947" y="16108"/>
                </a:lnTo>
                <a:lnTo>
                  <a:pt x="4963" y="15051"/>
                </a:lnTo>
                <a:lnTo>
                  <a:pt x="4947" y="14107"/>
                </a:lnTo>
                <a:lnTo>
                  <a:pt x="4931" y="13163"/>
                </a:lnTo>
                <a:lnTo>
                  <a:pt x="4931" y="12691"/>
                </a:lnTo>
                <a:lnTo>
                  <a:pt x="5012" y="11748"/>
                </a:lnTo>
                <a:lnTo>
                  <a:pt x="5110" y="11276"/>
                </a:lnTo>
                <a:lnTo>
                  <a:pt x="5207" y="10869"/>
                </a:lnTo>
                <a:lnTo>
                  <a:pt x="5533" y="10234"/>
                </a:lnTo>
                <a:lnTo>
                  <a:pt x="5793" y="10055"/>
                </a:lnTo>
                <a:lnTo>
                  <a:pt x="6005" y="10023"/>
                </a:lnTo>
                <a:lnTo>
                  <a:pt x="6118" y="10055"/>
                </a:lnTo>
                <a:lnTo>
                  <a:pt x="6249" y="10104"/>
                </a:lnTo>
                <a:lnTo>
                  <a:pt x="6411" y="10299"/>
                </a:lnTo>
                <a:lnTo>
                  <a:pt x="6542" y="10690"/>
                </a:lnTo>
                <a:lnTo>
                  <a:pt x="6590" y="10934"/>
                </a:lnTo>
                <a:lnTo>
                  <a:pt x="6672" y="11569"/>
                </a:lnTo>
                <a:lnTo>
                  <a:pt x="6720" y="12203"/>
                </a:lnTo>
                <a:lnTo>
                  <a:pt x="6737" y="13472"/>
                </a:lnTo>
                <a:lnTo>
                  <a:pt x="6737" y="14741"/>
                </a:lnTo>
                <a:lnTo>
                  <a:pt x="6769" y="19883"/>
                </a:lnTo>
                <a:lnTo>
                  <a:pt x="6769" y="25008"/>
                </a:lnTo>
                <a:lnTo>
                  <a:pt x="6818" y="27514"/>
                </a:lnTo>
                <a:lnTo>
                  <a:pt x="6851" y="30003"/>
                </a:lnTo>
                <a:lnTo>
                  <a:pt x="6834" y="31256"/>
                </a:lnTo>
                <a:lnTo>
                  <a:pt x="6688" y="33778"/>
                </a:lnTo>
                <a:lnTo>
                  <a:pt x="6639" y="35031"/>
                </a:lnTo>
                <a:lnTo>
                  <a:pt x="6623" y="36317"/>
                </a:lnTo>
                <a:lnTo>
                  <a:pt x="6639" y="37602"/>
                </a:lnTo>
                <a:lnTo>
                  <a:pt x="6639" y="38058"/>
                </a:lnTo>
                <a:lnTo>
                  <a:pt x="6753" y="38773"/>
                </a:lnTo>
                <a:lnTo>
                  <a:pt x="6932" y="39066"/>
                </a:lnTo>
                <a:lnTo>
                  <a:pt x="7127" y="39197"/>
                </a:lnTo>
                <a:lnTo>
                  <a:pt x="7241" y="39229"/>
                </a:lnTo>
                <a:lnTo>
                  <a:pt x="7371" y="39262"/>
                </a:lnTo>
                <a:lnTo>
                  <a:pt x="7583" y="39229"/>
                </a:lnTo>
                <a:lnTo>
                  <a:pt x="7827" y="39050"/>
                </a:lnTo>
                <a:lnTo>
                  <a:pt x="8104" y="38399"/>
                </a:lnTo>
                <a:lnTo>
                  <a:pt x="8185" y="37992"/>
                </a:lnTo>
                <a:lnTo>
                  <a:pt x="8282" y="37488"/>
                </a:lnTo>
                <a:lnTo>
                  <a:pt x="8380" y="36447"/>
                </a:lnTo>
                <a:lnTo>
                  <a:pt x="8396" y="35926"/>
                </a:lnTo>
                <a:lnTo>
                  <a:pt x="8396" y="34836"/>
                </a:lnTo>
                <a:lnTo>
                  <a:pt x="8380" y="33746"/>
                </a:lnTo>
                <a:lnTo>
                  <a:pt x="8364" y="32607"/>
                </a:lnTo>
                <a:lnTo>
                  <a:pt x="8396" y="31468"/>
                </a:lnTo>
                <a:lnTo>
                  <a:pt x="8429" y="28913"/>
                </a:lnTo>
                <a:lnTo>
                  <a:pt x="8445" y="26343"/>
                </a:lnTo>
                <a:lnTo>
                  <a:pt x="8429" y="21233"/>
                </a:lnTo>
                <a:lnTo>
                  <a:pt x="8380" y="16124"/>
                </a:lnTo>
                <a:lnTo>
                  <a:pt x="8364" y="13586"/>
                </a:lnTo>
                <a:lnTo>
                  <a:pt x="8380" y="11048"/>
                </a:lnTo>
                <a:lnTo>
                  <a:pt x="8380" y="10788"/>
                </a:lnTo>
                <a:lnTo>
                  <a:pt x="8461" y="10397"/>
                </a:lnTo>
                <a:lnTo>
                  <a:pt x="8624" y="10202"/>
                </a:lnTo>
                <a:lnTo>
                  <a:pt x="8738" y="10120"/>
                </a:lnTo>
                <a:lnTo>
                  <a:pt x="8901" y="10072"/>
                </a:lnTo>
                <a:lnTo>
                  <a:pt x="9096" y="10169"/>
                </a:lnTo>
                <a:lnTo>
                  <a:pt x="9210" y="10576"/>
                </a:lnTo>
                <a:lnTo>
                  <a:pt x="9226" y="10836"/>
                </a:lnTo>
                <a:lnTo>
                  <a:pt x="9275" y="12122"/>
                </a:lnTo>
                <a:lnTo>
                  <a:pt x="9308" y="13407"/>
                </a:lnTo>
                <a:lnTo>
                  <a:pt x="9470" y="18500"/>
                </a:lnTo>
                <a:lnTo>
                  <a:pt x="9568" y="23593"/>
                </a:lnTo>
                <a:lnTo>
                  <a:pt x="9649" y="28686"/>
                </a:lnTo>
                <a:lnTo>
                  <a:pt x="9666" y="33778"/>
                </a:lnTo>
                <a:lnTo>
                  <a:pt x="9666" y="35031"/>
                </a:lnTo>
                <a:lnTo>
                  <a:pt x="9649" y="36300"/>
                </a:lnTo>
                <a:lnTo>
                  <a:pt x="9649" y="36740"/>
                </a:lnTo>
                <a:lnTo>
                  <a:pt x="9698" y="37390"/>
                </a:lnTo>
                <a:lnTo>
                  <a:pt x="9796" y="37814"/>
                </a:lnTo>
                <a:lnTo>
                  <a:pt x="9893" y="38025"/>
                </a:lnTo>
                <a:lnTo>
                  <a:pt x="9975" y="38171"/>
                </a:lnTo>
                <a:lnTo>
                  <a:pt x="10202" y="38416"/>
                </a:lnTo>
                <a:lnTo>
                  <a:pt x="10512" y="38578"/>
                </a:lnTo>
                <a:lnTo>
                  <a:pt x="10837" y="38595"/>
                </a:lnTo>
                <a:lnTo>
                  <a:pt x="11016" y="38529"/>
                </a:lnTo>
                <a:lnTo>
                  <a:pt x="11179" y="38448"/>
                </a:lnTo>
                <a:lnTo>
                  <a:pt x="11439" y="38188"/>
                </a:lnTo>
                <a:lnTo>
                  <a:pt x="11667" y="37683"/>
                </a:lnTo>
                <a:lnTo>
                  <a:pt x="11732" y="37325"/>
                </a:lnTo>
                <a:lnTo>
                  <a:pt x="11781" y="36821"/>
                </a:lnTo>
                <a:lnTo>
                  <a:pt x="11797" y="36333"/>
                </a:lnTo>
                <a:lnTo>
                  <a:pt x="11830" y="35015"/>
                </a:lnTo>
                <a:lnTo>
                  <a:pt x="11895" y="32460"/>
                </a:lnTo>
                <a:lnTo>
                  <a:pt x="11976" y="29906"/>
                </a:lnTo>
                <a:lnTo>
                  <a:pt x="12041" y="27335"/>
                </a:lnTo>
                <a:lnTo>
                  <a:pt x="12025" y="24960"/>
                </a:lnTo>
                <a:lnTo>
                  <a:pt x="11943" y="22584"/>
                </a:lnTo>
                <a:lnTo>
                  <a:pt x="11943" y="21396"/>
                </a:lnTo>
                <a:lnTo>
                  <a:pt x="12009" y="20192"/>
                </a:lnTo>
                <a:lnTo>
                  <a:pt x="12074" y="19606"/>
                </a:lnTo>
                <a:lnTo>
                  <a:pt x="12171" y="19021"/>
                </a:lnTo>
                <a:lnTo>
                  <a:pt x="12204" y="18793"/>
                </a:lnTo>
                <a:lnTo>
                  <a:pt x="12350" y="18337"/>
                </a:lnTo>
                <a:lnTo>
                  <a:pt x="12497" y="18158"/>
                </a:lnTo>
                <a:lnTo>
                  <a:pt x="12643" y="18061"/>
                </a:lnTo>
                <a:lnTo>
                  <a:pt x="12903" y="18077"/>
                </a:lnTo>
                <a:lnTo>
                  <a:pt x="13115" y="18272"/>
                </a:lnTo>
                <a:lnTo>
                  <a:pt x="13278" y="18533"/>
                </a:lnTo>
                <a:lnTo>
                  <a:pt x="13310" y="18646"/>
                </a:lnTo>
                <a:lnTo>
                  <a:pt x="13440" y="19248"/>
                </a:lnTo>
                <a:lnTo>
                  <a:pt x="13489" y="19850"/>
                </a:lnTo>
                <a:lnTo>
                  <a:pt x="13603" y="21087"/>
                </a:lnTo>
                <a:lnTo>
                  <a:pt x="13668" y="22340"/>
                </a:lnTo>
                <a:lnTo>
                  <a:pt x="13717" y="24797"/>
                </a:lnTo>
                <a:lnTo>
                  <a:pt x="13668" y="27270"/>
                </a:lnTo>
                <a:lnTo>
                  <a:pt x="13603" y="32379"/>
                </a:lnTo>
                <a:lnTo>
                  <a:pt x="13571" y="37472"/>
                </a:lnTo>
                <a:lnTo>
                  <a:pt x="13554" y="39961"/>
                </a:lnTo>
                <a:lnTo>
                  <a:pt x="13538" y="42434"/>
                </a:lnTo>
                <a:lnTo>
                  <a:pt x="13538" y="42516"/>
                </a:lnTo>
                <a:lnTo>
                  <a:pt x="13652" y="42613"/>
                </a:lnTo>
                <a:lnTo>
                  <a:pt x="13798" y="42613"/>
                </a:lnTo>
                <a:lnTo>
                  <a:pt x="13912" y="42516"/>
                </a:lnTo>
                <a:lnTo>
                  <a:pt x="13912" y="42434"/>
                </a:lnTo>
                <a:lnTo>
                  <a:pt x="13929" y="37244"/>
                </a:lnTo>
                <a:lnTo>
                  <a:pt x="13929" y="32037"/>
                </a:lnTo>
                <a:lnTo>
                  <a:pt x="13945" y="29515"/>
                </a:lnTo>
                <a:lnTo>
                  <a:pt x="13977" y="26977"/>
                </a:lnTo>
                <a:lnTo>
                  <a:pt x="13994" y="25708"/>
                </a:lnTo>
                <a:lnTo>
                  <a:pt x="13994" y="23170"/>
                </a:lnTo>
                <a:lnTo>
                  <a:pt x="13945" y="21917"/>
                </a:lnTo>
                <a:lnTo>
                  <a:pt x="13880" y="20664"/>
                </a:lnTo>
                <a:lnTo>
                  <a:pt x="13750" y="19427"/>
                </a:lnTo>
                <a:lnTo>
                  <a:pt x="13701" y="18939"/>
                </a:lnTo>
                <a:lnTo>
                  <a:pt x="13489" y="18207"/>
                </a:lnTo>
                <a:lnTo>
                  <a:pt x="13164" y="17849"/>
                </a:lnTo>
                <a:lnTo>
                  <a:pt x="12920" y="17752"/>
                </a:lnTo>
                <a:lnTo>
                  <a:pt x="12692" y="17719"/>
                </a:lnTo>
                <a:lnTo>
                  <a:pt x="12318" y="17865"/>
                </a:lnTo>
                <a:lnTo>
                  <a:pt x="12074" y="18175"/>
                </a:lnTo>
                <a:lnTo>
                  <a:pt x="11911" y="18581"/>
                </a:lnTo>
                <a:lnTo>
                  <a:pt x="11862" y="18777"/>
                </a:lnTo>
                <a:lnTo>
                  <a:pt x="11764" y="19346"/>
                </a:lnTo>
                <a:lnTo>
                  <a:pt x="11651" y="20501"/>
                </a:lnTo>
                <a:lnTo>
                  <a:pt x="11618" y="21087"/>
                </a:lnTo>
                <a:lnTo>
                  <a:pt x="11618" y="23495"/>
                </a:lnTo>
                <a:lnTo>
                  <a:pt x="11716" y="25903"/>
                </a:lnTo>
                <a:lnTo>
                  <a:pt x="11699" y="28441"/>
                </a:lnTo>
                <a:lnTo>
                  <a:pt x="11602" y="30980"/>
                </a:lnTo>
                <a:lnTo>
                  <a:pt x="11455" y="36154"/>
                </a:lnTo>
                <a:lnTo>
                  <a:pt x="11455" y="36626"/>
                </a:lnTo>
                <a:lnTo>
                  <a:pt x="11407" y="37358"/>
                </a:lnTo>
                <a:lnTo>
                  <a:pt x="11276" y="37830"/>
                </a:lnTo>
                <a:lnTo>
                  <a:pt x="11146" y="38025"/>
                </a:lnTo>
                <a:lnTo>
                  <a:pt x="11016" y="38171"/>
                </a:lnTo>
                <a:lnTo>
                  <a:pt x="10674" y="38285"/>
                </a:lnTo>
                <a:lnTo>
                  <a:pt x="10495" y="38220"/>
                </a:lnTo>
                <a:lnTo>
                  <a:pt x="10333" y="38123"/>
                </a:lnTo>
                <a:lnTo>
                  <a:pt x="10137" y="37814"/>
                </a:lnTo>
                <a:lnTo>
                  <a:pt x="10089" y="37635"/>
                </a:lnTo>
                <a:lnTo>
                  <a:pt x="9975" y="37130"/>
                </a:lnTo>
                <a:lnTo>
                  <a:pt x="9958" y="36073"/>
                </a:lnTo>
                <a:lnTo>
                  <a:pt x="9975" y="35568"/>
                </a:lnTo>
                <a:lnTo>
                  <a:pt x="9975" y="32997"/>
                </a:lnTo>
                <a:lnTo>
                  <a:pt x="9958" y="30443"/>
                </a:lnTo>
                <a:lnTo>
                  <a:pt x="9926" y="27872"/>
                </a:lnTo>
                <a:lnTo>
                  <a:pt x="9845" y="22714"/>
                </a:lnTo>
                <a:lnTo>
                  <a:pt x="9714" y="17540"/>
                </a:lnTo>
                <a:lnTo>
                  <a:pt x="9649" y="14969"/>
                </a:lnTo>
                <a:lnTo>
                  <a:pt x="9568" y="12398"/>
                </a:lnTo>
                <a:lnTo>
                  <a:pt x="9552" y="11748"/>
                </a:lnTo>
                <a:lnTo>
                  <a:pt x="9519" y="11097"/>
                </a:lnTo>
                <a:lnTo>
                  <a:pt x="9535" y="10853"/>
                </a:lnTo>
                <a:lnTo>
                  <a:pt x="9503" y="10348"/>
                </a:lnTo>
                <a:lnTo>
                  <a:pt x="9421" y="10120"/>
                </a:lnTo>
                <a:lnTo>
                  <a:pt x="9308" y="9942"/>
                </a:lnTo>
                <a:lnTo>
                  <a:pt x="8982" y="9795"/>
                </a:lnTo>
                <a:lnTo>
                  <a:pt x="8624" y="9876"/>
                </a:lnTo>
                <a:lnTo>
                  <a:pt x="8331" y="10120"/>
                </a:lnTo>
                <a:lnTo>
                  <a:pt x="8234" y="10299"/>
                </a:lnTo>
                <a:lnTo>
                  <a:pt x="8169" y="10544"/>
                </a:lnTo>
                <a:lnTo>
                  <a:pt x="8104" y="11032"/>
                </a:lnTo>
                <a:lnTo>
                  <a:pt x="8120" y="11292"/>
                </a:lnTo>
                <a:lnTo>
                  <a:pt x="8120" y="11943"/>
                </a:lnTo>
                <a:lnTo>
                  <a:pt x="8104" y="12594"/>
                </a:lnTo>
                <a:lnTo>
                  <a:pt x="8104" y="15164"/>
                </a:lnTo>
                <a:lnTo>
                  <a:pt x="8120" y="17752"/>
                </a:lnTo>
                <a:lnTo>
                  <a:pt x="8136" y="20322"/>
                </a:lnTo>
                <a:lnTo>
                  <a:pt x="8185" y="25480"/>
                </a:lnTo>
                <a:lnTo>
                  <a:pt x="8136" y="30654"/>
                </a:lnTo>
                <a:lnTo>
                  <a:pt x="8120" y="31875"/>
                </a:lnTo>
                <a:lnTo>
                  <a:pt x="8104" y="33128"/>
                </a:lnTo>
                <a:lnTo>
                  <a:pt x="8120" y="34185"/>
                </a:lnTo>
                <a:lnTo>
                  <a:pt x="8136" y="35259"/>
                </a:lnTo>
                <a:lnTo>
                  <a:pt x="8136" y="35812"/>
                </a:lnTo>
                <a:lnTo>
                  <a:pt x="8087" y="36919"/>
                </a:lnTo>
                <a:lnTo>
                  <a:pt x="8022" y="37472"/>
                </a:lnTo>
                <a:lnTo>
                  <a:pt x="7925" y="37976"/>
                </a:lnTo>
                <a:lnTo>
                  <a:pt x="7778" y="38481"/>
                </a:lnTo>
                <a:lnTo>
                  <a:pt x="7746" y="38611"/>
                </a:lnTo>
                <a:lnTo>
                  <a:pt x="7615" y="38871"/>
                </a:lnTo>
                <a:lnTo>
                  <a:pt x="7501" y="38936"/>
                </a:lnTo>
                <a:lnTo>
                  <a:pt x="7355" y="38952"/>
                </a:lnTo>
                <a:lnTo>
                  <a:pt x="7111" y="38757"/>
                </a:lnTo>
                <a:lnTo>
                  <a:pt x="7062" y="38627"/>
                </a:lnTo>
                <a:lnTo>
                  <a:pt x="6981" y="38350"/>
                </a:lnTo>
                <a:lnTo>
                  <a:pt x="6965" y="37748"/>
                </a:lnTo>
                <a:lnTo>
                  <a:pt x="6965" y="37472"/>
                </a:lnTo>
                <a:lnTo>
                  <a:pt x="6965" y="36821"/>
                </a:lnTo>
                <a:lnTo>
                  <a:pt x="6965" y="36170"/>
                </a:lnTo>
                <a:lnTo>
                  <a:pt x="6965" y="34885"/>
                </a:lnTo>
                <a:lnTo>
                  <a:pt x="7030" y="33599"/>
                </a:lnTo>
                <a:lnTo>
                  <a:pt x="7111" y="32330"/>
                </a:lnTo>
                <a:lnTo>
                  <a:pt x="7176" y="31061"/>
                </a:lnTo>
                <a:lnTo>
                  <a:pt x="7192" y="29792"/>
                </a:lnTo>
                <a:lnTo>
                  <a:pt x="7160" y="28555"/>
                </a:lnTo>
                <a:lnTo>
                  <a:pt x="7078" y="25985"/>
                </a:lnTo>
                <a:lnTo>
                  <a:pt x="7046" y="20827"/>
                </a:lnTo>
                <a:lnTo>
                  <a:pt x="7046" y="18256"/>
                </a:lnTo>
                <a:lnTo>
                  <a:pt x="7046" y="15669"/>
                </a:lnTo>
                <a:lnTo>
                  <a:pt x="7030" y="13082"/>
                </a:lnTo>
                <a:lnTo>
                  <a:pt x="7013" y="12480"/>
                </a:lnTo>
                <a:lnTo>
                  <a:pt x="6916" y="11259"/>
                </a:lnTo>
                <a:lnTo>
                  <a:pt x="6818" y="10641"/>
                </a:lnTo>
                <a:lnTo>
                  <a:pt x="6786" y="10446"/>
                </a:lnTo>
                <a:lnTo>
                  <a:pt x="6590" y="10072"/>
                </a:lnTo>
                <a:lnTo>
                  <a:pt x="6444" y="9909"/>
                </a:lnTo>
                <a:lnTo>
                  <a:pt x="6265" y="9811"/>
                </a:lnTo>
                <a:lnTo>
                  <a:pt x="5891" y="9763"/>
                </a:lnTo>
                <a:lnTo>
                  <a:pt x="5695" y="9828"/>
                </a:lnTo>
                <a:lnTo>
                  <a:pt x="5516" y="9925"/>
                </a:lnTo>
                <a:lnTo>
                  <a:pt x="5240" y="10202"/>
                </a:lnTo>
                <a:lnTo>
                  <a:pt x="4963" y="10739"/>
                </a:lnTo>
                <a:lnTo>
                  <a:pt x="4866" y="11113"/>
                </a:lnTo>
                <a:lnTo>
                  <a:pt x="4768" y="11569"/>
                </a:lnTo>
                <a:lnTo>
                  <a:pt x="4670" y="12480"/>
                </a:lnTo>
                <a:lnTo>
                  <a:pt x="4670" y="12935"/>
                </a:lnTo>
                <a:lnTo>
                  <a:pt x="4670" y="13895"/>
                </a:lnTo>
                <a:lnTo>
                  <a:pt x="4687" y="14839"/>
                </a:lnTo>
                <a:lnTo>
                  <a:pt x="4687" y="15880"/>
                </a:lnTo>
                <a:lnTo>
                  <a:pt x="4638" y="16922"/>
                </a:lnTo>
                <a:lnTo>
                  <a:pt x="4426" y="22047"/>
                </a:lnTo>
                <a:lnTo>
                  <a:pt x="4361" y="23349"/>
                </a:lnTo>
                <a:lnTo>
                  <a:pt x="4312" y="24650"/>
                </a:lnTo>
                <a:lnTo>
                  <a:pt x="4247" y="25789"/>
                </a:lnTo>
                <a:lnTo>
                  <a:pt x="4215" y="26912"/>
                </a:lnTo>
                <a:lnTo>
                  <a:pt x="4264" y="28181"/>
                </a:lnTo>
                <a:lnTo>
                  <a:pt x="4215" y="29450"/>
                </a:lnTo>
                <a:lnTo>
                  <a:pt x="4182" y="29711"/>
                </a:lnTo>
                <a:lnTo>
                  <a:pt x="4085" y="30134"/>
                </a:lnTo>
                <a:lnTo>
                  <a:pt x="3971" y="30378"/>
                </a:lnTo>
                <a:lnTo>
                  <a:pt x="3873" y="30475"/>
                </a:lnTo>
                <a:lnTo>
                  <a:pt x="3792" y="30540"/>
                </a:lnTo>
                <a:lnTo>
                  <a:pt x="3596" y="30573"/>
                </a:lnTo>
                <a:lnTo>
                  <a:pt x="3320" y="30475"/>
                </a:lnTo>
                <a:lnTo>
                  <a:pt x="3173" y="30329"/>
                </a:lnTo>
                <a:lnTo>
                  <a:pt x="3011" y="30085"/>
                </a:lnTo>
                <a:lnTo>
                  <a:pt x="2881" y="29467"/>
                </a:lnTo>
                <a:lnTo>
                  <a:pt x="2864" y="29174"/>
                </a:lnTo>
                <a:lnTo>
                  <a:pt x="2799" y="26603"/>
                </a:lnTo>
                <a:lnTo>
                  <a:pt x="2734" y="21461"/>
                </a:lnTo>
                <a:lnTo>
                  <a:pt x="2718" y="18890"/>
                </a:lnTo>
                <a:lnTo>
                  <a:pt x="2734" y="13716"/>
                </a:lnTo>
                <a:lnTo>
                  <a:pt x="2767" y="8526"/>
                </a:lnTo>
                <a:lnTo>
                  <a:pt x="2767" y="5955"/>
                </a:lnTo>
                <a:lnTo>
                  <a:pt x="2767" y="3384"/>
                </a:lnTo>
                <a:lnTo>
                  <a:pt x="2767" y="2864"/>
                </a:lnTo>
                <a:lnTo>
                  <a:pt x="2718" y="1839"/>
                </a:lnTo>
                <a:lnTo>
                  <a:pt x="2620" y="1350"/>
                </a:lnTo>
                <a:lnTo>
                  <a:pt x="2506" y="960"/>
                </a:lnTo>
                <a:lnTo>
                  <a:pt x="2197" y="439"/>
                </a:lnTo>
                <a:lnTo>
                  <a:pt x="1888" y="179"/>
                </a:lnTo>
                <a:lnTo>
                  <a:pt x="1709" y="98"/>
                </a:lnTo>
                <a:lnTo>
                  <a:pt x="143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Google Shape;32;p2"/>
          <p:cNvGrpSpPr/>
          <p:nvPr/>
        </p:nvGrpSpPr>
        <p:grpSpPr>
          <a:xfrm rot="-154276">
            <a:off x="-133594" y="178088"/>
            <a:ext cx="1350910" cy="414677"/>
            <a:chOff x="3241325" y="1120175"/>
            <a:chExt cx="483675" cy="148475"/>
          </a:xfrm>
        </p:grpSpPr>
        <p:sp>
          <p:nvSpPr>
            <p:cNvPr id="33" name="Google Shape;33;p2"/>
            <p:cNvSpPr/>
            <p:nvPr/>
          </p:nvSpPr>
          <p:spPr>
            <a:xfrm>
              <a:off x="3387350" y="1127900"/>
              <a:ext cx="11825" cy="14650"/>
            </a:xfrm>
            <a:custGeom>
              <a:avLst/>
              <a:gdLst/>
              <a:ahLst/>
              <a:cxnLst/>
              <a:rect l="l" t="t" r="r" b="b"/>
              <a:pathLst>
                <a:path w="473" h="586" extrusionOk="0">
                  <a:moveTo>
                    <a:pt x="472" y="0"/>
                  </a:moveTo>
                  <a:lnTo>
                    <a:pt x="326" y="17"/>
                  </a:lnTo>
                  <a:lnTo>
                    <a:pt x="49" y="147"/>
                  </a:lnTo>
                  <a:lnTo>
                    <a:pt x="1" y="374"/>
                  </a:lnTo>
                  <a:lnTo>
                    <a:pt x="66" y="553"/>
                  </a:lnTo>
                  <a:lnTo>
                    <a:pt x="114" y="586"/>
                  </a:lnTo>
                  <a:lnTo>
                    <a:pt x="261" y="570"/>
                  </a:lnTo>
                  <a:lnTo>
                    <a:pt x="375" y="472"/>
                  </a:lnTo>
                  <a:lnTo>
                    <a:pt x="440" y="309"/>
                  </a:lnTo>
                  <a:lnTo>
                    <a:pt x="440" y="195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382475" y="1169375"/>
              <a:ext cx="6125" cy="7775"/>
            </a:xfrm>
            <a:custGeom>
              <a:avLst/>
              <a:gdLst/>
              <a:ahLst/>
              <a:cxnLst/>
              <a:rect l="l" t="t" r="r" b="b"/>
              <a:pathLst>
                <a:path w="245" h="311" extrusionOk="0">
                  <a:moveTo>
                    <a:pt x="196" y="1"/>
                  </a:moveTo>
                  <a:lnTo>
                    <a:pt x="17" y="17"/>
                  </a:lnTo>
                  <a:lnTo>
                    <a:pt x="0" y="131"/>
                  </a:lnTo>
                  <a:lnTo>
                    <a:pt x="114" y="277"/>
                  </a:lnTo>
                  <a:lnTo>
                    <a:pt x="179" y="310"/>
                  </a:lnTo>
                  <a:lnTo>
                    <a:pt x="244" y="229"/>
                  </a:lnTo>
                  <a:lnTo>
                    <a:pt x="228" y="82"/>
                  </a:lnTo>
                  <a:lnTo>
                    <a:pt x="1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385325" y="1244625"/>
              <a:ext cx="4500" cy="9400"/>
            </a:xfrm>
            <a:custGeom>
              <a:avLst/>
              <a:gdLst/>
              <a:ahLst/>
              <a:cxnLst/>
              <a:rect l="l" t="t" r="r" b="b"/>
              <a:pathLst>
                <a:path w="180" h="376" extrusionOk="0">
                  <a:moveTo>
                    <a:pt x="65" y="1"/>
                  </a:moveTo>
                  <a:lnTo>
                    <a:pt x="0" y="17"/>
                  </a:lnTo>
                  <a:lnTo>
                    <a:pt x="16" y="99"/>
                  </a:lnTo>
                  <a:lnTo>
                    <a:pt x="82" y="196"/>
                  </a:lnTo>
                  <a:lnTo>
                    <a:pt x="49" y="294"/>
                  </a:lnTo>
                  <a:lnTo>
                    <a:pt x="0" y="375"/>
                  </a:lnTo>
                  <a:lnTo>
                    <a:pt x="82" y="294"/>
                  </a:lnTo>
                  <a:lnTo>
                    <a:pt x="179" y="278"/>
                  </a:lnTo>
                  <a:lnTo>
                    <a:pt x="163" y="147"/>
                  </a:lnTo>
                  <a:lnTo>
                    <a:pt x="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443075" y="1164500"/>
              <a:ext cx="281925" cy="102125"/>
            </a:xfrm>
            <a:custGeom>
              <a:avLst/>
              <a:gdLst/>
              <a:ahLst/>
              <a:cxnLst/>
              <a:rect l="l" t="t" r="r" b="b"/>
              <a:pathLst>
                <a:path w="11277" h="4085" extrusionOk="0">
                  <a:moveTo>
                    <a:pt x="733" y="1"/>
                  </a:moveTo>
                  <a:lnTo>
                    <a:pt x="521" y="163"/>
                  </a:lnTo>
                  <a:lnTo>
                    <a:pt x="407" y="326"/>
                  </a:lnTo>
                  <a:lnTo>
                    <a:pt x="375" y="749"/>
                  </a:lnTo>
                  <a:lnTo>
                    <a:pt x="163" y="1563"/>
                  </a:lnTo>
                  <a:lnTo>
                    <a:pt x="1" y="1953"/>
                  </a:lnTo>
                  <a:lnTo>
                    <a:pt x="49" y="2750"/>
                  </a:lnTo>
                  <a:lnTo>
                    <a:pt x="115" y="2620"/>
                  </a:lnTo>
                  <a:lnTo>
                    <a:pt x="277" y="2523"/>
                  </a:lnTo>
                  <a:lnTo>
                    <a:pt x="586" y="2571"/>
                  </a:lnTo>
                  <a:lnTo>
                    <a:pt x="782" y="2620"/>
                  </a:lnTo>
                  <a:lnTo>
                    <a:pt x="782" y="2734"/>
                  </a:lnTo>
                  <a:lnTo>
                    <a:pt x="684" y="2881"/>
                  </a:lnTo>
                  <a:lnTo>
                    <a:pt x="700" y="2994"/>
                  </a:lnTo>
                  <a:lnTo>
                    <a:pt x="782" y="3060"/>
                  </a:lnTo>
                  <a:lnTo>
                    <a:pt x="798" y="2832"/>
                  </a:lnTo>
                  <a:lnTo>
                    <a:pt x="847" y="2669"/>
                  </a:lnTo>
                  <a:lnTo>
                    <a:pt x="961" y="2881"/>
                  </a:lnTo>
                  <a:lnTo>
                    <a:pt x="1058" y="3271"/>
                  </a:lnTo>
                  <a:lnTo>
                    <a:pt x="1237" y="3385"/>
                  </a:lnTo>
                  <a:lnTo>
                    <a:pt x="1400" y="3352"/>
                  </a:lnTo>
                  <a:lnTo>
                    <a:pt x="1579" y="2978"/>
                  </a:lnTo>
                  <a:lnTo>
                    <a:pt x="1888" y="3011"/>
                  </a:lnTo>
                  <a:lnTo>
                    <a:pt x="2490" y="3206"/>
                  </a:lnTo>
                  <a:lnTo>
                    <a:pt x="3108" y="3401"/>
                  </a:lnTo>
                  <a:lnTo>
                    <a:pt x="3710" y="3450"/>
                  </a:lnTo>
                  <a:lnTo>
                    <a:pt x="4020" y="3352"/>
                  </a:lnTo>
                  <a:lnTo>
                    <a:pt x="4068" y="3499"/>
                  </a:lnTo>
                  <a:lnTo>
                    <a:pt x="4247" y="3645"/>
                  </a:lnTo>
                  <a:lnTo>
                    <a:pt x="4573" y="3759"/>
                  </a:lnTo>
                  <a:lnTo>
                    <a:pt x="4768" y="3922"/>
                  </a:lnTo>
                  <a:lnTo>
                    <a:pt x="4784" y="3678"/>
                  </a:lnTo>
                  <a:lnTo>
                    <a:pt x="4833" y="3808"/>
                  </a:lnTo>
                  <a:lnTo>
                    <a:pt x="4963" y="3841"/>
                  </a:lnTo>
                  <a:lnTo>
                    <a:pt x="5191" y="3694"/>
                  </a:lnTo>
                  <a:lnTo>
                    <a:pt x="5337" y="3662"/>
                  </a:lnTo>
                  <a:lnTo>
                    <a:pt x="5500" y="3450"/>
                  </a:lnTo>
                  <a:lnTo>
                    <a:pt x="5516" y="3320"/>
                  </a:lnTo>
                  <a:lnTo>
                    <a:pt x="5419" y="3173"/>
                  </a:lnTo>
                  <a:lnTo>
                    <a:pt x="5272" y="3060"/>
                  </a:lnTo>
                  <a:lnTo>
                    <a:pt x="5191" y="2864"/>
                  </a:lnTo>
                  <a:lnTo>
                    <a:pt x="5240" y="2669"/>
                  </a:lnTo>
                  <a:lnTo>
                    <a:pt x="5305" y="2620"/>
                  </a:lnTo>
                  <a:lnTo>
                    <a:pt x="5419" y="2588"/>
                  </a:lnTo>
                  <a:lnTo>
                    <a:pt x="5582" y="2685"/>
                  </a:lnTo>
                  <a:lnTo>
                    <a:pt x="5761" y="2881"/>
                  </a:lnTo>
                  <a:lnTo>
                    <a:pt x="5907" y="2946"/>
                  </a:lnTo>
                  <a:lnTo>
                    <a:pt x="6021" y="2897"/>
                  </a:lnTo>
                  <a:lnTo>
                    <a:pt x="6070" y="2832"/>
                  </a:lnTo>
                  <a:lnTo>
                    <a:pt x="6167" y="2815"/>
                  </a:lnTo>
                  <a:lnTo>
                    <a:pt x="6281" y="2864"/>
                  </a:lnTo>
                  <a:lnTo>
                    <a:pt x="6379" y="3043"/>
                  </a:lnTo>
                  <a:lnTo>
                    <a:pt x="6476" y="3157"/>
                  </a:lnTo>
                  <a:lnTo>
                    <a:pt x="6460" y="3401"/>
                  </a:lnTo>
                  <a:lnTo>
                    <a:pt x="6411" y="3662"/>
                  </a:lnTo>
                  <a:lnTo>
                    <a:pt x="6525" y="3694"/>
                  </a:lnTo>
                  <a:lnTo>
                    <a:pt x="6704" y="3645"/>
                  </a:lnTo>
                  <a:lnTo>
                    <a:pt x="6932" y="3434"/>
                  </a:lnTo>
                  <a:lnTo>
                    <a:pt x="7192" y="3027"/>
                  </a:lnTo>
                  <a:lnTo>
                    <a:pt x="7404" y="2799"/>
                  </a:lnTo>
                  <a:lnTo>
                    <a:pt x="7567" y="2734"/>
                  </a:lnTo>
                  <a:lnTo>
                    <a:pt x="7664" y="2750"/>
                  </a:lnTo>
                  <a:lnTo>
                    <a:pt x="7713" y="2946"/>
                  </a:lnTo>
                  <a:lnTo>
                    <a:pt x="7843" y="3369"/>
                  </a:lnTo>
                  <a:lnTo>
                    <a:pt x="7794" y="3629"/>
                  </a:lnTo>
                  <a:lnTo>
                    <a:pt x="7664" y="3743"/>
                  </a:lnTo>
                  <a:lnTo>
                    <a:pt x="7485" y="3483"/>
                  </a:lnTo>
                  <a:lnTo>
                    <a:pt x="7339" y="3743"/>
                  </a:lnTo>
                  <a:lnTo>
                    <a:pt x="7469" y="3743"/>
                  </a:lnTo>
                  <a:lnTo>
                    <a:pt x="7664" y="3808"/>
                  </a:lnTo>
                  <a:lnTo>
                    <a:pt x="7729" y="3922"/>
                  </a:lnTo>
                  <a:lnTo>
                    <a:pt x="7713" y="4020"/>
                  </a:lnTo>
                  <a:lnTo>
                    <a:pt x="7762" y="3873"/>
                  </a:lnTo>
                  <a:lnTo>
                    <a:pt x="7892" y="3759"/>
                  </a:lnTo>
                  <a:lnTo>
                    <a:pt x="8120" y="3841"/>
                  </a:lnTo>
                  <a:lnTo>
                    <a:pt x="8364" y="4085"/>
                  </a:lnTo>
                  <a:lnTo>
                    <a:pt x="8445" y="3971"/>
                  </a:lnTo>
                  <a:lnTo>
                    <a:pt x="8348" y="3548"/>
                  </a:lnTo>
                  <a:lnTo>
                    <a:pt x="8250" y="3613"/>
                  </a:lnTo>
                  <a:lnTo>
                    <a:pt x="8120" y="3662"/>
                  </a:lnTo>
                  <a:lnTo>
                    <a:pt x="7973" y="3564"/>
                  </a:lnTo>
                  <a:lnTo>
                    <a:pt x="7876" y="3336"/>
                  </a:lnTo>
                  <a:lnTo>
                    <a:pt x="8299" y="3255"/>
                  </a:lnTo>
                  <a:lnTo>
                    <a:pt x="9096" y="2994"/>
                  </a:lnTo>
                  <a:lnTo>
                    <a:pt x="9454" y="2978"/>
                  </a:lnTo>
                  <a:lnTo>
                    <a:pt x="9568" y="3385"/>
                  </a:lnTo>
                  <a:lnTo>
                    <a:pt x="9600" y="3141"/>
                  </a:lnTo>
                  <a:lnTo>
                    <a:pt x="9861" y="2767"/>
                  </a:lnTo>
                  <a:lnTo>
                    <a:pt x="10072" y="2653"/>
                  </a:lnTo>
                  <a:lnTo>
                    <a:pt x="10154" y="2702"/>
                  </a:lnTo>
                  <a:lnTo>
                    <a:pt x="10268" y="2799"/>
                  </a:lnTo>
                  <a:lnTo>
                    <a:pt x="10251" y="2913"/>
                  </a:lnTo>
                  <a:lnTo>
                    <a:pt x="10235" y="2994"/>
                  </a:lnTo>
                  <a:lnTo>
                    <a:pt x="10024" y="3092"/>
                  </a:lnTo>
                  <a:lnTo>
                    <a:pt x="9779" y="3206"/>
                  </a:lnTo>
                  <a:lnTo>
                    <a:pt x="9682" y="3483"/>
                  </a:lnTo>
                  <a:lnTo>
                    <a:pt x="9779" y="3727"/>
                  </a:lnTo>
                  <a:lnTo>
                    <a:pt x="10007" y="3662"/>
                  </a:lnTo>
                  <a:lnTo>
                    <a:pt x="10430" y="3483"/>
                  </a:lnTo>
                  <a:lnTo>
                    <a:pt x="10805" y="3239"/>
                  </a:lnTo>
                  <a:lnTo>
                    <a:pt x="11130" y="2913"/>
                  </a:lnTo>
                  <a:lnTo>
                    <a:pt x="11276" y="2734"/>
                  </a:lnTo>
                  <a:lnTo>
                    <a:pt x="11097" y="2669"/>
                  </a:lnTo>
                  <a:lnTo>
                    <a:pt x="10870" y="2571"/>
                  </a:lnTo>
                  <a:lnTo>
                    <a:pt x="10707" y="2360"/>
                  </a:lnTo>
                  <a:lnTo>
                    <a:pt x="10626" y="2165"/>
                  </a:lnTo>
                  <a:lnTo>
                    <a:pt x="10300" y="1986"/>
                  </a:lnTo>
                  <a:lnTo>
                    <a:pt x="9633" y="1807"/>
                  </a:lnTo>
                  <a:lnTo>
                    <a:pt x="8950" y="1693"/>
                  </a:lnTo>
                  <a:lnTo>
                    <a:pt x="8299" y="1465"/>
                  </a:lnTo>
                  <a:lnTo>
                    <a:pt x="7990" y="1237"/>
                  </a:lnTo>
                  <a:lnTo>
                    <a:pt x="7925" y="1416"/>
                  </a:lnTo>
                  <a:lnTo>
                    <a:pt x="7746" y="1693"/>
                  </a:lnTo>
                  <a:lnTo>
                    <a:pt x="7746" y="1888"/>
                  </a:lnTo>
                  <a:lnTo>
                    <a:pt x="7664" y="1969"/>
                  </a:lnTo>
                  <a:lnTo>
                    <a:pt x="7502" y="2002"/>
                  </a:lnTo>
                  <a:lnTo>
                    <a:pt x="7404" y="2116"/>
                  </a:lnTo>
                  <a:lnTo>
                    <a:pt x="7371" y="2230"/>
                  </a:lnTo>
                  <a:lnTo>
                    <a:pt x="7127" y="2100"/>
                  </a:lnTo>
                  <a:lnTo>
                    <a:pt x="6607" y="1969"/>
                  </a:lnTo>
                  <a:lnTo>
                    <a:pt x="5809" y="1969"/>
                  </a:lnTo>
                  <a:lnTo>
                    <a:pt x="5337" y="2002"/>
                  </a:lnTo>
                  <a:lnTo>
                    <a:pt x="5337" y="2002"/>
                  </a:lnTo>
                  <a:lnTo>
                    <a:pt x="5386" y="1758"/>
                  </a:lnTo>
                  <a:lnTo>
                    <a:pt x="5321" y="1514"/>
                  </a:lnTo>
                  <a:lnTo>
                    <a:pt x="5012" y="1384"/>
                  </a:lnTo>
                  <a:lnTo>
                    <a:pt x="4849" y="1237"/>
                  </a:lnTo>
                  <a:lnTo>
                    <a:pt x="4784" y="1319"/>
                  </a:lnTo>
                  <a:lnTo>
                    <a:pt x="4622" y="1416"/>
                  </a:lnTo>
                  <a:lnTo>
                    <a:pt x="4361" y="1384"/>
                  </a:lnTo>
                  <a:lnTo>
                    <a:pt x="4215" y="1351"/>
                  </a:lnTo>
                  <a:lnTo>
                    <a:pt x="4182" y="1270"/>
                  </a:lnTo>
                  <a:lnTo>
                    <a:pt x="4101" y="1123"/>
                  </a:lnTo>
                  <a:lnTo>
                    <a:pt x="4117" y="993"/>
                  </a:lnTo>
                  <a:lnTo>
                    <a:pt x="4215" y="1026"/>
                  </a:lnTo>
                  <a:lnTo>
                    <a:pt x="4361" y="928"/>
                  </a:lnTo>
                  <a:lnTo>
                    <a:pt x="4475" y="863"/>
                  </a:lnTo>
                  <a:lnTo>
                    <a:pt x="4443" y="717"/>
                  </a:lnTo>
                  <a:lnTo>
                    <a:pt x="4345" y="635"/>
                  </a:lnTo>
                  <a:lnTo>
                    <a:pt x="4101" y="814"/>
                  </a:lnTo>
                  <a:lnTo>
                    <a:pt x="3922" y="896"/>
                  </a:lnTo>
                  <a:lnTo>
                    <a:pt x="4020" y="1172"/>
                  </a:lnTo>
                  <a:lnTo>
                    <a:pt x="3873" y="1205"/>
                  </a:lnTo>
                  <a:lnTo>
                    <a:pt x="3564" y="1416"/>
                  </a:lnTo>
                  <a:lnTo>
                    <a:pt x="3255" y="1644"/>
                  </a:lnTo>
                  <a:lnTo>
                    <a:pt x="3043" y="1693"/>
                  </a:lnTo>
                  <a:lnTo>
                    <a:pt x="2913" y="1611"/>
                  </a:lnTo>
                  <a:lnTo>
                    <a:pt x="2848" y="1530"/>
                  </a:lnTo>
                  <a:lnTo>
                    <a:pt x="3157" y="1042"/>
                  </a:lnTo>
                  <a:lnTo>
                    <a:pt x="2994" y="977"/>
                  </a:lnTo>
                  <a:lnTo>
                    <a:pt x="2653" y="1026"/>
                  </a:lnTo>
                  <a:lnTo>
                    <a:pt x="2327" y="1123"/>
                  </a:lnTo>
                  <a:lnTo>
                    <a:pt x="2100" y="1074"/>
                  </a:lnTo>
                  <a:lnTo>
                    <a:pt x="1969" y="944"/>
                  </a:lnTo>
                  <a:lnTo>
                    <a:pt x="1921" y="847"/>
                  </a:lnTo>
                  <a:lnTo>
                    <a:pt x="2148" y="782"/>
                  </a:lnTo>
                  <a:lnTo>
                    <a:pt x="2506" y="798"/>
                  </a:lnTo>
                  <a:lnTo>
                    <a:pt x="2653" y="619"/>
                  </a:lnTo>
                  <a:lnTo>
                    <a:pt x="2669" y="407"/>
                  </a:lnTo>
                  <a:lnTo>
                    <a:pt x="2669" y="277"/>
                  </a:lnTo>
                  <a:lnTo>
                    <a:pt x="2555" y="147"/>
                  </a:lnTo>
                  <a:lnTo>
                    <a:pt x="2327" y="115"/>
                  </a:lnTo>
                  <a:lnTo>
                    <a:pt x="2181" y="196"/>
                  </a:lnTo>
                  <a:lnTo>
                    <a:pt x="2051" y="310"/>
                  </a:lnTo>
                  <a:lnTo>
                    <a:pt x="1807" y="359"/>
                  </a:lnTo>
                  <a:lnTo>
                    <a:pt x="1465" y="261"/>
                  </a:lnTo>
                  <a:lnTo>
                    <a:pt x="1042" y="17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477250" y="1139275"/>
              <a:ext cx="43950" cy="28100"/>
            </a:xfrm>
            <a:custGeom>
              <a:avLst/>
              <a:gdLst/>
              <a:ahLst/>
              <a:cxnLst/>
              <a:rect l="l" t="t" r="r" b="b"/>
              <a:pathLst>
                <a:path w="1758" h="1124" extrusionOk="0">
                  <a:moveTo>
                    <a:pt x="277" y="1"/>
                  </a:moveTo>
                  <a:lnTo>
                    <a:pt x="82" y="98"/>
                  </a:lnTo>
                  <a:lnTo>
                    <a:pt x="0" y="196"/>
                  </a:lnTo>
                  <a:lnTo>
                    <a:pt x="82" y="212"/>
                  </a:lnTo>
                  <a:lnTo>
                    <a:pt x="228" y="310"/>
                  </a:lnTo>
                  <a:lnTo>
                    <a:pt x="342" y="521"/>
                  </a:lnTo>
                  <a:lnTo>
                    <a:pt x="423" y="863"/>
                  </a:lnTo>
                  <a:lnTo>
                    <a:pt x="537" y="1058"/>
                  </a:lnTo>
                  <a:lnTo>
                    <a:pt x="667" y="1124"/>
                  </a:lnTo>
                  <a:lnTo>
                    <a:pt x="765" y="1107"/>
                  </a:lnTo>
                  <a:lnTo>
                    <a:pt x="749" y="896"/>
                  </a:lnTo>
                  <a:lnTo>
                    <a:pt x="977" y="538"/>
                  </a:lnTo>
                  <a:lnTo>
                    <a:pt x="1172" y="440"/>
                  </a:lnTo>
                  <a:lnTo>
                    <a:pt x="1237" y="505"/>
                  </a:lnTo>
                  <a:lnTo>
                    <a:pt x="1367" y="570"/>
                  </a:lnTo>
                  <a:lnTo>
                    <a:pt x="1579" y="538"/>
                  </a:lnTo>
                  <a:lnTo>
                    <a:pt x="1693" y="538"/>
                  </a:lnTo>
                  <a:lnTo>
                    <a:pt x="1758" y="440"/>
                  </a:lnTo>
                  <a:lnTo>
                    <a:pt x="1758" y="164"/>
                  </a:lnTo>
                  <a:lnTo>
                    <a:pt x="1676" y="33"/>
                  </a:lnTo>
                  <a:lnTo>
                    <a:pt x="1595" y="17"/>
                  </a:lnTo>
                  <a:lnTo>
                    <a:pt x="1497" y="131"/>
                  </a:lnTo>
                  <a:lnTo>
                    <a:pt x="1286" y="229"/>
                  </a:lnTo>
                  <a:lnTo>
                    <a:pt x="977" y="212"/>
                  </a:lnTo>
                  <a:lnTo>
                    <a:pt x="570" y="33"/>
                  </a:lnTo>
                  <a:lnTo>
                    <a:pt x="2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463000" y="1174675"/>
              <a:ext cx="11425" cy="18725"/>
            </a:xfrm>
            <a:custGeom>
              <a:avLst/>
              <a:gdLst/>
              <a:ahLst/>
              <a:cxnLst/>
              <a:rect l="l" t="t" r="r" b="b"/>
              <a:pathLst>
                <a:path w="457" h="749" extrusionOk="0">
                  <a:moveTo>
                    <a:pt x="359" y="0"/>
                  </a:moveTo>
                  <a:lnTo>
                    <a:pt x="229" y="114"/>
                  </a:lnTo>
                  <a:lnTo>
                    <a:pt x="50" y="163"/>
                  </a:lnTo>
                  <a:lnTo>
                    <a:pt x="196" y="407"/>
                  </a:lnTo>
                  <a:lnTo>
                    <a:pt x="1" y="749"/>
                  </a:lnTo>
                  <a:lnTo>
                    <a:pt x="99" y="749"/>
                  </a:lnTo>
                  <a:lnTo>
                    <a:pt x="196" y="537"/>
                  </a:lnTo>
                  <a:lnTo>
                    <a:pt x="278" y="293"/>
                  </a:lnTo>
                  <a:lnTo>
                    <a:pt x="343" y="163"/>
                  </a:lnTo>
                  <a:lnTo>
                    <a:pt x="424" y="163"/>
                  </a:lnTo>
                  <a:lnTo>
                    <a:pt x="456" y="196"/>
                  </a:lnTo>
                  <a:lnTo>
                    <a:pt x="424" y="65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519950" y="1147000"/>
              <a:ext cx="17525" cy="20775"/>
            </a:xfrm>
            <a:custGeom>
              <a:avLst/>
              <a:gdLst/>
              <a:ahLst/>
              <a:cxnLst/>
              <a:rect l="l" t="t" r="r" b="b"/>
              <a:pathLst>
                <a:path w="701" h="831" extrusionOk="0">
                  <a:moveTo>
                    <a:pt x="684" y="1"/>
                  </a:moveTo>
                  <a:lnTo>
                    <a:pt x="652" y="34"/>
                  </a:lnTo>
                  <a:lnTo>
                    <a:pt x="648" y="63"/>
                  </a:lnTo>
                  <a:lnTo>
                    <a:pt x="648" y="63"/>
                  </a:lnTo>
                  <a:lnTo>
                    <a:pt x="700" y="34"/>
                  </a:lnTo>
                  <a:lnTo>
                    <a:pt x="684" y="1"/>
                  </a:lnTo>
                  <a:close/>
                  <a:moveTo>
                    <a:pt x="648" y="63"/>
                  </a:moveTo>
                  <a:lnTo>
                    <a:pt x="554" y="115"/>
                  </a:lnTo>
                  <a:lnTo>
                    <a:pt x="212" y="326"/>
                  </a:lnTo>
                  <a:lnTo>
                    <a:pt x="50" y="603"/>
                  </a:lnTo>
                  <a:lnTo>
                    <a:pt x="1" y="831"/>
                  </a:lnTo>
                  <a:lnTo>
                    <a:pt x="66" y="831"/>
                  </a:lnTo>
                  <a:lnTo>
                    <a:pt x="261" y="782"/>
                  </a:lnTo>
                  <a:lnTo>
                    <a:pt x="456" y="636"/>
                  </a:lnTo>
                  <a:lnTo>
                    <a:pt x="603" y="375"/>
                  </a:lnTo>
                  <a:lnTo>
                    <a:pt x="619" y="212"/>
                  </a:lnTo>
                  <a:lnTo>
                    <a:pt x="635" y="164"/>
                  </a:lnTo>
                  <a:lnTo>
                    <a:pt x="648" y="6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498800" y="1212100"/>
              <a:ext cx="8175" cy="4500"/>
            </a:xfrm>
            <a:custGeom>
              <a:avLst/>
              <a:gdLst/>
              <a:ahLst/>
              <a:cxnLst/>
              <a:rect l="l" t="t" r="r" b="b"/>
              <a:pathLst>
                <a:path w="327" h="180" extrusionOk="0">
                  <a:moveTo>
                    <a:pt x="131" y="0"/>
                  </a:moveTo>
                  <a:lnTo>
                    <a:pt x="50" y="17"/>
                  </a:lnTo>
                  <a:lnTo>
                    <a:pt x="1" y="65"/>
                  </a:lnTo>
                  <a:lnTo>
                    <a:pt x="147" y="163"/>
                  </a:lnTo>
                  <a:lnTo>
                    <a:pt x="326" y="179"/>
                  </a:lnTo>
                  <a:lnTo>
                    <a:pt x="261" y="98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524425" y="1186875"/>
              <a:ext cx="8175" cy="7750"/>
            </a:xfrm>
            <a:custGeom>
              <a:avLst/>
              <a:gdLst/>
              <a:ahLst/>
              <a:cxnLst/>
              <a:rect l="l" t="t" r="r" b="b"/>
              <a:pathLst>
                <a:path w="327" h="310" extrusionOk="0">
                  <a:moveTo>
                    <a:pt x="82" y="1"/>
                  </a:moveTo>
                  <a:lnTo>
                    <a:pt x="17" y="114"/>
                  </a:lnTo>
                  <a:lnTo>
                    <a:pt x="1" y="228"/>
                  </a:lnTo>
                  <a:lnTo>
                    <a:pt x="33" y="310"/>
                  </a:lnTo>
                  <a:lnTo>
                    <a:pt x="147" y="245"/>
                  </a:lnTo>
                  <a:lnTo>
                    <a:pt x="212" y="212"/>
                  </a:lnTo>
                  <a:lnTo>
                    <a:pt x="326" y="66"/>
                  </a:lnTo>
                  <a:lnTo>
                    <a:pt x="245" y="1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558600" y="1151075"/>
              <a:ext cx="6950" cy="14275"/>
            </a:xfrm>
            <a:custGeom>
              <a:avLst/>
              <a:gdLst/>
              <a:ahLst/>
              <a:cxnLst/>
              <a:rect l="l" t="t" r="r" b="b"/>
              <a:pathLst>
                <a:path w="278" h="571" extrusionOk="0">
                  <a:moveTo>
                    <a:pt x="82" y="1"/>
                  </a:moveTo>
                  <a:lnTo>
                    <a:pt x="1" y="554"/>
                  </a:lnTo>
                  <a:lnTo>
                    <a:pt x="196" y="570"/>
                  </a:lnTo>
                  <a:lnTo>
                    <a:pt x="277" y="521"/>
                  </a:lnTo>
                  <a:lnTo>
                    <a:pt x="261" y="375"/>
                  </a:lnTo>
                  <a:lnTo>
                    <a:pt x="163" y="212"/>
                  </a:lnTo>
                  <a:lnTo>
                    <a:pt x="163" y="98"/>
                  </a:lnTo>
                  <a:lnTo>
                    <a:pt x="261" y="66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3573650" y="1149850"/>
              <a:ext cx="6950" cy="7350"/>
            </a:xfrm>
            <a:custGeom>
              <a:avLst/>
              <a:gdLst/>
              <a:ahLst/>
              <a:cxnLst/>
              <a:rect l="l" t="t" r="r" b="b"/>
              <a:pathLst>
                <a:path w="278" h="294" extrusionOk="0">
                  <a:moveTo>
                    <a:pt x="180" y="1"/>
                  </a:moveTo>
                  <a:lnTo>
                    <a:pt x="66" y="131"/>
                  </a:lnTo>
                  <a:lnTo>
                    <a:pt x="1" y="164"/>
                  </a:lnTo>
                  <a:lnTo>
                    <a:pt x="49" y="245"/>
                  </a:lnTo>
                  <a:lnTo>
                    <a:pt x="180" y="294"/>
                  </a:lnTo>
                  <a:lnTo>
                    <a:pt x="277" y="229"/>
                  </a:lnTo>
                  <a:lnTo>
                    <a:pt x="212" y="33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563075" y="1177125"/>
              <a:ext cx="6125" cy="8150"/>
            </a:xfrm>
            <a:custGeom>
              <a:avLst/>
              <a:gdLst/>
              <a:ahLst/>
              <a:cxnLst/>
              <a:rect l="l" t="t" r="r" b="b"/>
              <a:pathLst>
                <a:path w="245" h="326" extrusionOk="0">
                  <a:moveTo>
                    <a:pt x="212" y="0"/>
                  </a:moveTo>
                  <a:lnTo>
                    <a:pt x="114" y="33"/>
                  </a:lnTo>
                  <a:lnTo>
                    <a:pt x="33" y="146"/>
                  </a:lnTo>
                  <a:lnTo>
                    <a:pt x="1" y="260"/>
                  </a:lnTo>
                  <a:lnTo>
                    <a:pt x="33" y="293"/>
                  </a:lnTo>
                  <a:lnTo>
                    <a:pt x="66" y="325"/>
                  </a:lnTo>
                  <a:lnTo>
                    <a:pt x="131" y="309"/>
                  </a:lnTo>
                  <a:lnTo>
                    <a:pt x="180" y="146"/>
                  </a:lnTo>
                  <a:lnTo>
                    <a:pt x="245" y="3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576100" y="1259700"/>
              <a:ext cx="13850" cy="8950"/>
            </a:xfrm>
            <a:custGeom>
              <a:avLst/>
              <a:gdLst/>
              <a:ahLst/>
              <a:cxnLst/>
              <a:rect l="l" t="t" r="r" b="b"/>
              <a:pathLst>
                <a:path w="554" h="358" extrusionOk="0">
                  <a:moveTo>
                    <a:pt x="0" y="0"/>
                  </a:moveTo>
                  <a:lnTo>
                    <a:pt x="147" y="130"/>
                  </a:lnTo>
                  <a:lnTo>
                    <a:pt x="326" y="293"/>
                  </a:lnTo>
                  <a:lnTo>
                    <a:pt x="472" y="358"/>
                  </a:lnTo>
                  <a:lnTo>
                    <a:pt x="553" y="342"/>
                  </a:lnTo>
                  <a:lnTo>
                    <a:pt x="521" y="195"/>
                  </a:lnTo>
                  <a:lnTo>
                    <a:pt x="391" y="81"/>
                  </a:lnTo>
                  <a:lnTo>
                    <a:pt x="163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336100" y="1124650"/>
              <a:ext cx="7350" cy="8150"/>
            </a:xfrm>
            <a:custGeom>
              <a:avLst/>
              <a:gdLst/>
              <a:ahLst/>
              <a:cxnLst/>
              <a:rect l="l" t="t" r="r" b="b"/>
              <a:pathLst>
                <a:path w="294" h="326" extrusionOk="0">
                  <a:moveTo>
                    <a:pt x="49" y="0"/>
                  </a:moveTo>
                  <a:lnTo>
                    <a:pt x="0" y="147"/>
                  </a:lnTo>
                  <a:lnTo>
                    <a:pt x="65" y="244"/>
                  </a:lnTo>
                  <a:lnTo>
                    <a:pt x="212" y="325"/>
                  </a:lnTo>
                  <a:lnTo>
                    <a:pt x="293" y="24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348700" y="1122600"/>
              <a:ext cx="33375" cy="20375"/>
            </a:xfrm>
            <a:custGeom>
              <a:avLst/>
              <a:gdLst/>
              <a:ahLst/>
              <a:cxnLst/>
              <a:rect l="l" t="t" r="r" b="b"/>
              <a:pathLst>
                <a:path w="1335" h="815" extrusionOk="0">
                  <a:moveTo>
                    <a:pt x="814" y="1"/>
                  </a:moveTo>
                  <a:lnTo>
                    <a:pt x="277" y="66"/>
                  </a:lnTo>
                  <a:lnTo>
                    <a:pt x="1" y="196"/>
                  </a:lnTo>
                  <a:lnTo>
                    <a:pt x="163" y="473"/>
                  </a:lnTo>
                  <a:lnTo>
                    <a:pt x="375" y="521"/>
                  </a:lnTo>
                  <a:lnTo>
                    <a:pt x="684" y="733"/>
                  </a:lnTo>
                  <a:lnTo>
                    <a:pt x="896" y="814"/>
                  </a:lnTo>
                  <a:lnTo>
                    <a:pt x="1010" y="798"/>
                  </a:lnTo>
                  <a:lnTo>
                    <a:pt x="1172" y="586"/>
                  </a:lnTo>
                  <a:lnTo>
                    <a:pt x="1319" y="489"/>
                  </a:lnTo>
                  <a:lnTo>
                    <a:pt x="1335" y="326"/>
                  </a:lnTo>
                  <a:lnTo>
                    <a:pt x="1319" y="147"/>
                  </a:lnTo>
                  <a:lnTo>
                    <a:pt x="1156" y="66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369850" y="1184025"/>
              <a:ext cx="18750" cy="8175"/>
            </a:xfrm>
            <a:custGeom>
              <a:avLst/>
              <a:gdLst/>
              <a:ahLst/>
              <a:cxnLst/>
              <a:rect l="l" t="t" r="r" b="b"/>
              <a:pathLst>
                <a:path w="750" h="327" extrusionOk="0">
                  <a:moveTo>
                    <a:pt x="749" y="1"/>
                  </a:moveTo>
                  <a:lnTo>
                    <a:pt x="408" y="33"/>
                  </a:lnTo>
                  <a:lnTo>
                    <a:pt x="1" y="98"/>
                  </a:lnTo>
                  <a:lnTo>
                    <a:pt x="115" y="147"/>
                  </a:lnTo>
                  <a:lnTo>
                    <a:pt x="359" y="310"/>
                  </a:lnTo>
                  <a:lnTo>
                    <a:pt x="522" y="326"/>
                  </a:lnTo>
                  <a:lnTo>
                    <a:pt x="603" y="277"/>
                  </a:lnTo>
                  <a:lnTo>
                    <a:pt x="717" y="163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3241325" y="1120175"/>
              <a:ext cx="215600" cy="126125"/>
            </a:xfrm>
            <a:custGeom>
              <a:avLst/>
              <a:gdLst/>
              <a:ahLst/>
              <a:cxnLst/>
              <a:rect l="l" t="t" r="r" b="b"/>
              <a:pathLst>
                <a:path w="8624" h="5045" extrusionOk="0">
                  <a:moveTo>
                    <a:pt x="2164" y="0"/>
                  </a:moveTo>
                  <a:lnTo>
                    <a:pt x="1692" y="65"/>
                  </a:lnTo>
                  <a:lnTo>
                    <a:pt x="1400" y="98"/>
                  </a:lnTo>
                  <a:lnTo>
                    <a:pt x="1400" y="49"/>
                  </a:lnTo>
                  <a:lnTo>
                    <a:pt x="1383" y="16"/>
                  </a:lnTo>
                  <a:lnTo>
                    <a:pt x="1107" y="423"/>
                  </a:lnTo>
                  <a:lnTo>
                    <a:pt x="651" y="1269"/>
                  </a:lnTo>
                  <a:lnTo>
                    <a:pt x="309" y="2180"/>
                  </a:lnTo>
                  <a:lnTo>
                    <a:pt x="65" y="3108"/>
                  </a:lnTo>
                  <a:lnTo>
                    <a:pt x="0" y="3596"/>
                  </a:lnTo>
                  <a:lnTo>
                    <a:pt x="33" y="3710"/>
                  </a:lnTo>
                  <a:lnTo>
                    <a:pt x="196" y="3873"/>
                  </a:lnTo>
                  <a:lnTo>
                    <a:pt x="261" y="3938"/>
                  </a:lnTo>
                  <a:lnTo>
                    <a:pt x="374" y="3726"/>
                  </a:lnTo>
                  <a:lnTo>
                    <a:pt x="521" y="3466"/>
                  </a:lnTo>
                  <a:lnTo>
                    <a:pt x="651" y="3368"/>
                  </a:lnTo>
                  <a:lnTo>
                    <a:pt x="732" y="3352"/>
                  </a:lnTo>
                  <a:lnTo>
                    <a:pt x="846" y="3466"/>
                  </a:lnTo>
                  <a:lnTo>
                    <a:pt x="1155" y="3547"/>
                  </a:lnTo>
                  <a:lnTo>
                    <a:pt x="1465" y="3628"/>
                  </a:lnTo>
                  <a:lnTo>
                    <a:pt x="1579" y="3921"/>
                  </a:lnTo>
                  <a:lnTo>
                    <a:pt x="1513" y="4231"/>
                  </a:lnTo>
                  <a:lnTo>
                    <a:pt x="1660" y="4312"/>
                  </a:lnTo>
                  <a:lnTo>
                    <a:pt x="1855" y="4279"/>
                  </a:lnTo>
                  <a:lnTo>
                    <a:pt x="2050" y="3954"/>
                  </a:lnTo>
                  <a:lnTo>
                    <a:pt x="2229" y="3384"/>
                  </a:lnTo>
                  <a:lnTo>
                    <a:pt x="2425" y="3189"/>
                  </a:lnTo>
                  <a:lnTo>
                    <a:pt x="2620" y="3271"/>
                  </a:lnTo>
                  <a:lnTo>
                    <a:pt x="2766" y="3417"/>
                  </a:lnTo>
                  <a:lnTo>
                    <a:pt x="2831" y="3531"/>
                  </a:lnTo>
                  <a:lnTo>
                    <a:pt x="2962" y="3645"/>
                  </a:lnTo>
                  <a:lnTo>
                    <a:pt x="3222" y="3661"/>
                  </a:lnTo>
                  <a:lnTo>
                    <a:pt x="3450" y="3612"/>
                  </a:lnTo>
                  <a:lnTo>
                    <a:pt x="3547" y="3628"/>
                  </a:lnTo>
                  <a:lnTo>
                    <a:pt x="3580" y="3807"/>
                  </a:lnTo>
                  <a:lnTo>
                    <a:pt x="3466" y="4149"/>
                  </a:lnTo>
                  <a:lnTo>
                    <a:pt x="3515" y="4344"/>
                  </a:lnTo>
                  <a:lnTo>
                    <a:pt x="3612" y="4523"/>
                  </a:lnTo>
                  <a:lnTo>
                    <a:pt x="3759" y="4344"/>
                  </a:lnTo>
                  <a:lnTo>
                    <a:pt x="3824" y="4003"/>
                  </a:lnTo>
                  <a:lnTo>
                    <a:pt x="3775" y="3807"/>
                  </a:lnTo>
                  <a:lnTo>
                    <a:pt x="3710" y="3742"/>
                  </a:lnTo>
                  <a:lnTo>
                    <a:pt x="3726" y="3645"/>
                  </a:lnTo>
                  <a:lnTo>
                    <a:pt x="3873" y="3596"/>
                  </a:lnTo>
                  <a:lnTo>
                    <a:pt x="3954" y="3596"/>
                  </a:lnTo>
                  <a:lnTo>
                    <a:pt x="4166" y="4149"/>
                  </a:lnTo>
                  <a:lnTo>
                    <a:pt x="4345" y="4816"/>
                  </a:lnTo>
                  <a:lnTo>
                    <a:pt x="4556" y="5044"/>
                  </a:lnTo>
                  <a:lnTo>
                    <a:pt x="4637" y="4849"/>
                  </a:lnTo>
                  <a:lnTo>
                    <a:pt x="4589" y="4556"/>
                  </a:lnTo>
                  <a:lnTo>
                    <a:pt x="4426" y="4296"/>
                  </a:lnTo>
                  <a:lnTo>
                    <a:pt x="4345" y="4019"/>
                  </a:lnTo>
                  <a:lnTo>
                    <a:pt x="4410" y="3840"/>
                  </a:lnTo>
                  <a:lnTo>
                    <a:pt x="4491" y="3840"/>
                  </a:lnTo>
                  <a:lnTo>
                    <a:pt x="4605" y="3889"/>
                  </a:lnTo>
                  <a:lnTo>
                    <a:pt x="4703" y="4084"/>
                  </a:lnTo>
                  <a:lnTo>
                    <a:pt x="4751" y="4426"/>
                  </a:lnTo>
                  <a:lnTo>
                    <a:pt x="4833" y="4621"/>
                  </a:lnTo>
                  <a:lnTo>
                    <a:pt x="4947" y="4686"/>
                  </a:lnTo>
                  <a:lnTo>
                    <a:pt x="5028" y="4686"/>
                  </a:lnTo>
                  <a:lnTo>
                    <a:pt x="5321" y="4735"/>
                  </a:lnTo>
                  <a:lnTo>
                    <a:pt x="5728" y="4686"/>
                  </a:lnTo>
                  <a:lnTo>
                    <a:pt x="5842" y="4588"/>
                  </a:lnTo>
                  <a:lnTo>
                    <a:pt x="5923" y="4279"/>
                  </a:lnTo>
                  <a:lnTo>
                    <a:pt x="5890" y="3938"/>
                  </a:lnTo>
                  <a:lnTo>
                    <a:pt x="5988" y="3970"/>
                  </a:lnTo>
                  <a:lnTo>
                    <a:pt x="6216" y="3856"/>
                  </a:lnTo>
                  <a:lnTo>
                    <a:pt x="6444" y="3661"/>
                  </a:lnTo>
                  <a:lnTo>
                    <a:pt x="6671" y="3612"/>
                  </a:lnTo>
                  <a:lnTo>
                    <a:pt x="6802" y="3710"/>
                  </a:lnTo>
                  <a:lnTo>
                    <a:pt x="6834" y="3986"/>
                  </a:lnTo>
                  <a:lnTo>
                    <a:pt x="6867" y="4442"/>
                  </a:lnTo>
                  <a:lnTo>
                    <a:pt x="6980" y="4686"/>
                  </a:lnTo>
                  <a:lnTo>
                    <a:pt x="7078" y="4751"/>
                  </a:lnTo>
                  <a:lnTo>
                    <a:pt x="7257" y="4231"/>
                  </a:lnTo>
                  <a:lnTo>
                    <a:pt x="7534" y="3775"/>
                  </a:lnTo>
                  <a:lnTo>
                    <a:pt x="7875" y="3531"/>
                  </a:lnTo>
                  <a:lnTo>
                    <a:pt x="7827" y="3384"/>
                  </a:lnTo>
                  <a:lnTo>
                    <a:pt x="7892" y="3075"/>
                  </a:lnTo>
                  <a:lnTo>
                    <a:pt x="8022" y="2782"/>
                  </a:lnTo>
                  <a:lnTo>
                    <a:pt x="8006" y="2522"/>
                  </a:lnTo>
                  <a:lnTo>
                    <a:pt x="7875" y="2392"/>
                  </a:lnTo>
                  <a:lnTo>
                    <a:pt x="7957" y="2441"/>
                  </a:lnTo>
                  <a:lnTo>
                    <a:pt x="8054" y="2376"/>
                  </a:lnTo>
                  <a:lnTo>
                    <a:pt x="8168" y="2148"/>
                  </a:lnTo>
                  <a:lnTo>
                    <a:pt x="8217" y="2148"/>
                  </a:lnTo>
                  <a:lnTo>
                    <a:pt x="8217" y="2034"/>
                  </a:lnTo>
                  <a:lnTo>
                    <a:pt x="8136" y="1871"/>
                  </a:lnTo>
                  <a:lnTo>
                    <a:pt x="7924" y="1741"/>
                  </a:lnTo>
                  <a:lnTo>
                    <a:pt x="7648" y="1643"/>
                  </a:lnTo>
                  <a:lnTo>
                    <a:pt x="7566" y="1481"/>
                  </a:lnTo>
                  <a:lnTo>
                    <a:pt x="7631" y="1285"/>
                  </a:lnTo>
                  <a:lnTo>
                    <a:pt x="7729" y="1155"/>
                  </a:lnTo>
                  <a:lnTo>
                    <a:pt x="7778" y="1074"/>
                  </a:lnTo>
                  <a:lnTo>
                    <a:pt x="7908" y="993"/>
                  </a:lnTo>
                  <a:lnTo>
                    <a:pt x="8087" y="1009"/>
                  </a:lnTo>
                  <a:lnTo>
                    <a:pt x="8315" y="1139"/>
                  </a:lnTo>
                  <a:lnTo>
                    <a:pt x="8461" y="1155"/>
                  </a:lnTo>
                  <a:lnTo>
                    <a:pt x="8542" y="1074"/>
                  </a:lnTo>
                  <a:lnTo>
                    <a:pt x="8591" y="993"/>
                  </a:lnTo>
                  <a:lnTo>
                    <a:pt x="8624" y="749"/>
                  </a:lnTo>
                  <a:lnTo>
                    <a:pt x="8510" y="439"/>
                  </a:lnTo>
                  <a:lnTo>
                    <a:pt x="8087" y="277"/>
                  </a:lnTo>
                  <a:lnTo>
                    <a:pt x="7827" y="293"/>
                  </a:lnTo>
                  <a:lnTo>
                    <a:pt x="7713" y="293"/>
                  </a:lnTo>
                  <a:lnTo>
                    <a:pt x="7485" y="358"/>
                  </a:lnTo>
                  <a:lnTo>
                    <a:pt x="7404" y="504"/>
                  </a:lnTo>
                  <a:lnTo>
                    <a:pt x="7404" y="651"/>
                  </a:lnTo>
                  <a:lnTo>
                    <a:pt x="7290" y="488"/>
                  </a:lnTo>
                  <a:lnTo>
                    <a:pt x="7062" y="391"/>
                  </a:lnTo>
                  <a:lnTo>
                    <a:pt x="6720" y="553"/>
                  </a:lnTo>
                  <a:lnTo>
                    <a:pt x="6281" y="1041"/>
                  </a:lnTo>
                  <a:lnTo>
                    <a:pt x="5972" y="1253"/>
                  </a:lnTo>
                  <a:lnTo>
                    <a:pt x="5744" y="1204"/>
                  </a:lnTo>
                  <a:lnTo>
                    <a:pt x="5646" y="1074"/>
                  </a:lnTo>
                  <a:lnTo>
                    <a:pt x="5500" y="1220"/>
                  </a:lnTo>
                  <a:lnTo>
                    <a:pt x="5337" y="1546"/>
                  </a:lnTo>
                  <a:lnTo>
                    <a:pt x="5207" y="1660"/>
                  </a:lnTo>
                  <a:lnTo>
                    <a:pt x="5109" y="1660"/>
                  </a:lnTo>
                  <a:lnTo>
                    <a:pt x="5126" y="1448"/>
                  </a:lnTo>
                  <a:lnTo>
                    <a:pt x="4979" y="1253"/>
                  </a:lnTo>
                  <a:lnTo>
                    <a:pt x="4719" y="1237"/>
                  </a:lnTo>
                  <a:lnTo>
                    <a:pt x="4458" y="1204"/>
                  </a:lnTo>
                  <a:lnTo>
                    <a:pt x="4377" y="1123"/>
                  </a:lnTo>
                  <a:lnTo>
                    <a:pt x="4035" y="1090"/>
                  </a:lnTo>
                  <a:lnTo>
                    <a:pt x="3352" y="1074"/>
                  </a:lnTo>
                  <a:lnTo>
                    <a:pt x="3075" y="1172"/>
                  </a:lnTo>
                  <a:lnTo>
                    <a:pt x="2929" y="1090"/>
                  </a:lnTo>
                  <a:lnTo>
                    <a:pt x="2783" y="879"/>
                  </a:lnTo>
                  <a:lnTo>
                    <a:pt x="2783" y="732"/>
                  </a:lnTo>
                  <a:lnTo>
                    <a:pt x="2848" y="683"/>
                  </a:lnTo>
                  <a:lnTo>
                    <a:pt x="2652" y="765"/>
                  </a:lnTo>
                  <a:lnTo>
                    <a:pt x="2392" y="1025"/>
                  </a:lnTo>
                  <a:lnTo>
                    <a:pt x="2229" y="960"/>
                  </a:lnTo>
                  <a:lnTo>
                    <a:pt x="2164" y="749"/>
                  </a:lnTo>
                  <a:lnTo>
                    <a:pt x="2343" y="667"/>
                  </a:lnTo>
                  <a:lnTo>
                    <a:pt x="2522" y="472"/>
                  </a:lnTo>
                  <a:lnTo>
                    <a:pt x="2620" y="391"/>
                  </a:lnTo>
                  <a:lnTo>
                    <a:pt x="2490" y="163"/>
                  </a:lnTo>
                  <a:lnTo>
                    <a:pt x="2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6081374" y="354410"/>
            <a:ext cx="3008840" cy="1058870"/>
            <a:chOff x="5585150" y="1630675"/>
            <a:chExt cx="1583600" cy="557300"/>
          </a:xfrm>
        </p:grpSpPr>
        <p:sp>
          <p:nvSpPr>
            <p:cNvPr id="51" name="Google Shape;51;p2"/>
            <p:cNvSpPr/>
            <p:nvPr/>
          </p:nvSpPr>
          <p:spPr>
            <a:xfrm>
              <a:off x="6519900" y="1984550"/>
              <a:ext cx="15900" cy="13850"/>
            </a:xfrm>
            <a:custGeom>
              <a:avLst/>
              <a:gdLst/>
              <a:ahLst/>
              <a:cxnLst/>
              <a:rect l="l" t="t" r="r" b="b"/>
              <a:pathLst>
                <a:path w="636" h="554" extrusionOk="0">
                  <a:moveTo>
                    <a:pt x="212" y="1"/>
                  </a:moveTo>
                  <a:lnTo>
                    <a:pt x="33" y="147"/>
                  </a:lnTo>
                  <a:lnTo>
                    <a:pt x="1" y="277"/>
                  </a:lnTo>
                  <a:lnTo>
                    <a:pt x="33" y="407"/>
                  </a:lnTo>
                  <a:lnTo>
                    <a:pt x="212" y="554"/>
                  </a:lnTo>
                  <a:lnTo>
                    <a:pt x="424" y="554"/>
                  </a:lnTo>
                  <a:lnTo>
                    <a:pt x="603" y="407"/>
                  </a:lnTo>
                  <a:lnTo>
                    <a:pt x="635" y="277"/>
                  </a:lnTo>
                  <a:lnTo>
                    <a:pt x="603" y="147"/>
                  </a:lnTo>
                  <a:lnTo>
                    <a:pt x="42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6364525" y="2010175"/>
              <a:ext cx="8575" cy="8175"/>
            </a:xfrm>
            <a:custGeom>
              <a:avLst/>
              <a:gdLst/>
              <a:ahLst/>
              <a:cxnLst/>
              <a:rect l="l" t="t" r="r" b="b"/>
              <a:pathLst>
                <a:path w="343" h="327" extrusionOk="0">
                  <a:moveTo>
                    <a:pt x="98" y="1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98" y="326"/>
                  </a:lnTo>
                  <a:lnTo>
                    <a:pt x="228" y="326"/>
                  </a:lnTo>
                  <a:lnTo>
                    <a:pt x="326" y="245"/>
                  </a:lnTo>
                  <a:lnTo>
                    <a:pt x="342" y="163"/>
                  </a:lnTo>
                  <a:lnTo>
                    <a:pt x="326" y="82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367375" y="1884500"/>
              <a:ext cx="17925" cy="25225"/>
            </a:xfrm>
            <a:custGeom>
              <a:avLst/>
              <a:gdLst/>
              <a:ahLst/>
              <a:cxnLst/>
              <a:rect l="l" t="t" r="r" b="b"/>
              <a:pathLst>
                <a:path w="717" h="1009" extrusionOk="0">
                  <a:moveTo>
                    <a:pt x="358" y="0"/>
                  </a:moveTo>
                  <a:lnTo>
                    <a:pt x="212" y="16"/>
                  </a:lnTo>
                  <a:lnTo>
                    <a:pt x="33" y="212"/>
                  </a:lnTo>
                  <a:lnTo>
                    <a:pt x="17" y="342"/>
                  </a:lnTo>
                  <a:lnTo>
                    <a:pt x="0" y="651"/>
                  </a:lnTo>
                  <a:lnTo>
                    <a:pt x="0" y="732"/>
                  </a:lnTo>
                  <a:lnTo>
                    <a:pt x="49" y="830"/>
                  </a:lnTo>
                  <a:lnTo>
                    <a:pt x="98" y="895"/>
                  </a:lnTo>
                  <a:lnTo>
                    <a:pt x="179" y="960"/>
                  </a:lnTo>
                  <a:lnTo>
                    <a:pt x="261" y="993"/>
                  </a:lnTo>
                  <a:lnTo>
                    <a:pt x="358" y="1009"/>
                  </a:lnTo>
                  <a:lnTo>
                    <a:pt x="505" y="976"/>
                  </a:lnTo>
                  <a:lnTo>
                    <a:pt x="700" y="781"/>
                  </a:lnTo>
                  <a:lnTo>
                    <a:pt x="716" y="651"/>
                  </a:lnTo>
                  <a:lnTo>
                    <a:pt x="700" y="342"/>
                  </a:lnTo>
                  <a:lnTo>
                    <a:pt x="700" y="244"/>
                  </a:lnTo>
                  <a:lnTo>
                    <a:pt x="667" y="163"/>
                  </a:lnTo>
                  <a:lnTo>
                    <a:pt x="602" y="98"/>
                  </a:lnTo>
                  <a:lnTo>
                    <a:pt x="537" y="3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6426350" y="1995950"/>
              <a:ext cx="6525" cy="6525"/>
            </a:xfrm>
            <a:custGeom>
              <a:avLst/>
              <a:gdLst/>
              <a:ahLst/>
              <a:cxnLst/>
              <a:rect l="l" t="t" r="r" b="b"/>
              <a:pathLst>
                <a:path w="261" h="261" extrusionOk="0">
                  <a:moveTo>
                    <a:pt x="82" y="0"/>
                  </a:moveTo>
                  <a:lnTo>
                    <a:pt x="1" y="65"/>
                  </a:lnTo>
                  <a:lnTo>
                    <a:pt x="1" y="130"/>
                  </a:lnTo>
                  <a:lnTo>
                    <a:pt x="1" y="179"/>
                  </a:lnTo>
                  <a:lnTo>
                    <a:pt x="82" y="261"/>
                  </a:lnTo>
                  <a:lnTo>
                    <a:pt x="180" y="261"/>
                  </a:lnTo>
                  <a:lnTo>
                    <a:pt x="245" y="179"/>
                  </a:lnTo>
                  <a:lnTo>
                    <a:pt x="261" y="130"/>
                  </a:lnTo>
                  <a:lnTo>
                    <a:pt x="245" y="6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450750" y="1877575"/>
              <a:ext cx="32975" cy="30950"/>
            </a:xfrm>
            <a:custGeom>
              <a:avLst/>
              <a:gdLst/>
              <a:ahLst/>
              <a:cxnLst/>
              <a:rect l="l" t="t" r="r" b="b"/>
              <a:pathLst>
                <a:path w="1319" h="1238" extrusionOk="0">
                  <a:moveTo>
                    <a:pt x="538" y="0"/>
                  </a:moveTo>
                  <a:lnTo>
                    <a:pt x="310" y="82"/>
                  </a:lnTo>
                  <a:lnTo>
                    <a:pt x="131" y="228"/>
                  </a:lnTo>
                  <a:lnTo>
                    <a:pt x="17" y="472"/>
                  </a:lnTo>
                  <a:lnTo>
                    <a:pt x="1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8" y="1237"/>
                  </a:lnTo>
                  <a:lnTo>
                    <a:pt x="782" y="1237"/>
                  </a:lnTo>
                  <a:lnTo>
                    <a:pt x="1010" y="1156"/>
                  </a:lnTo>
                  <a:lnTo>
                    <a:pt x="1189" y="1009"/>
                  </a:lnTo>
                  <a:lnTo>
                    <a:pt x="1303" y="765"/>
                  </a:lnTo>
                  <a:lnTo>
                    <a:pt x="1319" y="619"/>
                  </a:lnTo>
                  <a:lnTo>
                    <a:pt x="1303" y="472"/>
                  </a:lnTo>
                  <a:lnTo>
                    <a:pt x="1189" y="228"/>
                  </a:lnTo>
                  <a:lnTo>
                    <a:pt x="1010" y="8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333600" y="1963800"/>
              <a:ext cx="31350" cy="25250"/>
            </a:xfrm>
            <a:custGeom>
              <a:avLst/>
              <a:gdLst/>
              <a:ahLst/>
              <a:cxnLst/>
              <a:rect l="l" t="t" r="r" b="b"/>
              <a:pathLst>
                <a:path w="1254" h="1010" extrusionOk="0">
                  <a:moveTo>
                    <a:pt x="505" y="1"/>
                  </a:moveTo>
                  <a:lnTo>
                    <a:pt x="245" y="66"/>
                  </a:lnTo>
                  <a:lnTo>
                    <a:pt x="147" y="147"/>
                  </a:lnTo>
                  <a:lnTo>
                    <a:pt x="33" y="310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66" y="749"/>
                  </a:lnTo>
                  <a:lnTo>
                    <a:pt x="147" y="863"/>
                  </a:lnTo>
                  <a:lnTo>
                    <a:pt x="245" y="945"/>
                  </a:lnTo>
                  <a:lnTo>
                    <a:pt x="359" y="977"/>
                  </a:lnTo>
                  <a:lnTo>
                    <a:pt x="489" y="1010"/>
                  </a:lnTo>
                  <a:lnTo>
                    <a:pt x="619" y="977"/>
                  </a:lnTo>
                  <a:lnTo>
                    <a:pt x="766" y="961"/>
                  </a:lnTo>
                  <a:lnTo>
                    <a:pt x="798" y="961"/>
                  </a:lnTo>
                  <a:lnTo>
                    <a:pt x="912" y="945"/>
                  </a:lnTo>
                  <a:lnTo>
                    <a:pt x="1026" y="896"/>
                  </a:lnTo>
                  <a:lnTo>
                    <a:pt x="1124" y="814"/>
                  </a:lnTo>
                  <a:lnTo>
                    <a:pt x="1189" y="733"/>
                  </a:lnTo>
                  <a:lnTo>
                    <a:pt x="1237" y="619"/>
                  </a:lnTo>
                  <a:lnTo>
                    <a:pt x="1254" y="505"/>
                  </a:lnTo>
                  <a:lnTo>
                    <a:pt x="1221" y="326"/>
                  </a:lnTo>
                  <a:lnTo>
                    <a:pt x="977" y="82"/>
                  </a:lnTo>
                  <a:lnTo>
                    <a:pt x="798" y="50"/>
                  </a:lnTo>
                  <a:lnTo>
                    <a:pt x="766" y="50"/>
                  </a:lnTo>
                  <a:lnTo>
                    <a:pt x="635" y="17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357200" y="2064275"/>
              <a:ext cx="23200" cy="21175"/>
            </a:xfrm>
            <a:custGeom>
              <a:avLst/>
              <a:gdLst/>
              <a:ahLst/>
              <a:cxnLst/>
              <a:rect l="l" t="t" r="r" b="b"/>
              <a:pathLst>
                <a:path w="928" h="847" extrusionOk="0">
                  <a:moveTo>
                    <a:pt x="293" y="1"/>
                  </a:moveTo>
                  <a:lnTo>
                    <a:pt x="82" y="147"/>
                  </a:lnTo>
                  <a:lnTo>
                    <a:pt x="1" y="310"/>
                  </a:lnTo>
                  <a:lnTo>
                    <a:pt x="1" y="424"/>
                  </a:lnTo>
                  <a:lnTo>
                    <a:pt x="1" y="538"/>
                  </a:lnTo>
                  <a:lnTo>
                    <a:pt x="82" y="700"/>
                  </a:lnTo>
                  <a:lnTo>
                    <a:pt x="293" y="847"/>
                  </a:lnTo>
                  <a:lnTo>
                    <a:pt x="635" y="847"/>
                  </a:lnTo>
                  <a:lnTo>
                    <a:pt x="847" y="700"/>
                  </a:lnTo>
                  <a:lnTo>
                    <a:pt x="912" y="538"/>
                  </a:lnTo>
                  <a:lnTo>
                    <a:pt x="928" y="424"/>
                  </a:lnTo>
                  <a:lnTo>
                    <a:pt x="912" y="310"/>
                  </a:lnTo>
                  <a:lnTo>
                    <a:pt x="847" y="14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222150" y="2027675"/>
              <a:ext cx="20375" cy="18725"/>
            </a:xfrm>
            <a:custGeom>
              <a:avLst/>
              <a:gdLst/>
              <a:ahLst/>
              <a:cxnLst/>
              <a:rect l="l" t="t" r="r" b="b"/>
              <a:pathLst>
                <a:path w="815" h="749" extrusionOk="0">
                  <a:moveTo>
                    <a:pt x="261" y="0"/>
                  </a:moveTo>
                  <a:lnTo>
                    <a:pt x="33" y="196"/>
                  </a:lnTo>
                  <a:lnTo>
                    <a:pt x="1" y="375"/>
                  </a:lnTo>
                  <a:lnTo>
                    <a:pt x="33" y="554"/>
                  </a:lnTo>
                  <a:lnTo>
                    <a:pt x="261" y="749"/>
                  </a:lnTo>
                  <a:lnTo>
                    <a:pt x="570" y="749"/>
                  </a:lnTo>
                  <a:lnTo>
                    <a:pt x="798" y="554"/>
                  </a:lnTo>
                  <a:lnTo>
                    <a:pt x="814" y="375"/>
                  </a:lnTo>
                  <a:lnTo>
                    <a:pt x="798" y="196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246550" y="2113100"/>
              <a:ext cx="17125" cy="14675"/>
            </a:xfrm>
            <a:custGeom>
              <a:avLst/>
              <a:gdLst/>
              <a:ahLst/>
              <a:cxnLst/>
              <a:rect l="l" t="t" r="r" b="b"/>
              <a:pathLst>
                <a:path w="685" h="587" extrusionOk="0">
                  <a:moveTo>
                    <a:pt x="229" y="0"/>
                  </a:moveTo>
                  <a:lnTo>
                    <a:pt x="33" y="147"/>
                  </a:lnTo>
                  <a:lnTo>
                    <a:pt x="1" y="293"/>
                  </a:lnTo>
                  <a:lnTo>
                    <a:pt x="33" y="423"/>
                  </a:lnTo>
                  <a:lnTo>
                    <a:pt x="229" y="586"/>
                  </a:lnTo>
                  <a:lnTo>
                    <a:pt x="456" y="586"/>
                  </a:lnTo>
                  <a:lnTo>
                    <a:pt x="652" y="423"/>
                  </a:lnTo>
                  <a:lnTo>
                    <a:pt x="684" y="293"/>
                  </a:lnTo>
                  <a:lnTo>
                    <a:pt x="652" y="147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133875" y="2068350"/>
              <a:ext cx="15075" cy="13050"/>
            </a:xfrm>
            <a:custGeom>
              <a:avLst/>
              <a:gdLst/>
              <a:ahLst/>
              <a:cxnLst/>
              <a:rect l="l" t="t" r="r" b="b"/>
              <a:pathLst>
                <a:path w="603" h="522" extrusionOk="0">
                  <a:moveTo>
                    <a:pt x="196" y="1"/>
                  </a:moveTo>
                  <a:lnTo>
                    <a:pt x="33" y="131"/>
                  </a:lnTo>
                  <a:lnTo>
                    <a:pt x="1" y="261"/>
                  </a:lnTo>
                  <a:lnTo>
                    <a:pt x="33" y="391"/>
                  </a:lnTo>
                  <a:lnTo>
                    <a:pt x="196" y="521"/>
                  </a:lnTo>
                  <a:lnTo>
                    <a:pt x="408" y="521"/>
                  </a:lnTo>
                  <a:lnTo>
                    <a:pt x="570" y="391"/>
                  </a:lnTo>
                  <a:lnTo>
                    <a:pt x="603" y="261"/>
                  </a:lnTo>
                  <a:lnTo>
                    <a:pt x="570" y="131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958150" y="2059000"/>
              <a:ext cx="18325" cy="16300"/>
            </a:xfrm>
            <a:custGeom>
              <a:avLst/>
              <a:gdLst/>
              <a:ahLst/>
              <a:cxnLst/>
              <a:rect l="l" t="t" r="r" b="b"/>
              <a:pathLst>
                <a:path w="733" h="652" extrusionOk="0">
                  <a:moveTo>
                    <a:pt x="229" y="0"/>
                  </a:moveTo>
                  <a:lnTo>
                    <a:pt x="33" y="179"/>
                  </a:lnTo>
                  <a:lnTo>
                    <a:pt x="1" y="326"/>
                  </a:lnTo>
                  <a:lnTo>
                    <a:pt x="33" y="488"/>
                  </a:lnTo>
                  <a:lnTo>
                    <a:pt x="229" y="651"/>
                  </a:lnTo>
                  <a:lnTo>
                    <a:pt x="489" y="651"/>
                  </a:lnTo>
                  <a:lnTo>
                    <a:pt x="700" y="488"/>
                  </a:lnTo>
                  <a:lnTo>
                    <a:pt x="733" y="326"/>
                  </a:lnTo>
                  <a:lnTo>
                    <a:pt x="700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5802375" y="2077300"/>
              <a:ext cx="11400" cy="10200"/>
            </a:xfrm>
            <a:custGeom>
              <a:avLst/>
              <a:gdLst/>
              <a:ahLst/>
              <a:cxnLst/>
              <a:rect l="l" t="t" r="r" b="b"/>
              <a:pathLst>
                <a:path w="456" h="408" extrusionOk="0">
                  <a:moveTo>
                    <a:pt x="146" y="0"/>
                  </a:moveTo>
                  <a:lnTo>
                    <a:pt x="16" y="114"/>
                  </a:lnTo>
                  <a:lnTo>
                    <a:pt x="0" y="212"/>
                  </a:lnTo>
                  <a:lnTo>
                    <a:pt x="16" y="310"/>
                  </a:lnTo>
                  <a:lnTo>
                    <a:pt x="146" y="407"/>
                  </a:lnTo>
                  <a:lnTo>
                    <a:pt x="309" y="407"/>
                  </a:lnTo>
                  <a:lnTo>
                    <a:pt x="439" y="310"/>
                  </a:lnTo>
                  <a:lnTo>
                    <a:pt x="456" y="212"/>
                  </a:lnTo>
                  <a:lnTo>
                    <a:pt x="439" y="11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585150" y="207242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77" y="0"/>
                  </a:moveTo>
                  <a:lnTo>
                    <a:pt x="33" y="212"/>
                  </a:lnTo>
                  <a:lnTo>
                    <a:pt x="0" y="407"/>
                  </a:lnTo>
                  <a:lnTo>
                    <a:pt x="33" y="586"/>
                  </a:lnTo>
                  <a:lnTo>
                    <a:pt x="277" y="797"/>
                  </a:lnTo>
                  <a:lnTo>
                    <a:pt x="586" y="797"/>
                  </a:lnTo>
                  <a:lnTo>
                    <a:pt x="830" y="586"/>
                  </a:lnTo>
                  <a:lnTo>
                    <a:pt x="863" y="407"/>
                  </a:lnTo>
                  <a:lnTo>
                    <a:pt x="830" y="21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5869075" y="2174100"/>
              <a:ext cx="14675" cy="13875"/>
            </a:xfrm>
            <a:custGeom>
              <a:avLst/>
              <a:gdLst/>
              <a:ahLst/>
              <a:cxnLst/>
              <a:rect l="l" t="t" r="r" b="b"/>
              <a:pathLst>
                <a:path w="587" h="555" extrusionOk="0">
                  <a:moveTo>
                    <a:pt x="179" y="1"/>
                  </a:moveTo>
                  <a:lnTo>
                    <a:pt x="17" y="147"/>
                  </a:lnTo>
                  <a:lnTo>
                    <a:pt x="0" y="278"/>
                  </a:lnTo>
                  <a:lnTo>
                    <a:pt x="17" y="408"/>
                  </a:lnTo>
                  <a:lnTo>
                    <a:pt x="179" y="554"/>
                  </a:lnTo>
                  <a:lnTo>
                    <a:pt x="391" y="554"/>
                  </a:lnTo>
                  <a:lnTo>
                    <a:pt x="570" y="408"/>
                  </a:lnTo>
                  <a:lnTo>
                    <a:pt x="586" y="278"/>
                  </a:lnTo>
                  <a:lnTo>
                    <a:pt x="570" y="147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067975" y="192597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98"/>
                  </a:lnTo>
                  <a:lnTo>
                    <a:pt x="1" y="196"/>
                  </a:lnTo>
                  <a:lnTo>
                    <a:pt x="17" y="294"/>
                  </a:lnTo>
                  <a:lnTo>
                    <a:pt x="131" y="407"/>
                  </a:lnTo>
                  <a:lnTo>
                    <a:pt x="294" y="407"/>
                  </a:lnTo>
                  <a:lnTo>
                    <a:pt x="408" y="294"/>
                  </a:lnTo>
                  <a:lnTo>
                    <a:pt x="424" y="196"/>
                  </a:lnTo>
                  <a:lnTo>
                    <a:pt x="408" y="98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114775" y="2147275"/>
              <a:ext cx="23200" cy="21975"/>
            </a:xfrm>
            <a:custGeom>
              <a:avLst/>
              <a:gdLst/>
              <a:ahLst/>
              <a:cxnLst/>
              <a:rect l="l" t="t" r="r" b="b"/>
              <a:pathLst>
                <a:path w="928" h="879" extrusionOk="0">
                  <a:moveTo>
                    <a:pt x="293" y="0"/>
                  </a:moveTo>
                  <a:lnTo>
                    <a:pt x="81" y="163"/>
                  </a:lnTo>
                  <a:lnTo>
                    <a:pt x="0" y="325"/>
                  </a:lnTo>
                  <a:lnTo>
                    <a:pt x="0" y="439"/>
                  </a:lnTo>
                  <a:lnTo>
                    <a:pt x="0" y="553"/>
                  </a:lnTo>
                  <a:lnTo>
                    <a:pt x="81" y="716"/>
                  </a:lnTo>
                  <a:lnTo>
                    <a:pt x="293" y="879"/>
                  </a:lnTo>
                  <a:lnTo>
                    <a:pt x="635" y="879"/>
                  </a:lnTo>
                  <a:lnTo>
                    <a:pt x="846" y="716"/>
                  </a:lnTo>
                  <a:lnTo>
                    <a:pt x="928" y="553"/>
                  </a:lnTo>
                  <a:lnTo>
                    <a:pt x="928" y="439"/>
                  </a:lnTo>
                  <a:lnTo>
                    <a:pt x="928" y="325"/>
                  </a:lnTo>
                  <a:lnTo>
                    <a:pt x="846" y="163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152175" y="1919475"/>
              <a:ext cx="24025" cy="22800"/>
            </a:xfrm>
            <a:custGeom>
              <a:avLst/>
              <a:gdLst/>
              <a:ahLst/>
              <a:cxnLst/>
              <a:rect l="l" t="t" r="r" b="b"/>
              <a:pathLst>
                <a:path w="961" h="912" extrusionOk="0">
                  <a:moveTo>
                    <a:pt x="668" y="0"/>
                  </a:moveTo>
                  <a:lnTo>
                    <a:pt x="294" y="17"/>
                  </a:lnTo>
                  <a:lnTo>
                    <a:pt x="82" y="163"/>
                  </a:lnTo>
                  <a:lnTo>
                    <a:pt x="1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82" y="749"/>
                  </a:lnTo>
                  <a:lnTo>
                    <a:pt x="294" y="912"/>
                  </a:lnTo>
                  <a:lnTo>
                    <a:pt x="668" y="912"/>
                  </a:lnTo>
                  <a:lnTo>
                    <a:pt x="880" y="749"/>
                  </a:lnTo>
                  <a:lnTo>
                    <a:pt x="961" y="570"/>
                  </a:lnTo>
                  <a:lnTo>
                    <a:pt x="961" y="456"/>
                  </a:lnTo>
                  <a:lnTo>
                    <a:pt x="961" y="342"/>
                  </a:lnTo>
                  <a:lnTo>
                    <a:pt x="880" y="163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244125" y="1920700"/>
              <a:ext cx="21975" cy="20350"/>
            </a:xfrm>
            <a:custGeom>
              <a:avLst/>
              <a:gdLst/>
              <a:ahLst/>
              <a:cxnLst/>
              <a:rect l="l" t="t" r="r" b="b"/>
              <a:pathLst>
                <a:path w="879" h="814" extrusionOk="0">
                  <a:moveTo>
                    <a:pt x="277" y="0"/>
                  </a:moveTo>
                  <a:lnTo>
                    <a:pt x="82" y="147"/>
                  </a:lnTo>
                  <a:lnTo>
                    <a:pt x="0" y="309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2" y="667"/>
                  </a:lnTo>
                  <a:lnTo>
                    <a:pt x="277" y="814"/>
                  </a:lnTo>
                  <a:lnTo>
                    <a:pt x="602" y="814"/>
                  </a:lnTo>
                  <a:lnTo>
                    <a:pt x="798" y="667"/>
                  </a:lnTo>
                  <a:lnTo>
                    <a:pt x="879" y="505"/>
                  </a:lnTo>
                  <a:lnTo>
                    <a:pt x="879" y="407"/>
                  </a:lnTo>
                  <a:lnTo>
                    <a:pt x="879" y="309"/>
                  </a:lnTo>
                  <a:lnTo>
                    <a:pt x="798" y="147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6269350" y="1778725"/>
              <a:ext cx="17100" cy="16300"/>
            </a:xfrm>
            <a:custGeom>
              <a:avLst/>
              <a:gdLst/>
              <a:ahLst/>
              <a:cxnLst/>
              <a:rect l="l" t="t" r="r" b="b"/>
              <a:pathLst>
                <a:path w="684" h="652" extrusionOk="0">
                  <a:moveTo>
                    <a:pt x="212" y="1"/>
                  </a:moveTo>
                  <a:lnTo>
                    <a:pt x="16" y="180"/>
                  </a:lnTo>
                  <a:lnTo>
                    <a:pt x="0" y="326"/>
                  </a:lnTo>
                  <a:lnTo>
                    <a:pt x="16" y="489"/>
                  </a:lnTo>
                  <a:lnTo>
                    <a:pt x="212" y="651"/>
                  </a:lnTo>
                  <a:lnTo>
                    <a:pt x="472" y="651"/>
                  </a:lnTo>
                  <a:lnTo>
                    <a:pt x="651" y="489"/>
                  </a:lnTo>
                  <a:lnTo>
                    <a:pt x="683" y="326"/>
                  </a:lnTo>
                  <a:lnTo>
                    <a:pt x="651" y="180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6408850" y="179702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115"/>
                  </a:lnTo>
                  <a:lnTo>
                    <a:pt x="1" y="212"/>
                  </a:lnTo>
                  <a:lnTo>
                    <a:pt x="17" y="294"/>
                  </a:lnTo>
                  <a:lnTo>
                    <a:pt x="131" y="408"/>
                  </a:lnTo>
                  <a:lnTo>
                    <a:pt x="294" y="408"/>
                  </a:lnTo>
                  <a:lnTo>
                    <a:pt x="408" y="294"/>
                  </a:lnTo>
                  <a:lnTo>
                    <a:pt x="424" y="212"/>
                  </a:lnTo>
                  <a:lnTo>
                    <a:pt x="408" y="11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6549200" y="17632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28" y="0"/>
                  </a:moveTo>
                  <a:lnTo>
                    <a:pt x="33" y="179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28" y="684"/>
                  </a:lnTo>
                  <a:lnTo>
                    <a:pt x="489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545125" y="1888550"/>
              <a:ext cx="26075" cy="24025"/>
            </a:xfrm>
            <a:custGeom>
              <a:avLst/>
              <a:gdLst/>
              <a:ahLst/>
              <a:cxnLst/>
              <a:rect l="l" t="t" r="r" b="b"/>
              <a:pathLst>
                <a:path w="1043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1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7" y="961"/>
                  </a:lnTo>
                  <a:lnTo>
                    <a:pt x="944" y="782"/>
                  </a:lnTo>
                  <a:lnTo>
                    <a:pt x="1026" y="603"/>
                  </a:lnTo>
                  <a:lnTo>
                    <a:pt x="1042" y="489"/>
                  </a:lnTo>
                  <a:lnTo>
                    <a:pt x="1026" y="359"/>
                  </a:lnTo>
                  <a:lnTo>
                    <a:pt x="944" y="180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660250" y="1965850"/>
              <a:ext cx="22800" cy="21175"/>
            </a:xfrm>
            <a:custGeom>
              <a:avLst/>
              <a:gdLst/>
              <a:ahLst/>
              <a:cxnLst/>
              <a:rect l="l" t="t" r="r" b="b"/>
              <a:pathLst>
                <a:path w="912" h="847" extrusionOk="0">
                  <a:moveTo>
                    <a:pt x="293" y="0"/>
                  </a:moveTo>
                  <a:lnTo>
                    <a:pt x="82" y="147"/>
                  </a:lnTo>
                  <a:lnTo>
                    <a:pt x="17" y="309"/>
                  </a:lnTo>
                  <a:lnTo>
                    <a:pt x="0" y="423"/>
                  </a:lnTo>
                  <a:lnTo>
                    <a:pt x="17" y="521"/>
                  </a:lnTo>
                  <a:lnTo>
                    <a:pt x="82" y="700"/>
                  </a:lnTo>
                  <a:lnTo>
                    <a:pt x="293" y="846"/>
                  </a:lnTo>
                  <a:lnTo>
                    <a:pt x="635" y="846"/>
                  </a:lnTo>
                  <a:lnTo>
                    <a:pt x="830" y="684"/>
                  </a:lnTo>
                  <a:lnTo>
                    <a:pt x="912" y="521"/>
                  </a:lnTo>
                  <a:lnTo>
                    <a:pt x="912" y="423"/>
                  </a:lnTo>
                  <a:lnTo>
                    <a:pt x="912" y="309"/>
                  </a:lnTo>
                  <a:lnTo>
                    <a:pt x="830" y="147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890900" y="2006125"/>
              <a:ext cx="16700" cy="16275"/>
            </a:xfrm>
            <a:custGeom>
              <a:avLst/>
              <a:gdLst/>
              <a:ahLst/>
              <a:cxnLst/>
              <a:rect l="l" t="t" r="r" b="b"/>
              <a:pathLst>
                <a:path w="668" h="651" extrusionOk="0">
                  <a:moveTo>
                    <a:pt x="195" y="0"/>
                  </a:moveTo>
                  <a:lnTo>
                    <a:pt x="16" y="179"/>
                  </a:lnTo>
                  <a:lnTo>
                    <a:pt x="0" y="325"/>
                  </a:lnTo>
                  <a:lnTo>
                    <a:pt x="16" y="472"/>
                  </a:lnTo>
                  <a:lnTo>
                    <a:pt x="195" y="651"/>
                  </a:lnTo>
                  <a:lnTo>
                    <a:pt x="456" y="651"/>
                  </a:lnTo>
                  <a:lnTo>
                    <a:pt x="635" y="472"/>
                  </a:lnTo>
                  <a:lnTo>
                    <a:pt x="667" y="325"/>
                  </a:lnTo>
                  <a:lnTo>
                    <a:pt x="635" y="179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600050" y="2072000"/>
              <a:ext cx="22400" cy="20775"/>
            </a:xfrm>
            <a:custGeom>
              <a:avLst/>
              <a:gdLst/>
              <a:ahLst/>
              <a:cxnLst/>
              <a:rect l="l" t="t" r="r" b="b"/>
              <a:pathLst>
                <a:path w="896" h="831" extrusionOk="0">
                  <a:moveTo>
                    <a:pt x="277" y="1"/>
                  </a:moveTo>
                  <a:lnTo>
                    <a:pt x="82" y="147"/>
                  </a:lnTo>
                  <a:lnTo>
                    <a:pt x="0" y="310"/>
                  </a:lnTo>
                  <a:lnTo>
                    <a:pt x="0" y="424"/>
                  </a:lnTo>
                  <a:lnTo>
                    <a:pt x="0" y="522"/>
                  </a:lnTo>
                  <a:lnTo>
                    <a:pt x="82" y="684"/>
                  </a:lnTo>
                  <a:lnTo>
                    <a:pt x="277" y="831"/>
                  </a:lnTo>
                  <a:lnTo>
                    <a:pt x="619" y="831"/>
                  </a:lnTo>
                  <a:lnTo>
                    <a:pt x="814" y="684"/>
                  </a:lnTo>
                  <a:lnTo>
                    <a:pt x="895" y="522"/>
                  </a:lnTo>
                  <a:lnTo>
                    <a:pt x="895" y="424"/>
                  </a:lnTo>
                  <a:lnTo>
                    <a:pt x="895" y="310"/>
                  </a:lnTo>
                  <a:lnTo>
                    <a:pt x="814" y="147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784325" y="1922325"/>
              <a:ext cx="17500" cy="17100"/>
            </a:xfrm>
            <a:custGeom>
              <a:avLst/>
              <a:gdLst/>
              <a:ahLst/>
              <a:cxnLst/>
              <a:rect l="l" t="t" r="r" b="b"/>
              <a:pathLst>
                <a:path w="700" h="684" extrusionOk="0">
                  <a:moveTo>
                    <a:pt x="212" y="0"/>
                  </a:moveTo>
                  <a:lnTo>
                    <a:pt x="16" y="179"/>
                  </a:lnTo>
                  <a:lnTo>
                    <a:pt x="0" y="342"/>
                  </a:lnTo>
                  <a:lnTo>
                    <a:pt x="16" y="505"/>
                  </a:lnTo>
                  <a:lnTo>
                    <a:pt x="212" y="684"/>
                  </a:lnTo>
                  <a:lnTo>
                    <a:pt x="472" y="684"/>
                  </a:lnTo>
                  <a:lnTo>
                    <a:pt x="683" y="505"/>
                  </a:lnTo>
                  <a:lnTo>
                    <a:pt x="700" y="342"/>
                  </a:lnTo>
                  <a:lnTo>
                    <a:pt x="683" y="179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840050" y="175920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98" y="830"/>
                  </a:lnTo>
                  <a:lnTo>
                    <a:pt x="342" y="1009"/>
                  </a:lnTo>
                  <a:lnTo>
                    <a:pt x="749" y="1009"/>
                  </a:lnTo>
                  <a:lnTo>
                    <a:pt x="993" y="830"/>
                  </a:lnTo>
                  <a:lnTo>
                    <a:pt x="1074" y="635"/>
                  </a:lnTo>
                  <a:lnTo>
                    <a:pt x="1090" y="505"/>
                  </a:lnTo>
                  <a:lnTo>
                    <a:pt x="1074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06000" y="1758400"/>
              <a:ext cx="28900" cy="26850"/>
            </a:xfrm>
            <a:custGeom>
              <a:avLst/>
              <a:gdLst/>
              <a:ahLst/>
              <a:cxnLst/>
              <a:rect l="l" t="t" r="r" b="b"/>
              <a:pathLst>
                <a:path w="1156" h="1074" extrusionOk="0">
                  <a:moveTo>
                    <a:pt x="359" y="0"/>
                  </a:moveTo>
                  <a:lnTo>
                    <a:pt x="98" y="195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8" y="879"/>
                  </a:lnTo>
                  <a:lnTo>
                    <a:pt x="359" y="1074"/>
                  </a:lnTo>
                  <a:lnTo>
                    <a:pt x="782" y="1074"/>
                  </a:lnTo>
                  <a:lnTo>
                    <a:pt x="1042" y="879"/>
                  </a:lnTo>
                  <a:lnTo>
                    <a:pt x="1140" y="667"/>
                  </a:lnTo>
                  <a:lnTo>
                    <a:pt x="1156" y="537"/>
                  </a:lnTo>
                  <a:lnTo>
                    <a:pt x="1140" y="407"/>
                  </a:lnTo>
                  <a:lnTo>
                    <a:pt x="1042" y="19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943775" y="1654250"/>
              <a:ext cx="27275" cy="22400"/>
            </a:xfrm>
            <a:custGeom>
              <a:avLst/>
              <a:gdLst/>
              <a:ahLst/>
              <a:cxnLst/>
              <a:rect l="l" t="t" r="r" b="b"/>
              <a:pathLst>
                <a:path w="1091" h="896" extrusionOk="0">
                  <a:moveTo>
                    <a:pt x="602" y="1"/>
                  </a:moveTo>
                  <a:lnTo>
                    <a:pt x="521" y="17"/>
                  </a:lnTo>
                  <a:lnTo>
                    <a:pt x="407" y="66"/>
                  </a:lnTo>
                  <a:lnTo>
                    <a:pt x="374" y="98"/>
                  </a:lnTo>
                  <a:lnTo>
                    <a:pt x="326" y="98"/>
                  </a:lnTo>
                  <a:lnTo>
                    <a:pt x="244" y="115"/>
                  </a:lnTo>
                  <a:lnTo>
                    <a:pt x="130" y="163"/>
                  </a:lnTo>
                  <a:lnTo>
                    <a:pt x="33" y="277"/>
                  </a:lnTo>
                  <a:lnTo>
                    <a:pt x="0" y="359"/>
                  </a:lnTo>
                  <a:lnTo>
                    <a:pt x="0" y="456"/>
                  </a:lnTo>
                  <a:lnTo>
                    <a:pt x="0" y="521"/>
                  </a:lnTo>
                  <a:lnTo>
                    <a:pt x="16" y="587"/>
                  </a:lnTo>
                  <a:lnTo>
                    <a:pt x="33" y="619"/>
                  </a:lnTo>
                  <a:lnTo>
                    <a:pt x="65" y="668"/>
                  </a:lnTo>
                  <a:lnTo>
                    <a:pt x="114" y="717"/>
                  </a:lnTo>
                  <a:lnTo>
                    <a:pt x="163" y="749"/>
                  </a:lnTo>
                  <a:lnTo>
                    <a:pt x="244" y="782"/>
                  </a:lnTo>
                  <a:lnTo>
                    <a:pt x="326" y="798"/>
                  </a:lnTo>
                  <a:lnTo>
                    <a:pt x="374" y="798"/>
                  </a:lnTo>
                  <a:lnTo>
                    <a:pt x="423" y="831"/>
                  </a:lnTo>
                  <a:lnTo>
                    <a:pt x="472" y="847"/>
                  </a:lnTo>
                  <a:lnTo>
                    <a:pt x="521" y="879"/>
                  </a:lnTo>
                  <a:lnTo>
                    <a:pt x="586" y="879"/>
                  </a:lnTo>
                  <a:lnTo>
                    <a:pt x="667" y="896"/>
                  </a:lnTo>
                  <a:lnTo>
                    <a:pt x="765" y="879"/>
                  </a:lnTo>
                  <a:lnTo>
                    <a:pt x="879" y="847"/>
                  </a:lnTo>
                  <a:lnTo>
                    <a:pt x="960" y="765"/>
                  </a:lnTo>
                  <a:lnTo>
                    <a:pt x="1042" y="684"/>
                  </a:lnTo>
                  <a:lnTo>
                    <a:pt x="1074" y="570"/>
                  </a:lnTo>
                  <a:lnTo>
                    <a:pt x="1090" y="456"/>
                  </a:lnTo>
                  <a:lnTo>
                    <a:pt x="1090" y="359"/>
                  </a:lnTo>
                  <a:lnTo>
                    <a:pt x="1058" y="277"/>
                  </a:lnTo>
                  <a:lnTo>
                    <a:pt x="1025" y="229"/>
                  </a:lnTo>
                  <a:lnTo>
                    <a:pt x="993" y="180"/>
                  </a:lnTo>
                  <a:lnTo>
                    <a:pt x="911" y="98"/>
                  </a:lnTo>
                  <a:lnTo>
                    <a:pt x="814" y="50"/>
                  </a:lnTo>
                  <a:lnTo>
                    <a:pt x="765" y="17"/>
                  </a:lnTo>
                  <a:lnTo>
                    <a:pt x="700" y="17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136575" y="1630675"/>
              <a:ext cx="32175" cy="24825"/>
            </a:xfrm>
            <a:custGeom>
              <a:avLst/>
              <a:gdLst/>
              <a:ahLst/>
              <a:cxnLst/>
              <a:rect l="l" t="t" r="r" b="b"/>
              <a:pathLst>
                <a:path w="1287" h="993" extrusionOk="0">
                  <a:moveTo>
                    <a:pt x="375" y="0"/>
                  </a:moveTo>
                  <a:lnTo>
                    <a:pt x="245" y="65"/>
                  </a:lnTo>
                  <a:lnTo>
                    <a:pt x="147" y="146"/>
                  </a:lnTo>
                  <a:lnTo>
                    <a:pt x="66" y="244"/>
                  </a:lnTo>
                  <a:lnTo>
                    <a:pt x="17" y="358"/>
                  </a:lnTo>
                  <a:lnTo>
                    <a:pt x="1" y="488"/>
                  </a:lnTo>
                  <a:lnTo>
                    <a:pt x="33" y="683"/>
                  </a:lnTo>
                  <a:lnTo>
                    <a:pt x="310" y="960"/>
                  </a:lnTo>
                  <a:lnTo>
                    <a:pt x="505" y="993"/>
                  </a:lnTo>
                  <a:lnTo>
                    <a:pt x="798" y="976"/>
                  </a:lnTo>
                  <a:lnTo>
                    <a:pt x="928" y="960"/>
                  </a:lnTo>
                  <a:lnTo>
                    <a:pt x="1042" y="911"/>
                  </a:lnTo>
                  <a:lnTo>
                    <a:pt x="1140" y="830"/>
                  </a:lnTo>
                  <a:lnTo>
                    <a:pt x="1221" y="749"/>
                  </a:lnTo>
                  <a:lnTo>
                    <a:pt x="1270" y="635"/>
                  </a:lnTo>
                  <a:lnTo>
                    <a:pt x="1286" y="504"/>
                  </a:lnTo>
                  <a:lnTo>
                    <a:pt x="1286" y="407"/>
                  </a:lnTo>
                  <a:lnTo>
                    <a:pt x="1254" y="309"/>
                  </a:lnTo>
                  <a:lnTo>
                    <a:pt x="1172" y="179"/>
                  </a:lnTo>
                  <a:lnTo>
                    <a:pt x="944" y="33"/>
                  </a:lnTo>
                  <a:lnTo>
                    <a:pt x="798" y="1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846314" y="3836191"/>
            <a:ext cx="1996585" cy="1251633"/>
            <a:chOff x="6258350" y="861450"/>
            <a:chExt cx="1123950" cy="704550"/>
          </a:xfrm>
        </p:grpSpPr>
        <p:sp>
          <p:nvSpPr>
            <p:cNvPr id="82" name="Google Shape;82;p2"/>
            <p:cNvSpPr/>
            <p:nvPr/>
          </p:nvSpPr>
          <p:spPr>
            <a:xfrm>
              <a:off x="6927900" y="1334525"/>
              <a:ext cx="31350" cy="29725"/>
            </a:xfrm>
            <a:custGeom>
              <a:avLst/>
              <a:gdLst/>
              <a:ahLst/>
              <a:cxnLst/>
              <a:rect l="l" t="t" r="r" b="b"/>
              <a:pathLst>
                <a:path w="1254" h="1189" extrusionOk="0">
                  <a:moveTo>
                    <a:pt x="505" y="1"/>
                  </a:moveTo>
                  <a:lnTo>
                    <a:pt x="294" y="82"/>
                  </a:lnTo>
                  <a:lnTo>
                    <a:pt x="115" y="229"/>
                  </a:lnTo>
                  <a:lnTo>
                    <a:pt x="17" y="456"/>
                  </a:lnTo>
                  <a:lnTo>
                    <a:pt x="1" y="603"/>
                  </a:lnTo>
                  <a:lnTo>
                    <a:pt x="17" y="733"/>
                  </a:lnTo>
                  <a:lnTo>
                    <a:pt x="115" y="961"/>
                  </a:lnTo>
                  <a:lnTo>
                    <a:pt x="294" y="1107"/>
                  </a:lnTo>
                  <a:lnTo>
                    <a:pt x="505" y="1189"/>
                  </a:lnTo>
                  <a:lnTo>
                    <a:pt x="749" y="1189"/>
                  </a:lnTo>
                  <a:lnTo>
                    <a:pt x="961" y="1107"/>
                  </a:lnTo>
                  <a:lnTo>
                    <a:pt x="1140" y="961"/>
                  </a:lnTo>
                  <a:lnTo>
                    <a:pt x="1237" y="733"/>
                  </a:lnTo>
                  <a:lnTo>
                    <a:pt x="1254" y="603"/>
                  </a:lnTo>
                  <a:lnTo>
                    <a:pt x="1237" y="456"/>
                  </a:lnTo>
                  <a:lnTo>
                    <a:pt x="1140" y="229"/>
                  </a:lnTo>
                  <a:lnTo>
                    <a:pt x="961" y="82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6717200" y="1303625"/>
              <a:ext cx="27675" cy="26050"/>
            </a:xfrm>
            <a:custGeom>
              <a:avLst/>
              <a:gdLst/>
              <a:ahLst/>
              <a:cxnLst/>
              <a:rect l="l" t="t" r="r" b="b"/>
              <a:pathLst>
                <a:path w="1107" h="1042" extrusionOk="0">
                  <a:moveTo>
                    <a:pt x="342" y="0"/>
                  </a:moveTo>
                  <a:lnTo>
                    <a:pt x="98" y="196"/>
                  </a:lnTo>
                  <a:lnTo>
                    <a:pt x="0" y="391"/>
                  </a:lnTo>
                  <a:lnTo>
                    <a:pt x="0" y="521"/>
                  </a:lnTo>
                  <a:lnTo>
                    <a:pt x="0" y="651"/>
                  </a:lnTo>
                  <a:lnTo>
                    <a:pt x="98" y="846"/>
                  </a:lnTo>
                  <a:lnTo>
                    <a:pt x="342" y="1042"/>
                  </a:lnTo>
                  <a:lnTo>
                    <a:pt x="749" y="1042"/>
                  </a:lnTo>
                  <a:lnTo>
                    <a:pt x="1009" y="846"/>
                  </a:lnTo>
                  <a:lnTo>
                    <a:pt x="1090" y="651"/>
                  </a:lnTo>
                  <a:lnTo>
                    <a:pt x="1107" y="521"/>
                  </a:lnTo>
                  <a:lnTo>
                    <a:pt x="1090" y="391"/>
                  </a:lnTo>
                  <a:lnTo>
                    <a:pt x="1009" y="196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884775" y="1479750"/>
              <a:ext cx="19550" cy="17100"/>
            </a:xfrm>
            <a:custGeom>
              <a:avLst/>
              <a:gdLst/>
              <a:ahLst/>
              <a:cxnLst/>
              <a:rect l="l" t="t" r="r" b="b"/>
              <a:pathLst>
                <a:path w="782" h="684" extrusionOk="0">
                  <a:moveTo>
                    <a:pt x="245" y="1"/>
                  </a:moveTo>
                  <a:lnTo>
                    <a:pt x="33" y="180"/>
                  </a:lnTo>
                  <a:lnTo>
                    <a:pt x="1" y="342"/>
                  </a:lnTo>
                  <a:lnTo>
                    <a:pt x="33" y="505"/>
                  </a:lnTo>
                  <a:lnTo>
                    <a:pt x="245" y="684"/>
                  </a:lnTo>
                  <a:lnTo>
                    <a:pt x="522" y="684"/>
                  </a:lnTo>
                  <a:lnTo>
                    <a:pt x="749" y="505"/>
                  </a:lnTo>
                  <a:lnTo>
                    <a:pt x="782" y="342"/>
                  </a:lnTo>
                  <a:lnTo>
                    <a:pt x="749" y="180"/>
                  </a:lnTo>
                  <a:lnTo>
                    <a:pt x="52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6816050" y="1361775"/>
              <a:ext cx="26050" cy="24450"/>
            </a:xfrm>
            <a:custGeom>
              <a:avLst/>
              <a:gdLst/>
              <a:ahLst/>
              <a:cxnLst/>
              <a:rect l="l" t="t" r="r" b="b"/>
              <a:pathLst>
                <a:path w="1042" h="978" extrusionOk="0">
                  <a:moveTo>
                    <a:pt x="326" y="1"/>
                  </a:moveTo>
                  <a:lnTo>
                    <a:pt x="98" y="180"/>
                  </a:lnTo>
                  <a:lnTo>
                    <a:pt x="0" y="359"/>
                  </a:lnTo>
                  <a:lnTo>
                    <a:pt x="0" y="489"/>
                  </a:lnTo>
                  <a:lnTo>
                    <a:pt x="0" y="603"/>
                  </a:lnTo>
                  <a:lnTo>
                    <a:pt x="98" y="798"/>
                  </a:lnTo>
                  <a:lnTo>
                    <a:pt x="326" y="977"/>
                  </a:lnTo>
                  <a:lnTo>
                    <a:pt x="716" y="977"/>
                  </a:lnTo>
                  <a:lnTo>
                    <a:pt x="960" y="798"/>
                  </a:lnTo>
                  <a:lnTo>
                    <a:pt x="1041" y="603"/>
                  </a:lnTo>
                  <a:lnTo>
                    <a:pt x="1041" y="489"/>
                  </a:lnTo>
                  <a:lnTo>
                    <a:pt x="1041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6664325" y="1373175"/>
              <a:ext cx="26450" cy="18325"/>
            </a:xfrm>
            <a:custGeom>
              <a:avLst/>
              <a:gdLst/>
              <a:ahLst/>
              <a:cxnLst/>
              <a:rect l="l" t="t" r="r" b="b"/>
              <a:pathLst>
                <a:path w="1058" h="733" extrusionOk="0">
                  <a:moveTo>
                    <a:pt x="277" y="1"/>
                  </a:moveTo>
                  <a:lnTo>
                    <a:pt x="179" y="49"/>
                  </a:lnTo>
                  <a:lnTo>
                    <a:pt x="114" y="98"/>
                  </a:lnTo>
                  <a:lnTo>
                    <a:pt x="49" y="180"/>
                  </a:lnTo>
                  <a:lnTo>
                    <a:pt x="16" y="261"/>
                  </a:lnTo>
                  <a:lnTo>
                    <a:pt x="0" y="359"/>
                  </a:lnTo>
                  <a:lnTo>
                    <a:pt x="33" y="505"/>
                  </a:lnTo>
                  <a:lnTo>
                    <a:pt x="228" y="700"/>
                  </a:lnTo>
                  <a:lnTo>
                    <a:pt x="374" y="733"/>
                  </a:lnTo>
                  <a:lnTo>
                    <a:pt x="700" y="733"/>
                  </a:lnTo>
                  <a:lnTo>
                    <a:pt x="797" y="716"/>
                  </a:lnTo>
                  <a:lnTo>
                    <a:pt x="879" y="684"/>
                  </a:lnTo>
                  <a:lnTo>
                    <a:pt x="960" y="619"/>
                  </a:lnTo>
                  <a:lnTo>
                    <a:pt x="1009" y="554"/>
                  </a:lnTo>
                  <a:lnTo>
                    <a:pt x="1058" y="472"/>
                  </a:lnTo>
                  <a:lnTo>
                    <a:pt x="1058" y="375"/>
                  </a:lnTo>
                  <a:lnTo>
                    <a:pt x="1041" y="228"/>
                  </a:lnTo>
                  <a:lnTo>
                    <a:pt x="960" y="114"/>
                  </a:lnTo>
                  <a:lnTo>
                    <a:pt x="960" y="98"/>
                  </a:lnTo>
                  <a:lnTo>
                    <a:pt x="846" y="17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6559375" y="1284500"/>
              <a:ext cx="15875" cy="15075"/>
            </a:xfrm>
            <a:custGeom>
              <a:avLst/>
              <a:gdLst/>
              <a:ahLst/>
              <a:cxnLst/>
              <a:rect l="l" t="t" r="r" b="b"/>
              <a:pathLst>
                <a:path w="635" h="603" extrusionOk="0">
                  <a:moveTo>
                    <a:pt x="195" y="1"/>
                  </a:moveTo>
                  <a:lnTo>
                    <a:pt x="16" y="163"/>
                  </a:lnTo>
                  <a:lnTo>
                    <a:pt x="0" y="310"/>
                  </a:lnTo>
                  <a:lnTo>
                    <a:pt x="16" y="456"/>
                  </a:lnTo>
                  <a:lnTo>
                    <a:pt x="195" y="603"/>
                  </a:lnTo>
                  <a:lnTo>
                    <a:pt x="440" y="603"/>
                  </a:lnTo>
                  <a:lnTo>
                    <a:pt x="618" y="456"/>
                  </a:lnTo>
                  <a:lnTo>
                    <a:pt x="635" y="310"/>
                  </a:lnTo>
                  <a:lnTo>
                    <a:pt x="618" y="163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6443850" y="13487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12" y="0"/>
                  </a:moveTo>
                  <a:lnTo>
                    <a:pt x="17" y="179"/>
                  </a:lnTo>
                  <a:lnTo>
                    <a:pt x="0" y="342"/>
                  </a:lnTo>
                  <a:lnTo>
                    <a:pt x="17" y="505"/>
                  </a:lnTo>
                  <a:lnTo>
                    <a:pt x="228" y="684"/>
                  </a:lnTo>
                  <a:lnTo>
                    <a:pt x="488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6379975" y="1326000"/>
              <a:ext cx="14275" cy="13850"/>
            </a:xfrm>
            <a:custGeom>
              <a:avLst/>
              <a:gdLst/>
              <a:ahLst/>
              <a:cxnLst/>
              <a:rect l="l" t="t" r="r" b="b"/>
              <a:pathLst>
                <a:path w="571" h="554" extrusionOk="0">
                  <a:moveTo>
                    <a:pt x="180" y="0"/>
                  </a:moveTo>
                  <a:lnTo>
                    <a:pt x="17" y="147"/>
                  </a:lnTo>
                  <a:lnTo>
                    <a:pt x="1" y="277"/>
                  </a:lnTo>
                  <a:lnTo>
                    <a:pt x="17" y="407"/>
                  </a:lnTo>
                  <a:lnTo>
                    <a:pt x="180" y="553"/>
                  </a:lnTo>
                  <a:lnTo>
                    <a:pt x="391" y="553"/>
                  </a:lnTo>
                  <a:lnTo>
                    <a:pt x="554" y="407"/>
                  </a:lnTo>
                  <a:lnTo>
                    <a:pt x="570" y="277"/>
                  </a:lnTo>
                  <a:lnTo>
                    <a:pt x="554" y="147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6283975" y="1345925"/>
              <a:ext cx="26475" cy="32975"/>
            </a:xfrm>
            <a:custGeom>
              <a:avLst/>
              <a:gdLst/>
              <a:ahLst/>
              <a:cxnLst/>
              <a:rect l="l" t="t" r="r" b="b"/>
              <a:pathLst>
                <a:path w="1059" h="1319" extrusionOk="0">
                  <a:moveTo>
                    <a:pt x="538" y="0"/>
                  </a:moveTo>
                  <a:lnTo>
                    <a:pt x="342" y="33"/>
                  </a:lnTo>
                  <a:lnTo>
                    <a:pt x="98" y="277"/>
                  </a:lnTo>
                  <a:lnTo>
                    <a:pt x="66" y="472"/>
                  </a:lnTo>
                  <a:lnTo>
                    <a:pt x="50" y="570"/>
                  </a:lnTo>
                  <a:lnTo>
                    <a:pt x="17" y="651"/>
                  </a:lnTo>
                  <a:lnTo>
                    <a:pt x="17" y="716"/>
                  </a:lnTo>
                  <a:lnTo>
                    <a:pt x="1" y="830"/>
                  </a:lnTo>
                  <a:lnTo>
                    <a:pt x="17" y="928"/>
                  </a:lnTo>
                  <a:lnTo>
                    <a:pt x="66" y="1058"/>
                  </a:lnTo>
                  <a:lnTo>
                    <a:pt x="196" y="1204"/>
                  </a:lnTo>
                  <a:lnTo>
                    <a:pt x="391" y="1286"/>
                  </a:lnTo>
                  <a:lnTo>
                    <a:pt x="521" y="1318"/>
                  </a:lnTo>
                  <a:lnTo>
                    <a:pt x="733" y="1286"/>
                  </a:lnTo>
                  <a:lnTo>
                    <a:pt x="896" y="1156"/>
                  </a:lnTo>
                  <a:lnTo>
                    <a:pt x="977" y="1058"/>
                  </a:lnTo>
                  <a:lnTo>
                    <a:pt x="1026" y="960"/>
                  </a:lnTo>
                  <a:lnTo>
                    <a:pt x="1042" y="847"/>
                  </a:lnTo>
                  <a:lnTo>
                    <a:pt x="1058" y="749"/>
                  </a:lnTo>
                  <a:lnTo>
                    <a:pt x="1042" y="651"/>
                  </a:lnTo>
                  <a:lnTo>
                    <a:pt x="1010" y="586"/>
                  </a:lnTo>
                  <a:lnTo>
                    <a:pt x="993" y="472"/>
                  </a:lnTo>
                  <a:lnTo>
                    <a:pt x="993" y="342"/>
                  </a:lnTo>
                  <a:lnTo>
                    <a:pt x="928" y="228"/>
                  </a:lnTo>
                  <a:lnTo>
                    <a:pt x="863" y="131"/>
                  </a:lnTo>
                  <a:lnTo>
                    <a:pt x="766" y="49"/>
                  </a:lnTo>
                  <a:lnTo>
                    <a:pt x="652" y="17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914075" y="1214525"/>
              <a:ext cx="26050" cy="24025"/>
            </a:xfrm>
            <a:custGeom>
              <a:avLst/>
              <a:gdLst/>
              <a:ahLst/>
              <a:cxnLst/>
              <a:rect l="l" t="t" r="r" b="b"/>
              <a:pathLst>
                <a:path w="1042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0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6" y="961"/>
                  </a:lnTo>
                  <a:lnTo>
                    <a:pt x="960" y="798"/>
                  </a:lnTo>
                  <a:lnTo>
                    <a:pt x="1042" y="603"/>
                  </a:lnTo>
                  <a:lnTo>
                    <a:pt x="1042" y="489"/>
                  </a:lnTo>
                  <a:lnTo>
                    <a:pt x="1042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067025" y="1350000"/>
              <a:ext cx="15075" cy="14650"/>
            </a:xfrm>
            <a:custGeom>
              <a:avLst/>
              <a:gdLst/>
              <a:ahLst/>
              <a:cxnLst/>
              <a:rect l="l" t="t" r="r" b="b"/>
              <a:pathLst>
                <a:path w="603" h="586" extrusionOk="0">
                  <a:moveTo>
                    <a:pt x="179" y="0"/>
                  </a:moveTo>
                  <a:lnTo>
                    <a:pt x="17" y="147"/>
                  </a:lnTo>
                  <a:lnTo>
                    <a:pt x="0" y="293"/>
                  </a:lnTo>
                  <a:lnTo>
                    <a:pt x="17" y="439"/>
                  </a:lnTo>
                  <a:lnTo>
                    <a:pt x="179" y="586"/>
                  </a:lnTo>
                  <a:lnTo>
                    <a:pt x="407" y="586"/>
                  </a:lnTo>
                  <a:lnTo>
                    <a:pt x="586" y="439"/>
                  </a:lnTo>
                  <a:lnTo>
                    <a:pt x="602" y="293"/>
                  </a:lnTo>
                  <a:lnTo>
                    <a:pt x="586" y="147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355825" y="1541975"/>
              <a:ext cx="26475" cy="24025"/>
            </a:xfrm>
            <a:custGeom>
              <a:avLst/>
              <a:gdLst/>
              <a:ahLst/>
              <a:cxnLst/>
              <a:rect l="l" t="t" r="r" b="b"/>
              <a:pathLst>
                <a:path w="1059" h="961" extrusionOk="0">
                  <a:moveTo>
                    <a:pt x="326" y="1"/>
                  </a:moveTo>
                  <a:lnTo>
                    <a:pt x="98" y="164"/>
                  </a:lnTo>
                  <a:lnTo>
                    <a:pt x="17" y="359"/>
                  </a:lnTo>
                  <a:lnTo>
                    <a:pt x="1" y="473"/>
                  </a:lnTo>
                  <a:lnTo>
                    <a:pt x="17" y="603"/>
                  </a:lnTo>
                  <a:lnTo>
                    <a:pt x="98" y="782"/>
                  </a:lnTo>
                  <a:lnTo>
                    <a:pt x="326" y="961"/>
                  </a:lnTo>
                  <a:lnTo>
                    <a:pt x="733" y="961"/>
                  </a:lnTo>
                  <a:lnTo>
                    <a:pt x="961" y="782"/>
                  </a:lnTo>
                  <a:lnTo>
                    <a:pt x="1042" y="603"/>
                  </a:lnTo>
                  <a:lnTo>
                    <a:pt x="1058" y="473"/>
                  </a:lnTo>
                  <a:lnTo>
                    <a:pt x="1042" y="359"/>
                  </a:lnTo>
                  <a:lnTo>
                    <a:pt x="961" y="164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371025" y="1178325"/>
              <a:ext cx="32175" cy="39900"/>
            </a:xfrm>
            <a:custGeom>
              <a:avLst/>
              <a:gdLst/>
              <a:ahLst/>
              <a:cxnLst/>
              <a:rect l="l" t="t" r="r" b="b"/>
              <a:pathLst>
                <a:path w="1287" h="1596" extrusionOk="0">
                  <a:moveTo>
                    <a:pt x="521" y="1"/>
                  </a:moveTo>
                  <a:lnTo>
                    <a:pt x="294" y="98"/>
                  </a:lnTo>
                  <a:lnTo>
                    <a:pt x="115" y="277"/>
                  </a:lnTo>
                  <a:lnTo>
                    <a:pt x="17" y="489"/>
                  </a:lnTo>
                  <a:lnTo>
                    <a:pt x="17" y="619"/>
                  </a:lnTo>
                  <a:lnTo>
                    <a:pt x="1" y="945"/>
                  </a:lnTo>
                  <a:lnTo>
                    <a:pt x="17" y="1124"/>
                  </a:lnTo>
                  <a:lnTo>
                    <a:pt x="82" y="1270"/>
                  </a:lnTo>
                  <a:lnTo>
                    <a:pt x="180" y="1400"/>
                  </a:lnTo>
                  <a:lnTo>
                    <a:pt x="310" y="1514"/>
                  </a:lnTo>
                  <a:lnTo>
                    <a:pt x="473" y="1579"/>
                  </a:lnTo>
                  <a:lnTo>
                    <a:pt x="652" y="1595"/>
                  </a:lnTo>
                  <a:lnTo>
                    <a:pt x="782" y="1579"/>
                  </a:lnTo>
                  <a:lnTo>
                    <a:pt x="1010" y="1481"/>
                  </a:lnTo>
                  <a:lnTo>
                    <a:pt x="1172" y="1302"/>
                  </a:lnTo>
                  <a:lnTo>
                    <a:pt x="1286" y="1075"/>
                  </a:lnTo>
                  <a:lnTo>
                    <a:pt x="1286" y="945"/>
                  </a:lnTo>
                  <a:lnTo>
                    <a:pt x="1270" y="619"/>
                  </a:lnTo>
                  <a:lnTo>
                    <a:pt x="1254" y="456"/>
                  </a:lnTo>
                  <a:lnTo>
                    <a:pt x="1189" y="310"/>
                  </a:lnTo>
                  <a:lnTo>
                    <a:pt x="1091" y="180"/>
                  </a:lnTo>
                  <a:lnTo>
                    <a:pt x="961" y="66"/>
                  </a:lnTo>
                  <a:lnTo>
                    <a:pt x="814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258350" y="1114875"/>
              <a:ext cx="29325" cy="27275"/>
            </a:xfrm>
            <a:custGeom>
              <a:avLst/>
              <a:gdLst/>
              <a:ahLst/>
              <a:cxnLst/>
              <a:rect l="l" t="t" r="r" b="b"/>
              <a:pathLst>
                <a:path w="1173" h="1091" extrusionOk="0">
                  <a:moveTo>
                    <a:pt x="359" y="1"/>
                  </a:moveTo>
                  <a:lnTo>
                    <a:pt x="98" y="196"/>
                  </a:lnTo>
                  <a:lnTo>
                    <a:pt x="17" y="407"/>
                  </a:lnTo>
                  <a:lnTo>
                    <a:pt x="1" y="554"/>
                  </a:lnTo>
                  <a:lnTo>
                    <a:pt x="17" y="684"/>
                  </a:lnTo>
                  <a:lnTo>
                    <a:pt x="98" y="895"/>
                  </a:lnTo>
                  <a:lnTo>
                    <a:pt x="359" y="1091"/>
                  </a:lnTo>
                  <a:lnTo>
                    <a:pt x="798" y="1091"/>
                  </a:lnTo>
                  <a:lnTo>
                    <a:pt x="1058" y="895"/>
                  </a:lnTo>
                  <a:lnTo>
                    <a:pt x="1156" y="684"/>
                  </a:lnTo>
                  <a:lnTo>
                    <a:pt x="1172" y="554"/>
                  </a:lnTo>
                  <a:lnTo>
                    <a:pt x="1156" y="407"/>
                  </a:lnTo>
                  <a:lnTo>
                    <a:pt x="1058" y="196"/>
                  </a:lnTo>
                  <a:lnTo>
                    <a:pt x="79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420250" y="1011975"/>
              <a:ext cx="26050" cy="26450"/>
            </a:xfrm>
            <a:custGeom>
              <a:avLst/>
              <a:gdLst/>
              <a:ahLst/>
              <a:cxnLst/>
              <a:rect l="l" t="t" r="r" b="b"/>
              <a:pathLst>
                <a:path w="1042" h="1058" extrusionOk="0">
                  <a:moveTo>
                    <a:pt x="537" y="0"/>
                  </a:moveTo>
                  <a:lnTo>
                    <a:pt x="342" y="114"/>
                  </a:lnTo>
                  <a:lnTo>
                    <a:pt x="293" y="195"/>
                  </a:lnTo>
                  <a:lnTo>
                    <a:pt x="228" y="293"/>
                  </a:lnTo>
                  <a:lnTo>
                    <a:pt x="228" y="325"/>
                  </a:lnTo>
                  <a:lnTo>
                    <a:pt x="212" y="358"/>
                  </a:lnTo>
                  <a:lnTo>
                    <a:pt x="180" y="391"/>
                  </a:lnTo>
                  <a:lnTo>
                    <a:pt x="33" y="570"/>
                  </a:lnTo>
                  <a:lnTo>
                    <a:pt x="17" y="635"/>
                  </a:lnTo>
                  <a:lnTo>
                    <a:pt x="1" y="683"/>
                  </a:lnTo>
                  <a:lnTo>
                    <a:pt x="1" y="749"/>
                  </a:lnTo>
                  <a:lnTo>
                    <a:pt x="1" y="814"/>
                  </a:lnTo>
                  <a:lnTo>
                    <a:pt x="33" y="895"/>
                  </a:lnTo>
                  <a:lnTo>
                    <a:pt x="82" y="960"/>
                  </a:lnTo>
                  <a:lnTo>
                    <a:pt x="131" y="993"/>
                  </a:lnTo>
                  <a:lnTo>
                    <a:pt x="180" y="1025"/>
                  </a:lnTo>
                  <a:lnTo>
                    <a:pt x="228" y="1041"/>
                  </a:lnTo>
                  <a:lnTo>
                    <a:pt x="261" y="1041"/>
                  </a:lnTo>
                  <a:lnTo>
                    <a:pt x="326" y="1058"/>
                  </a:lnTo>
                  <a:lnTo>
                    <a:pt x="391" y="1041"/>
                  </a:lnTo>
                  <a:lnTo>
                    <a:pt x="472" y="1009"/>
                  </a:lnTo>
                  <a:lnTo>
                    <a:pt x="651" y="879"/>
                  </a:lnTo>
                  <a:lnTo>
                    <a:pt x="668" y="862"/>
                  </a:lnTo>
                  <a:lnTo>
                    <a:pt x="700" y="846"/>
                  </a:lnTo>
                  <a:lnTo>
                    <a:pt x="749" y="814"/>
                  </a:lnTo>
                  <a:lnTo>
                    <a:pt x="847" y="765"/>
                  </a:lnTo>
                  <a:lnTo>
                    <a:pt x="928" y="700"/>
                  </a:lnTo>
                  <a:lnTo>
                    <a:pt x="1042" y="521"/>
                  </a:lnTo>
                  <a:lnTo>
                    <a:pt x="1042" y="407"/>
                  </a:lnTo>
                  <a:lnTo>
                    <a:pt x="1042" y="325"/>
                  </a:lnTo>
                  <a:lnTo>
                    <a:pt x="1009" y="244"/>
                  </a:lnTo>
                  <a:lnTo>
                    <a:pt x="993" y="179"/>
                  </a:lnTo>
                  <a:lnTo>
                    <a:pt x="928" y="114"/>
                  </a:lnTo>
                  <a:lnTo>
                    <a:pt x="847" y="49"/>
                  </a:lnTo>
                  <a:lnTo>
                    <a:pt x="749" y="16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308800" y="976975"/>
              <a:ext cx="26450" cy="24850"/>
            </a:xfrm>
            <a:custGeom>
              <a:avLst/>
              <a:gdLst/>
              <a:ahLst/>
              <a:cxnLst/>
              <a:rect l="l" t="t" r="r" b="b"/>
              <a:pathLst>
                <a:path w="1058" h="994" extrusionOk="0">
                  <a:moveTo>
                    <a:pt x="326" y="1"/>
                  </a:moveTo>
                  <a:lnTo>
                    <a:pt x="82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19"/>
                  </a:lnTo>
                  <a:lnTo>
                    <a:pt x="82" y="814"/>
                  </a:lnTo>
                  <a:lnTo>
                    <a:pt x="326" y="993"/>
                  </a:lnTo>
                  <a:lnTo>
                    <a:pt x="716" y="993"/>
                  </a:lnTo>
                  <a:lnTo>
                    <a:pt x="960" y="814"/>
                  </a:lnTo>
                  <a:lnTo>
                    <a:pt x="1042" y="619"/>
                  </a:lnTo>
                  <a:lnTo>
                    <a:pt x="1058" y="505"/>
                  </a:lnTo>
                  <a:lnTo>
                    <a:pt x="1042" y="375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331975" y="861450"/>
              <a:ext cx="12225" cy="10600"/>
            </a:xfrm>
            <a:custGeom>
              <a:avLst/>
              <a:gdLst/>
              <a:ahLst/>
              <a:cxnLst/>
              <a:rect l="l" t="t" r="r" b="b"/>
              <a:pathLst>
                <a:path w="489" h="424" extrusionOk="0">
                  <a:moveTo>
                    <a:pt x="163" y="1"/>
                  </a:moveTo>
                  <a:lnTo>
                    <a:pt x="33" y="115"/>
                  </a:lnTo>
                  <a:lnTo>
                    <a:pt x="1" y="212"/>
                  </a:lnTo>
                  <a:lnTo>
                    <a:pt x="33" y="310"/>
                  </a:lnTo>
                  <a:lnTo>
                    <a:pt x="163" y="424"/>
                  </a:lnTo>
                  <a:lnTo>
                    <a:pt x="326" y="424"/>
                  </a:lnTo>
                  <a:lnTo>
                    <a:pt x="473" y="310"/>
                  </a:lnTo>
                  <a:lnTo>
                    <a:pt x="489" y="212"/>
                  </a:lnTo>
                  <a:lnTo>
                    <a:pt x="473" y="115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/>
          <p:nvPr/>
        </p:nvSpPr>
        <p:spPr>
          <a:xfrm rot="-178848" flipH="1">
            <a:off x="1011249" y="385816"/>
            <a:ext cx="6329421" cy="4371872"/>
          </a:xfrm>
          <a:custGeom>
            <a:avLst/>
            <a:gdLst/>
            <a:ahLst/>
            <a:cxnLst/>
            <a:rect l="l" t="t" r="r" b="b"/>
            <a:pathLst>
              <a:path w="116923" h="85098" extrusionOk="0">
                <a:moveTo>
                  <a:pt x="28669" y="0"/>
                </a:moveTo>
                <a:lnTo>
                  <a:pt x="26570" y="33"/>
                </a:lnTo>
                <a:lnTo>
                  <a:pt x="25057" y="245"/>
                </a:lnTo>
                <a:lnTo>
                  <a:pt x="24097" y="505"/>
                </a:lnTo>
                <a:lnTo>
                  <a:pt x="23642" y="668"/>
                </a:lnTo>
                <a:lnTo>
                  <a:pt x="23007" y="944"/>
                </a:lnTo>
                <a:lnTo>
                  <a:pt x="21917" y="1611"/>
                </a:lnTo>
                <a:lnTo>
                  <a:pt x="21022" y="2409"/>
                </a:lnTo>
                <a:lnTo>
                  <a:pt x="20290" y="3303"/>
                </a:lnTo>
                <a:lnTo>
                  <a:pt x="19704" y="4296"/>
                </a:lnTo>
                <a:lnTo>
                  <a:pt x="19232" y="5337"/>
                </a:lnTo>
                <a:lnTo>
                  <a:pt x="18663" y="6932"/>
                </a:lnTo>
                <a:lnTo>
                  <a:pt x="18386" y="7989"/>
                </a:lnTo>
                <a:lnTo>
                  <a:pt x="244" y="78312"/>
                </a:lnTo>
                <a:lnTo>
                  <a:pt x="114" y="78914"/>
                </a:lnTo>
                <a:lnTo>
                  <a:pt x="0" y="80021"/>
                </a:lnTo>
                <a:lnTo>
                  <a:pt x="65" y="80997"/>
                </a:lnTo>
                <a:lnTo>
                  <a:pt x="325" y="81859"/>
                </a:lnTo>
                <a:lnTo>
                  <a:pt x="765" y="82591"/>
                </a:lnTo>
                <a:lnTo>
                  <a:pt x="1350" y="83226"/>
                </a:lnTo>
                <a:lnTo>
                  <a:pt x="2083" y="83763"/>
                </a:lnTo>
                <a:lnTo>
                  <a:pt x="2961" y="84202"/>
                </a:lnTo>
                <a:lnTo>
                  <a:pt x="3970" y="84544"/>
                </a:lnTo>
                <a:lnTo>
                  <a:pt x="5093" y="84788"/>
                </a:lnTo>
                <a:lnTo>
                  <a:pt x="6329" y="84967"/>
                </a:lnTo>
                <a:lnTo>
                  <a:pt x="7647" y="85065"/>
                </a:lnTo>
                <a:lnTo>
                  <a:pt x="9795" y="85097"/>
                </a:lnTo>
                <a:lnTo>
                  <a:pt x="12887" y="84902"/>
                </a:lnTo>
                <a:lnTo>
                  <a:pt x="16190" y="84495"/>
                </a:lnTo>
                <a:lnTo>
                  <a:pt x="19590" y="83942"/>
                </a:lnTo>
                <a:lnTo>
                  <a:pt x="24716" y="82917"/>
                </a:lnTo>
                <a:lnTo>
                  <a:pt x="34136" y="80590"/>
                </a:lnTo>
                <a:lnTo>
                  <a:pt x="38351" y="79500"/>
                </a:lnTo>
                <a:lnTo>
                  <a:pt x="42662" y="78410"/>
                </a:lnTo>
                <a:lnTo>
                  <a:pt x="51253" y="76067"/>
                </a:lnTo>
                <a:lnTo>
                  <a:pt x="59779" y="73594"/>
                </a:lnTo>
                <a:lnTo>
                  <a:pt x="68289" y="71007"/>
                </a:lnTo>
                <a:lnTo>
                  <a:pt x="80980" y="67004"/>
                </a:lnTo>
                <a:lnTo>
                  <a:pt x="97870" y="61683"/>
                </a:lnTo>
                <a:lnTo>
                  <a:pt x="106314" y="59129"/>
                </a:lnTo>
                <a:lnTo>
                  <a:pt x="107551" y="58755"/>
                </a:lnTo>
                <a:lnTo>
                  <a:pt x="110008" y="57941"/>
                </a:lnTo>
                <a:lnTo>
                  <a:pt x="111749" y="57209"/>
                </a:lnTo>
                <a:lnTo>
                  <a:pt x="112823" y="56672"/>
                </a:lnTo>
                <a:lnTo>
                  <a:pt x="113831" y="56054"/>
                </a:lnTo>
                <a:lnTo>
                  <a:pt x="114710" y="55354"/>
                </a:lnTo>
                <a:lnTo>
                  <a:pt x="115117" y="54963"/>
                </a:lnTo>
                <a:lnTo>
                  <a:pt x="115458" y="54589"/>
                </a:lnTo>
                <a:lnTo>
                  <a:pt x="116028" y="53825"/>
                </a:lnTo>
                <a:lnTo>
                  <a:pt x="116451" y="53027"/>
                </a:lnTo>
                <a:lnTo>
                  <a:pt x="116728" y="52197"/>
                </a:lnTo>
                <a:lnTo>
                  <a:pt x="116890" y="51351"/>
                </a:lnTo>
                <a:lnTo>
                  <a:pt x="116923" y="50505"/>
                </a:lnTo>
                <a:lnTo>
                  <a:pt x="116825" y="49627"/>
                </a:lnTo>
                <a:lnTo>
                  <a:pt x="116630" y="48764"/>
                </a:lnTo>
                <a:lnTo>
                  <a:pt x="116337" y="47886"/>
                </a:lnTo>
                <a:lnTo>
                  <a:pt x="115947" y="47023"/>
                </a:lnTo>
                <a:lnTo>
                  <a:pt x="115475" y="46193"/>
                </a:lnTo>
                <a:lnTo>
                  <a:pt x="114905" y="45364"/>
                </a:lnTo>
                <a:lnTo>
                  <a:pt x="113929" y="44176"/>
                </a:lnTo>
                <a:lnTo>
                  <a:pt x="112400" y="42712"/>
                </a:lnTo>
                <a:lnTo>
                  <a:pt x="111537" y="42077"/>
                </a:lnTo>
                <a:lnTo>
                  <a:pt x="110659" y="41442"/>
                </a:lnTo>
                <a:lnTo>
                  <a:pt x="108787" y="40287"/>
                </a:lnTo>
                <a:lnTo>
                  <a:pt x="105810" y="38709"/>
                </a:lnTo>
                <a:lnTo>
                  <a:pt x="101710" y="36708"/>
                </a:lnTo>
                <a:lnTo>
                  <a:pt x="98667" y="35178"/>
                </a:lnTo>
                <a:lnTo>
                  <a:pt x="96714" y="34088"/>
                </a:lnTo>
                <a:lnTo>
                  <a:pt x="95771" y="33502"/>
                </a:lnTo>
                <a:lnTo>
                  <a:pt x="94697" y="32786"/>
                </a:lnTo>
                <a:lnTo>
                  <a:pt x="92695" y="31241"/>
                </a:lnTo>
                <a:lnTo>
                  <a:pt x="90889" y="29565"/>
                </a:lnTo>
                <a:lnTo>
                  <a:pt x="89295" y="27791"/>
                </a:lnTo>
                <a:lnTo>
                  <a:pt x="87928" y="25904"/>
                </a:lnTo>
                <a:lnTo>
                  <a:pt x="86805" y="23951"/>
                </a:lnTo>
                <a:lnTo>
                  <a:pt x="85910" y="21917"/>
                </a:lnTo>
                <a:lnTo>
                  <a:pt x="85276" y="19851"/>
                </a:lnTo>
                <a:lnTo>
                  <a:pt x="85064" y="18793"/>
                </a:lnTo>
                <a:lnTo>
                  <a:pt x="84885" y="17573"/>
                </a:lnTo>
                <a:lnTo>
                  <a:pt x="84495" y="15734"/>
                </a:lnTo>
                <a:lnTo>
                  <a:pt x="84153" y="14840"/>
                </a:lnTo>
                <a:lnTo>
                  <a:pt x="83844" y="14286"/>
                </a:lnTo>
                <a:lnTo>
                  <a:pt x="83649" y="14010"/>
                </a:lnTo>
                <a:lnTo>
                  <a:pt x="83372" y="13652"/>
                </a:lnTo>
                <a:lnTo>
                  <a:pt x="82721" y="13017"/>
                </a:lnTo>
                <a:lnTo>
                  <a:pt x="81957" y="12431"/>
                </a:lnTo>
                <a:lnTo>
                  <a:pt x="81094" y="11927"/>
                </a:lnTo>
                <a:lnTo>
                  <a:pt x="79695" y="11244"/>
                </a:lnTo>
                <a:lnTo>
                  <a:pt x="77694" y="10479"/>
                </a:lnTo>
                <a:lnTo>
                  <a:pt x="76669" y="10137"/>
                </a:lnTo>
                <a:lnTo>
                  <a:pt x="73935" y="9242"/>
                </a:lnTo>
                <a:lnTo>
                  <a:pt x="68419" y="7583"/>
                </a:lnTo>
                <a:lnTo>
                  <a:pt x="62871" y="6070"/>
                </a:lnTo>
                <a:lnTo>
                  <a:pt x="57306" y="4686"/>
                </a:lnTo>
                <a:lnTo>
                  <a:pt x="51693" y="3450"/>
                </a:lnTo>
                <a:lnTo>
                  <a:pt x="46047" y="2360"/>
                </a:lnTo>
                <a:lnTo>
                  <a:pt x="40368" y="1416"/>
                </a:lnTo>
                <a:lnTo>
                  <a:pt x="34673" y="619"/>
                </a:lnTo>
                <a:lnTo>
                  <a:pt x="31826" y="277"/>
                </a:lnTo>
                <a:lnTo>
                  <a:pt x="30785" y="163"/>
                </a:lnTo>
                <a:lnTo>
                  <a:pt x="28669" y="0"/>
                </a:lnTo>
                <a:close/>
              </a:path>
            </a:pathLst>
          </a:custGeom>
          <a:solidFill>
            <a:schemeClr val="accent4">
              <a:alpha val="27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2286375" y="1832025"/>
            <a:ext cx="4571100" cy="6792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000" b="1"/>
            </a:lvl9pPr>
          </a:lstStyle>
          <a:p>
            <a:endParaRPr/>
          </a:p>
        </p:txBody>
      </p:sp>
      <p:sp>
        <p:nvSpPr>
          <p:cNvPr id="102" name="Google Shape;102;p3"/>
          <p:cNvSpPr txBox="1">
            <a:spLocks noGrp="1"/>
          </p:cNvSpPr>
          <p:nvPr>
            <p:ph type="title" idx="2" hasCustomPrompt="1"/>
          </p:nvPr>
        </p:nvSpPr>
        <p:spPr>
          <a:xfrm>
            <a:off x="3211200" y="1452525"/>
            <a:ext cx="2721600" cy="379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1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1"/>
            </a:lvl9pPr>
          </a:lstStyle>
          <a:p>
            <a:r>
              <a:t>xx%</a:t>
            </a:r>
          </a:p>
        </p:txBody>
      </p:sp>
      <p:sp>
        <p:nvSpPr>
          <p:cNvPr id="103" name="Google Shape;103;p3"/>
          <p:cNvSpPr txBox="1">
            <a:spLocks noGrp="1"/>
          </p:cNvSpPr>
          <p:nvPr>
            <p:ph type="subTitle" idx="1"/>
          </p:nvPr>
        </p:nvSpPr>
        <p:spPr>
          <a:xfrm>
            <a:off x="3378425" y="2820425"/>
            <a:ext cx="2387400" cy="8079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"/>
          <p:cNvSpPr/>
          <p:nvPr/>
        </p:nvSpPr>
        <p:spPr>
          <a:xfrm>
            <a:off x="4169025" y="-1465325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5;p3"/>
          <p:cNvSpPr/>
          <p:nvPr/>
        </p:nvSpPr>
        <p:spPr>
          <a:xfrm>
            <a:off x="4169025" y="-1465325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"/>
          <p:cNvSpPr/>
          <p:nvPr/>
        </p:nvSpPr>
        <p:spPr>
          <a:xfrm>
            <a:off x="4235100" y="-1482775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7;p3"/>
          <p:cNvSpPr/>
          <p:nvPr/>
        </p:nvSpPr>
        <p:spPr>
          <a:xfrm>
            <a:off x="4177750" y="-1467800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;p3"/>
          <p:cNvSpPr/>
          <p:nvPr/>
        </p:nvSpPr>
        <p:spPr>
          <a:xfrm>
            <a:off x="4186500" y="-1472800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9;p3"/>
          <p:cNvSpPr/>
          <p:nvPr/>
        </p:nvSpPr>
        <p:spPr>
          <a:xfrm rot="5400000">
            <a:off x="-580939" y="272269"/>
            <a:ext cx="2128609" cy="1251124"/>
          </a:xfrm>
          <a:custGeom>
            <a:avLst/>
            <a:gdLst/>
            <a:ahLst/>
            <a:cxnLst/>
            <a:rect l="l" t="t" r="r" b="b"/>
            <a:pathLst>
              <a:path w="86953" h="51108" extrusionOk="0">
                <a:moveTo>
                  <a:pt x="13521" y="1"/>
                </a:moveTo>
                <a:lnTo>
                  <a:pt x="12041" y="131"/>
                </a:lnTo>
                <a:lnTo>
                  <a:pt x="10625" y="408"/>
                </a:lnTo>
                <a:lnTo>
                  <a:pt x="9275" y="814"/>
                </a:lnTo>
                <a:lnTo>
                  <a:pt x="7973" y="1335"/>
                </a:lnTo>
                <a:lnTo>
                  <a:pt x="6769" y="1921"/>
                </a:lnTo>
                <a:lnTo>
                  <a:pt x="5077" y="2897"/>
                </a:lnTo>
                <a:lnTo>
                  <a:pt x="3173" y="4280"/>
                </a:lnTo>
                <a:lnTo>
                  <a:pt x="1660" y="5598"/>
                </a:lnTo>
                <a:lnTo>
                  <a:pt x="196" y="7079"/>
                </a:lnTo>
                <a:lnTo>
                  <a:pt x="0" y="7323"/>
                </a:lnTo>
                <a:lnTo>
                  <a:pt x="49" y="8689"/>
                </a:lnTo>
                <a:lnTo>
                  <a:pt x="65" y="21006"/>
                </a:lnTo>
                <a:lnTo>
                  <a:pt x="17" y="45641"/>
                </a:lnTo>
                <a:lnTo>
                  <a:pt x="0" y="51108"/>
                </a:lnTo>
                <a:lnTo>
                  <a:pt x="86952" y="51108"/>
                </a:lnTo>
                <a:lnTo>
                  <a:pt x="86594" y="50717"/>
                </a:lnTo>
                <a:lnTo>
                  <a:pt x="82592" y="46568"/>
                </a:lnTo>
                <a:lnTo>
                  <a:pt x="77369" y="41378"/>
                </a:lnTo>
                <a:lnTo>
                  <a:pt x="73122" y="37294"/>
                </a:lnTo>
                <a:lnTo>
                  <a:pt x="68306" y="32819"/>
                </a:lnTo>
                <a:lnTo>
                  <a:pt x="63066" y="28133"/>
                </a:lnTo>
                <a:lnTo>
                  <a:pt x="57453" y="23366"/>
                </a:lnTo>
                <a:lnTo>
                  <a:pt x="51595" y="18680"/>
                </a:lnTo>
                <a:lnTo>
                  <a:pt x="47088" y="15295"/>
                </a:lnTo>
                <a:lnTo>
                  <a:pt x="44062" y="13131"/>
                </a:lnTo>
                <a:lnTo>
                  <a:pt x="41036" y="11065"/>
                </a:lnTo>
                <a:lnTo>
                  <a:pt x="38009" y="9129"/>
                </a:lnTo>
                <a:lnTo>
                  <a:pt x="34999" y="7323"/>
                </a:lnTo>
                <a:lnTo>
                  <a:pt x="32022" y="5663"/>
                </a:lnTo>
                <a:lnTo>
                  <a:pt x="29093" y="4182"/>
                </a:lnTo>
                <a:lnTo>
                  <a:pt x="26213" y="2897"/>
                </a:lnTo>
                <a:lnTo>
                  <a:pt x="23398" y="1823"/>
                </a:lnTo>
                <a:lnTo>
                  <a:pt x="20664" y="977"/>
                </a:lnTo>
                <a:lnTo>
                  <a:pt x="18029" y="375"/>
                </a:lnTo>
                <a:lnTo>
                  <a:pt x="15507" y="50"/>
                </a:lnTo>
                <a:lnTo>
                  <a:pt x="142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0" name="Google Shape;110;p3"/>
          <p:cNvGrpSpPr/>
          <p:nvPr/>
        </p:nvGrpSpPr>
        <p:grpSpPr>
          <a:xfrm>
            <a:off x="7968035" y="117539"/>
            <a:ext cx="1535815" cy="912763"/>
            <a:chOff x="3380025" y="521400"/>
            <a:chExt cx="856275" cy="508900"/>
          </a:xfrm>
        </p:grpSpPr>
        <p:sp>
          <p:nvSpPr>
            <p:cNvPr id="111" name="Google Shape;111;p3"/>
            <p:cNvSpPr/>
            <p:nvPr/>
          </p:nvSpPr>
          <p:spPr>
            <a:xfrm>
              <a:off x="3890925" y="949725"/>
              <a:ext cx="28100" cy="22800"/>
            </a:xfrm>
            <a:custGeom>
              <a:avLst/>
              <a:gdLst/>
              <a:ahLst/>
              <a:cxnLst/>
              <a:rect l="l" t="t" r="r" b="b"/>
              <a:pathLst>
                <a:path w="1124" h="912" extrusionOk="0">
                  <a:moveTo>
                    <a:pt x="635" y="1"/>
                  </a:moveTo>
                  <a:lnTo>
                    <a:pt x="359" y="131"/>
                  </a:lnTo>
                  <a:lnTo>
                    <a:pt x="180" y="375"/>
                  </a:lnTo>
                  <a:lnTo>
                    <a:pt x="164" y="554"/>
                  </a:lnTo>
                  <a:lnTo>
                    <a:pt x="1" y="863"/>
                  </a:lnTo>
                  <a:lnTo>
                    <a:pt x="310" y="912"/>
                  </a:lnTo>
                  <a:lnTo>
                    <a:pt x="863" y="863"/>
                  </a:lnTo>
                  <a:lnTo>
                    <a:pt x="1026" y="765"/>
                  </a:lnTo>
                  <a:lnTo>
                    <a:pt x="1124" y="570"/>
                  </a:lnTo>
                  <a:lnTo>
                    <a:pt x="1124" y="293"/>
                  </a:lnTo>
                  <a:lnTo>
                    <a:pt x="1075" y="114"/>
                  </a:lnTo>
                  <a:lnTo>
                    <a:pt x="928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3380025" y="521400"/>
              <a:ext cx="468625" cy="350650"/>
            </a:xfrm>
            <a:custGeom>
              <a:avLst/>
              <a:gdLst/>
              <a:ahLst/>
              <a:cxnLst/>
              <a:rect l="l" t="t" r="r" b="b"/>
              <a:pathLst>
                <a:path w="18745" h="14026" extrusionOk="0">
                  <a:moveTo>
                    <a:pt x="228" y="0"/>
                  </a:moveTo>
                  <a:lnTo>
                    <a:pt x="261" y="244"/>
                  </a:lnTo>
                  <a:lnTo>
                    <a:pt x="294" y="488"/>
                  </a:lnTo>
                  <a:lnTo>
                    <a:pt x="294" y="635"/>
                  </a:lnTo>
                  <a:lnTo>
                    <a:pt x="147" y="1058"/>
                  </a:lnTo>
                  <a:lnTo>
                    <a:pt x="1" y="1383"/>
                  </a:lnTo>
                  <a:lnTo>
                    <a:pt x="49" y="1725"/>
                  </a:lnTo>
                  <a:lnTo>
                    <a:pt x="163" y="2050"/>
                  </a:lnTo>
                  <a:lnTo>
                    <a:pt x="310" y="2376"/>
                  </a:lnTo>
                  <a:lnTo>
                    <a:pt x="489" y="2669"/>
                  </a:lnTo>
                  <a:lnTo>
                    <a:pt x="912" y="3222"/>
                  </a:lnTo>
                  <a:lnTo>
                    <a:pt x="1384" y="3726"/>
                  </a:lnTo>
                  <a:lnTo>
                    <a:pt x="1872" y="4215"/>
                  </a:lnTo>
                  <a:lnTo>
                    <a:pt x="2344" y="4735"/>
                  </a:lnTo>
                  <a:lnTo>
                    <a:pt x="2571" y="5028"/>
                  </a:lnTo>
                  <a:lnTo>
                    <a:pt x="2962" y="5646"/>
                  </a:lnTo>
                  <a:lnTo>
                    <a:pt x="3108" y="5988"/>
                  </a:lnTo>
                  <a:lnTo>
                    <a:pt x="3385" y="5777"/>
                  </a:lnTo>
                  <a:lnTo>
                    <a:pt x="3792" y="5598"/>
                  </a:lnTo>
                  <a:lnTo>
                    <a:pt x="4020" y="5402"/>
                  </a:lnTo>
                  <a:lnTo>
                    <a:pt x="4101" y="5240"/>
                  </a:lnTo>
                  <a:lnTo>
                    <a:pt x="4215" y="5191"/>
                  </a:lnTo>
                  <a:lnTo>
                    <a:pt x="4410" y="5240"/>
                  </a:lnTo>
                  <a:lnTo>
                    <a:pt x="4622" y="5321"/>
                  </a:lnTo>
                  <a:lnTo>
                    <a:pt x="4882" y="5240"/>
                  </a:lnTo>
                  <a:lnTo>
                    <a:pt x="5061" y="5077"/>
                  </a:lnTo>
                  <a:lnTo>
                    <a:pt x="5207" y="5305"/>
                  </a:lnTo>
                  <a:lnTo>
                    <a:pt x="5549" y="5728"/>
                  </a:lnTo>
                  <a:lnTo>
                    <a:pt x="5940" y="6086"/>
                  </a:lnTo>
                  <a:lnTo>
                    <a:pt x="6379" y="6379"/>
                  </a:lnTo>
                  <a:lnTo>
                    <a:pt x="6623" y="6509"/>
                  </a:lnTo>
                  <a:lnTo>
                    <a:pt x="7095" y="6737"/>
                  </a:lnTo>
                  <a:lnTo>
                    <a:pt x="7567" y="6948"/>
                  </a:lnTo>
                  <a:lnTo>
                    <a:pt x="8038" y="7127"/>
                  </a:lnTo>
                  <a:lnTo>
                    <a:pt x="8462" y="7306"/>
                  </a:lnTo>
                  <a:lnTo>
                    <a:pt x="8315" y="7485"/>
                  </a:lnTo>
                  <a:lnTo>
                    <a:pt x="8169" y="7762"/>
                  </a:lnTo>
                  <a:lnTo>
                    <a:pt x="8136" y="7989"/>
                  </a:lnTo>
                  <a:lnTo>
                    <a:pt x="8217" y="8185"/>
                  </a:lnTo>
                  <a:lnTo>
                    <a:pt x="8283" y="8266"/>
                  </a:lnTo>
                  <a:lnTo>
                    <a:pt x="8445" y="8429"/>
                  </a:lnTo>
                  <a:lnTo>
                    <a:pt x="8771" y="8770"/>
                  </a:lnTo>
                  <a:lnTo>
                    <a:pt x="8819" y="8982"/>
                  </a:lnTo>
                  <a:lnTo>
                    <a:pt x="8998" y="8884"/>
                  </a:lnTo>
                  <a:lnTo>
                    <a:pt x="9356" y="8852"/>
                  </a:lnTo>
                  <a:lnTo>
                    <a:pt x="9535" y="8933"/>
                  </a:lnTo>
                  <a:lnTo>
                    <a:pt x="9828" y="9096"/>
                  </a:lnTo>
                  <a:lnTo>
                    <a:pt x="10105" y="9275"/>
                  </a:lnTo>
                  <a:lnTo>
                    <a:pt x="10105" y="9437"/>
                  </a:lnTo>
                  <a:lnTo>
                    <a:pt x="10154" y="9682"/>
                  </a:lnTo>
                  <a:lnTo>
                    <a:pt x="10121" y="9861"/>
                  </a:lnTo>
                  <a:lnTo>
                    <a:pt x="10056" y="9974"/>
                  </a:lnTo>
                  <a:lnTo>
                    <a:pt x="9975" y="9877"/>
                  </a:lnTo>
                  <a:lnTo>
                    <a:pt x="9812" y="9828"/>
                  </a:lnTo>
                  <a:lnTo>
                    <a:pt x="9519" y="9861"/>
                  </a:lnTo>
                  <a:lnTo>
                    <a:pt x="9291" y="9877"/>
                  </a:lnTo>
                  <a:lnTo>
                    <a:pt x="9243" y="10023"/>
                  </a:lnTo>
                  <a:lnTo>
                    <a:pt x="9243" y="10235"/>
                  </a:lnTo>
                  <a:lnTo>
                    <a:pt x="9373" y="10365"/>
                  </a:lnTo>
                  <a:lnTo>
                    <a:pt x="9958" y="10267"/>
                  </a:lnTo>
                  <a:lnTo>
                    <a:pt x="10349" y="10284"/>
                  </a:lnTo>
                  <a:lnTo>
                    <a:pt x="10349" y="9714"/>
                  </a:lnTo>
                  <a:lnTo>
                    <a:pt x="10495" y="9763"/>
                  </a:lnTo>
                  <a:lnTo>
                    <a:pt x="10821" y="9779"/>
                  </a:lnTo>
                  <a:lnTo>
                    <a:pt x="11374" y="9665"/>
                  </a:lnTo>
                  <a:lnTo>
                    <a:pt x="11748" y="9584"/>
                  </a:lnTo>
                  <a:lnTo>
                    <a:pt x="12106" y="9519"/>
                  </a:lnTo>
                  <a:lnTo>
                    <a:pt x="12546" y="9616"/>
                  </a:lnTo>
                  <a:lnTo>
                    <a:pt x="12741" y="9844"/>
                  </a:lnTo>
                  <a:lnTo>
                    <a:pt x="12806" y="10023"/>
                  </a:lnTo>
                  <a:lnTo>
                    <a:pt x="11927" y="10609"/>
                  </a:lnTo>
                  <a:lnTo>
                    <a:pt x="12041" y="10723"/>
                  </a:lnTo>
                  <a:lnTo>
                    <a:pt x="12350" y="10869"/>
                  </a:lnTo>
                  <a:lnTo>
                    <a:pt x="12871" y="10983"/>
                  </a:lnTo>
                  <a:lnTo>
                    <a:pt x="13229" y="11032"/>
                  </a:lnTo>
                  <a:lnTo>
                    <a:pt x="13571" y="11081"/>
                  </a:lnTo>
                  <a:lnTo>
                    <a:pt x="13961" y="11309"/>
                  </a:lnTo>
                  <a:lnTo>
                    <a:pt x="14140" y="11618"/>
                  </a:lnTo>
                  <a:lnTo>
                    <a:pt x="14189" y="11846"/>
                  </a:lnTo>
                  <a:lnTo>
                    <a:pt x="13945" y="11829"/>
                  </a:lnTo>
                  <a:lnTo>
                    <a:pt x="13473" y="11650"/>
                  </a:lnTo>
                  <a:lnTo>
                    <a:pt x="13131" y="11520"/>
                  </a:lnTo>
                  <a:lnTo>
                    <a:pt x="12920" y="11520"/>
                  </a:lnTo>
                  <a:lnTo>
                    <a:pt x="12725" y="11618"/>
                  </a:lnTo>
                  <a:lnTo>
                    <a:pt x="12546" y="11846"/>
                  </a:lnTo>
                  <a:lnTo>
                    <a:pt x="12464" y="12041"/>
                  </a:lnTo>
                  <a:lnTo>
                    <a:pt x="12415" y="12252"/>
                  </a:lnTo>
                  <a:lnTo>
                    <a:pt x="12513" y="12561"/>
                  </a:lnTo>
                  <a:lnTo>
                    <a:pt x="12806" y="12740"/>
                  </a:lnTo>
                  <a:lnTo>
                    <a:pt x="13131" y="12773"/>
                  </a:lnTo>
                  <a:lnTo>
                    <a:pt x="13294" y="12740"/>
                  </a:lnTo>
                  <a:lnTo>
                    <a:pt x="13603" y="12659"/>
                  </a:lnTo>
                  <a:lnTo>
                    <a:pt x="14124" y="12708"/>
                  </a:lnTo>
                  <a:lnTo>
                    <a:pt x="14726" y="13098"/>
                  </a:lnTo>
                  <a:lnTo>
                    <a:pt x="15068" y="13456"/>
                  </a:lnTo>
                  <a:lnTo>
                    <a:pt x="15246" y="13635"/>
                  </a:lnTo>
                  <a:lnTo>
                    <a:pt x="15604" y="13912"/>
                  </a:lnTo>
                  <a:lnTo>
                    <a:pt x="16028" y="14026"/>
                  </a:lnTo>
                  <a:lnTo>
                    <a:pt x="16548" y="13896"/>
                  </a:lnTo>
                  <a:lnTo>
                    <a:pt x="16857" y="13700"/>
                  </a:lnTo>
                  <a:lnTo>
                    <a:pt x="16955" y="13375"/>
                  </a:lnTo>
                  <a:lnTo>
                    <a:pt x="17264" y="12692"/>
                  </a:lnTo>
                  <a:lnTo>
                    <a:pt x="17703" y="12025"/>
                  </a:lnTo>
                  <a:lnTo>
                    <a:pt x="18192" y="11406"/>
                  </a:lnTo>
                  <a:lnTo>
                    <a:pt x="18452" y="11146"/>
                  </a:lnTo>
                  <a:lnTo>
                    <a:pt x="18745" y="9763"/>
                  </a:lnTo>
                  <a:lnTo>
                    <a:pt x="18549" y="9926"/>
                  </a:lnTo>
                  <a:lnTo>
                    <a:pt x="18175" y="9991"/>
                  </a:lnTo>
                  <a:lnTo>
                    <a:pt x="17638" y="9730"/>
                  </a:lnTo>
                  <a:lnTo>
                    <a:pt x="17297" y="9551"/>
                  </a:lnTo>
                  <a:lnTo>
                    <a:pt x="17297" y="9421"/>
                  </a:lnTo>
                  <a:lnTo>
                    <a:pt x="17427" y="9275"/>
                  </a:lnTo>
                  <a:lnTo>
                    <a:pt x="17606" y="9145"/>
                  </a:lnTo>
                  <a:lnTo>
                    <a:pt x="17638" y="8966"/>
                  </a:lnTo>
                  <a:lnTo>
                    <a:pt x="17541" y="8803"/>
                  </a:lnTo>
                  <a:lnTo>
                    <a:pt x="17378" y="9161"/>
                  </a:lnTo>
                  <a:lnTo>
                    <a:pt x="17183" y="9421"/>
                  </a:lnTo>
                  <a:lnTo>
                    <a:pt x="17101" y="9210"/>
                  </a:lnTo>
                  <a:lnTo>
                    <a:pt x="17118" y="8722"/>
                  </a:lnTo>
                  <a:lnTo>
                    <a:pt x="17101" y="8266"/>
                  </a:lnTo>
                  <a:lnTo>
                    <a:pt x="16922" y="8022"/>
                  </a:lnTo>
                  <a:lnTo>
                    <a:pt x="16695" y="7924"/>
                  </a:lnTo>
                  <a:lnTo>
                    <a:pt x="16532" y="7908"/>
                  </a:lnTo>
                  <a:lnTo>
                    <a:pt x="15995" y="8429"/>
                  </a:lnTo>
                  <a:lnTo>
                    <a:pt x="15442" y="8168"/>
                  </a:lnTo>
                  <a:lnTo>
                    <a:pt x="14417" y="7436"/>
                  </a:lnTo>
                  <a:lnTo>
                    <a:pt x="13929" y="7062"/>
                  </a:lnTo>
                  <a:lnTo>
                    <a:pt x="13440" y="6704"/>
                  </a:lnTo>
                  <a:lnTo>
                    <a:pt x="12903" y="6395"/>
                  </a:lnTo>
                  <a:lnTo>
                    <a:pt x="12643" y="6281"/>
                  </a:lnTo>
                  <a:lnTo>
                    <a:pt x="12057" y="6134"/>
                  </a:lnTo>
                  <a:lnTo>
                    <a:pt x="11765" y="6118"/>
                  </a:lnTo>
                  <a:lnTo>
                    <a:pt x="11765" y="5890"/>
                  </a:lnTo>
                  <a:lnTo>
                    <a:pt x="11569" y="5467"/>
                  </a:lnTo>
                  <a:lnTo>
                    <a:pt x="11390" y="5321"/>
                  </a:lnTo>
                  <a:lnTo>
                    <a:pt x="11211" y="5175"/>
                  </a:lnTo>
                  <a:lnTo>
                    <a:pt x="10935" y="4833"/>
                  </a:lnTo>
                  <a:lnTo>
                    <a:pt x="10821" y="4621"/>
                  </a:lnTo>
                  <a:lnTo>
                    <a:pt x="10609" y="4996"/>
                  </a:lnTo>
                  <a:lnTo>
                    <a:pt x="10626" y="4865"/>
                  </a:lnTo>
                  <a:lnTo>
                    <a:pt x="10577" y="4703"/>
                  </a:lnTo>
                  <a:lnTo>
                    <a:pt x="10414" y="4589"/>
                  </a:lnTo>
                  <a:lnTo>
                    <a:pt x="10251" y="4589"/>
                  </a:lnTo>
                  <a:lnTo>
                    <a:pt x="10089" y="4621"/>
                  </a:lnTo>
                  <a:lnTo>
                    <a:pt x="9763" y="4654"/>
                  </a:lnTo>
                  <a:lnTo>
                    <a:pt x="9649" y="4589"/>
                  </a:lnTo>
                  <a:lnTo>
                    <a:pt x="9194" y="4817"/>
                  </a:lnTo>
                  <a:lnTo>
                    <a:pt x="9129" y="4914"/>
                  </a:lnTo>
                  <a:lnTo>
                    <a:pt x="9080" y="5093"/>
                  </a:lnTo>
                  <a:lnTo>
                    <a:pt x="9161" y="5321"/>
                  </a:lnTo>
                  <a:lnTo>
                    <a:pt x="9340" y="5630"/>
                  </a:lnTo>
                  <a:lnTo>
                    <a:pt x="9324" y="5907"/>
                  </a:lnTo>
                  <a:lnTo>
                    <a:pt x="9210" y="6151"/>
                  </a:lnTo>
                  <a:lnTo>
                    <a:pt x="9080" y="6297"/>
                  </a:lnTo>
                  <a:lnTo>
                    <a:pt x="8933" y="6330"/>
                  </a:lnTo>
                  <a:lnTo>
                    <a:pt x="8706" y="6265"/>
                  </a:lnTo>
                  <a:lnTo>
                    <a:pt x="8494" y="5988"/>
                  </a:lnTo>
                  <a:lnTo>
                    <a:pt x="8396" y="5744"/>
                  </a:lnTo>
                  <a:lnTo>
                    <a:pt x="8315" y="5516"/>
                  </a:lnTo>
                  <a:lnTo>
                    <a:pt x="8104" y="5272"/>
                  </a:lnTo>
                  <a:lnTo>
                    <a:pt x="7892" y="5256"/>
                  </a:lnTo>
                  <a:lnTo>
                    <a:pt x="7746" y="5305"/>
                  </a:lnTo>
                  <a:lnTo>
                    <a:pt x="7567" y="5256"/>
                  </a:lnTo>
                  <a:lnTo>
                    <a:pt x="7404" y="5093"/>
                  </a:lnTo>
                  <a:lnTo>
                    <a:pt x="7388" y="4719"/>
                  </a:lnTo>
                  <a:lnTo>
                    <a:pt x="7306" y="4442"/>
                  </a:lnTo>
                  <a:lnTo>
                    <a:pt x="7420" y="4198"/>
                  </a:lnTo>
                  <a:lnTo>
                    <a:pt x="7681" y="3954"/>
                  </a:lnTo>
                  <a:lnTo>
                    <a:pt x="7827" y="3694"/>
                  </a:lnTo>
                  <a:lnTo>
                    <a:pt x="7681" y="3564"/>
                  </a:lnTo>
                  <a:lnTo>
                    <a:pt x="7323" y="3482"/>
                  </a:lnTo>
                  <a:lnTo>
                    <a:pt x="6769" y="3612"/>
                  </a:lnTo>
                  <a:lnTo>
                    <a:pt x="6395" y="3824"/>
                  </a:lnTo>
                  <a:lnTo>
                    <a:pt x="6005" y="4019"/>
                  </a:lnTo>
                  <a:lnTo>
                    <a:pt x="5451" y="4182"/>
                  </a:lnTo>
                  <a:lnTo>
                    <a:pt x="5126" y="4117"/>
                  </a:lnTo>
                  <a:lnTo>
                    <a:pt x="4980" y="3987"/>
                  </a:lnTo>
                  <a:lnTo>
                    <a:pt x="5061" y="3645"/>
                  </a:lnTo>
                  <a:lnTo>
                    <a:pt x="5159" y="3124"/>
                  </a:lnTo>
                  <a:lnTo>
                    <a:pt x="5240" y="2864"/>
                  </a:lnTo>
                  <a:lnTo>
                    <a:pt x="5484" y="2587"/>
                  </a:lnTo>
                  <a:lnTo>
                    <a:pt x="5728" y="2490"/>
                  </a:lnTo>
                  <a:lnTo>
                    <a:pt x="5891" y="2474"/>
                  </a:lnTo>
                  <a:lnTo>
                    <a:pt x="5940" y="3043"/>
                  </a:lnTo>
                  <a:lnTo>
                    <a:pt x="6395" y="2766"/>
                  </a:lnTo>
                  <a:lnTo>
                    <a:pt x="6200" y="2636"/>
                  </a:lnTo>
                  <a:lnTo>
                    <a:pt x="5972" y="2360"/>
                  </a:lnTo>
                  <a:lnTo>
                    <a:pt x="5972" y="2132"/>
                  </a:lnTo>
                  <a:lnTo>
                    <a:pt x="6070" y="2002"/>
                  </a:lnTo>
                  <a:lnTo>
                    <a:pt x="5858" y="2164"/>
                  </a:lnTo>
                  <a:lnTo>
                    <a:pt x="5565" y="2229"/>
                  </a:lnTo>
                  <a:lnTo>
                    <a:pt x="5468" y="2148"/>
                  </a:lnTo>
                  <a:lnTo>
                    <a:pt x="5305" y="1872"/>
                  </a:lnTo>
                  <a:lnTo>
                    <a:pt x="5240" y="1562"/>
                  </a:lnTo>
                  <a:lnTo>
                    <a:pt x="5207" y="1416"/>
                  </a:lnTo>
                  <a:lnTo>
                    <a:pt x="5142" y="1237"/>
                  </a:lnTo>
                  <a:lnTo>
                    <a:pt x="5012" y="1302"/>
                  </a:lnTo>
                  <a:lnTo>
                    <a:pt x="4817" y="1709"/>
                  </a:lnTo>
                  <a:lnTo>
                    <a:pt x="4670" y="2116"/>
                  </a:lnTo>
                  <a:lnTo>
                    <a:pt x="4670" y="2116"/>
                  </a:lnTo>
                  <a:lnTo>
                    <a:pt x="4882" y="2099"/>
                  </a:lnTo>
                  <a:lnTo>
                    <a:pt x="5142" y="2148"/>
                  </a:lnTo>
                  <a:lnTo>
                    <a:pt x="5240" y="2327"/>
                  </a:lnTo>
                  <a:lnTo>
                    <a:pt x="5240" y="2653"/>
                  </a:lnTo>
                  <a:lnTo>
                    <a:pt x="5191" y="2913"/>
                  </a:lnTo>
                  <a:lnTo>
                    <a:pt x="4833" y="2734"/>
                  </a:lnTo>
                  <a:lnTo>
                    <a:pt x="4459" y="2604"/>
                  </a:lnTo>
                  <a:lnTo>
                    <a:pt x="3727" y="2392"/>
                  </a:lnTo>
                  <a:lnTo>
                    <a:pt x="3401" y="2295"/>
                  </a:lnTo>
                  <a:lnTo>
                    <a:pt x="2767" y="2002"/>
                  </a:lnTo>
                  <a:lnTo>
                    <a:pt x="2490" y="1806"/>
                  </a:lnTo>
                  <a:lnTo>
                    <a:pt x="2653" y="1448"/>
                  </a:lnTo>
                  <a:lnTo>
                    <a:pt x="2816" y="1123"/>
                  </a:lnTo>
                  <a:lnTo>
                    <a:pt x="2653" y="1269"/>
                  </a:lnTo>
                  <a:lnTo>
                    <a:pt x="2246" y="1497"/>
                  </a:lnTo>
                  <a:lnTo>
                    <a:pt x="2018" y="1562"/>
                  </a:lnTo>
                  <a:lnTo>
                    <a:pt x="1839" y="1595"/>
                  </a:lnTo>
                  <a:lnTo>
                    <a:pt x="1465" y="1562"/>
                  </a:lnTo>
                  <a:lnTo>
                    <a:pt x="1302" y="1497"/>
                  </a:lnTo>
                  <a:lnTo>
                    <a:pt x="1270" y="1351"/>
                  </a:lnTo>
                  <a:lnTo>
                    <a:pt x="1237" y="1156"/>
                  </a:lnTo>
                  <a:lnTo>
                    <a:pt x="1319" y="1042"/>
                  </a:lnTo>
                  <a:lnTo>
                    <a:pt x="1400" y="960"/>
                  </a:lnTo>
                  <a:lnTo>
                    <a:pt x="1465" y="912"/>
                  </a:lnTo>
                  <a:lnTo>
                    <a:pt x="1611" y="912"/>
                  </a:lnTo>
                  <a:lnTo>
                    <a:pt x="1904" y="1009"/>
                  </a:lnTo>
                  <a:lnTo>
                    <a:pt x="2116" y="1091"/>
                  </a:lnTo>
                  <a:lnTo>
                    <a:pt x="2230" y="1107"/>
                  </a:lnTo>
                  <a:lnTo>
                    <a:pt x="2474" y="1091"/>
                  </a:lnTo>
                  <a:lnTo>
                    <a:pt x="2571" y="1042"/>
                  </a:lnTo>
                  <a:lnTo>
                    <a:pt x="2718" y="912"/>
                  </a:lnTo>
                  <a:lnTo>
                    <a:pt x="2897" y="602"/>
                  </a:lnTo>
                  <a:lnTo>
                    <a:pt x="2946" y="423"/>
                  </a:lnTo>
                  <a:lnTo>
                    <a:pt x="2669" y="293"/>
                  </a:lnTo>
                  <a:lnTo>
                    <a:pt x="2360" y="196"/>
                  </a:lnTo>
                  <a:lnTo>
                    <a:pt x="2035" y="114"/>
                  </a:lnTo>
                  <a:lnTo>
                    <a:pt x="1709" y="49"/>
                  </a:lnTo>
                  <a:lnTo>
                    <a:pt x="1384" y="17"/>
                  </a:lnTo>
                  <a:lnTo>
                    <a:pt x="10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3650525" y="844775"/>
              <a:ext cx="88700" cy="55750"/>
            </a:xfrm>
            <a:custGeom>
              <a:avLst/>
              <a:gdLst/>
              <a:ahLst/>
              <a:cxnLst/>
              <a:rect l="l" t="t" r="r" b="b"/>
              <a:pathLst>
                <a:path w="3548" h="2230" extrusionOk="0">
                  <a:moveTo>
                    <a:pt x="2507" y="1"/>
                  </a:moveTo>
                  <a:lnTo>
                    <a:pt x="2458" y="196"/>
                  </a:lnTo>
                  <a:lnTo>
                    <a:pt x="2246" y="538"/>
                  </a:lnTo>
                  <a:lnTo>
                    <a:pt x="1921" y="765"/>
                  </a:lnTo>
                  <a:lnTo>
                    <a:pt x="1530" y="863"/>
                  </a:lnTo>
                  <a:lnTo>
                    <a:pt x="1335" y="847"/>
                  </a:lnTo>
                  <a:lnTo>
                    <a:pt x="1237" y="684"/>
                  </a:lnTo>
                  <a:lnTo>
                    <a:pt x="1010" y="505"/>
                  </a:lnTo>
                  <a:lnTo>
                    <a:pt x="587" y="375"/>
                  </a:lnTo>
                  <a:lnTo>
                    <a:pt x="342" y="294"/>
                  </a:lnTo>
                  <a:lnTo>
                    <a:pt x="261" y="326"/>
                  </a:lnTo>
                  <a:lnTo>
                    <a:pt x="82" y="554"/>
                  </a:lnTo>
                  <a:lnTo>
                    <a:pt x="1" y="879"/>
                  </a:lnTo>
                  <a:lnTo>
                    <a:pt x="82" y="1156"/>
                  </a:lnTo>
                  <a:lnTo>
                    <a:pt x="212" y="1254"/>
                  </a:lnTo>
                  <a:lnTo>
                    <a:pt x="473" y="1123"/>
                  </a:lnTo>
                  <a:lnTo>
                    <a:pt x="945" y="1091"/>
                  </a:lnTo>
                  <a:lnTo>
                    <a:pt x="1547" y="1367"/>
                  </a:lnTo>
                  <a:lnTo>
                    <a:pt x="1905" y="1660"/>
                  </a:lnTo>
                  <a:lnTo>
                    <a:pt x="2262" y="1953"/>
                  </a:lnTo>
                  <a:lnTo>
                    <a:pt x="2848" y="2230"/>
                  </a:lnTo>
                  <a:lnTo>
                    <a:pt x="3288" y="2197"/>
                  </a:lnTo>
                  <a:lnTo>
                    <a:pt x="3548" y="2067"/>
                  </a:lnTo>
                  <a:lnTo>
                    <a:pt x="3353" y="1969"/>
                  </a:lnTo>
                  <a:lnTo>
                    <a:pt x="3125" y="1725"/>
                  </a:lnTo>
                  <a:lnTo>
                    <a:pt x="3011" y="1286"/>
                  </a:lnTo>
                  <a:lnTo>
                    <a:pt x="3043" y="652"/>
                  </a:lnTo>
                  <a:lnTo>
                    <a:pt x="2913" y="245"/>
                  </a:lnTo>
                  <a:lnTo>
                    <a:pt x="2702" y="66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3619200" y="823225"/>
              <a:ext cx="47625" cy="24425"/>
            </a:xfrm>
            <a:custGeom>
              <a:avLst/>
              <a:gdLst/>
              <a:ahLst/>
              <a:cxnLst/>
              <a:rect l="l" t="t" r="r" b="b"/>
              <a:pathLst>
                <a:path w="1905" h="977" extrusionOk="0">
                  <a:moveTo>
                    <a:pt x="1368" y="0"/>
                  </a:moveTo>
                  <a:lnTo>
                    <a:pt x="896" y="98"/>
                  </a:lnTo>
                  <a:lnTo>
                    <a:pt x="457" y="407"/>
                  </a:lnTo>
                  <a:lnTo>
                    <a:pt x="294" y="667"/>
                  </a:lnTo>
                  <a:lnTo>
                    <a:pt x="229" y="749"/>
                  </a:lnTo>
                  <a:lnTo>
                    <a:pt x="154" y="898"/>
                  </a:lnTo>
                  <a:lnTo>
                    <a:pt x="154" y="898"/>
                  </a:lnTo>
                  <a:lnTo>
                    <a:pt x="375" y="879"/>
                  </a:lnTo>
                  <a:lnTo>
                    <a:pt x="1156" y="798"/>
                  </a:lnTo>
                  <a:lnTo>
                    <a:pt x="1547" y="570"/>
                  </a:lnTo>
                  <a:lnTo>
                    <a:pt x="1791" y="310"/>
                  </a:lnTo>
                  <a:lnTo>
                    <a:pt x="1905" y="131"/>
                  </a:lnTo>
                  <a:lnTo>
                    <a:pt x="1758" y="65"/>
                  </a:lnTo>
                  <a:lnTo>
                    <a:pt x="1368" y="0"/>
                  </a:lnTo>
                  <a:close/>
                  <a:moveTo>
                    <a:pt x="154" y="898"/>
                  </a:moveTo>
                  <a:lnTo>
                    <a:pt x="1" y="912"/>
                  </a:lnTo>
                  <a:lnTo>
                    <a:pt x="50" y="977"/>
                  </a:lnTo>
                  <a:lnTo>
                    <a:pt x="131" y="944"/>
                  </a:lnTo>
                  <a:lnTo>
                    <a:pt x="154" y="8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3656225" y="777675"/>
              <a:ext cx="17525" cy="11400"/>
            </a:xfrm>
            <a:custGeom>
              <a:avLst/>
              <a:gdLst/>
              <a:ahLst/>
              <a:cxnLst/>
              <a:rect l="l" t="t" r="r" b="b"/>
              <a:pathLst>
                <a:path w="701" h="456" extrusionOk="0">
                  <a:moveTo>
                    <a:pt x="424" y="0"/>
                  </a:moveTo>
                  <a:lnTo>
                    <a:pt x="293" y="16"/>
                  </a:lnTo>
                  <a:lnTo>
                    <a:pt x="1" y="179"/>
                  </a:lnTo>
                  <a:lnTo>
                    <a:pt x="98" y="325"/>
                  </a:lnTo>
                  <a:lnTo>
                    <a:pt x="310" y="456"/>
                  </a:lnTo>
                  <a:lnTo>
                    <a:pt x="505" y="407"/>
                  </a:lnTo>
                  <a:lnTo>
                    <a:pt x="603" y="325"/>
                  </a:lnTo>
                  <a:lnTo>
                    <a:pt x="700" y="146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568775" y="795150"/>
              <a:ext cx="21175" cy="25650"/>
            </a:xfrm>
            <a:custGeom>
              <a:avLst/>
              <a:gdLst/>
              <a:ahLst/>
              <a:cxnLst/>
              <a:rect l="l" t="t" r="r" b="b"/>
              <a:pathLst>
                <a:path w="847" h="1026" extrusionOk="0">
                  <a:moveTo>
                    <a:pt x="472" y="1"/>
                  </a:moveTo>
                  <a:lnTo>
                    <a:pt x="375" y="17"/>
                  </a:lnTo>
                  <a:lnTo>
                    <a:pt x="261" y="82"/>
                  </a:lnTo>
                  <a:lnTo>
                    <a:pt x="212" y="294"/>
                  </a:lnTo>
                  <a:lnTo>
                    <a:pt x="277" y="619"/>
                  </a:lnTo>
                  <a:lnTo>
                    <a:pt x="228" y="782"/>
                  </a:lnTo>
                  <a:lnTo>
                    <a:pt x="98" y="814"/>
                  </a:lnTo>
                  <a:lnTo>
                    <a:pt x="0" y="782"/>
                  </a:lnTo>
                  <a:lnTo>
                    <a:pt x="293" y="1026"/>
                  </a:lnTo>
                  <a:lnTo>
                    <a:pt x="846" y="212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539475" y="795975"/>
              <a:ext cx="12650" cy="11400"/>
            </a:xfrm>
            <a:custGeom>
              <a:avLst/>
              <a:gdLst/>
              <a:ahLst/>
              <a:cxnLst/>
              <a:rect l="l" t="t" r="r" b="b"/>
              <a:pathLst>
                <a:path w="506" h="456" extrusionOk="0">
                  <a:moveTo>
                    <a:pt x="261" y="0"/>
                  </a:moveTo>
                  <a:lnTo>
                    <a:pt x="33" y="16"/>
                  </a:lnTo>
                  <a:lnTo>
                    <a:pt x="1" y="407"/>
                  </a:lnTo>
                  <a:lnTo>
                    <a:pt x="17" y="456"/>
                  </a:lnTo>
                  <a:lnTo>
                    <a:pt x="115" y="456"/>
                  </a:lnTo>
                  <a:lnTo>
                    <a:pt x="359" y="358"/>
                  </a:lnTo>
                  <a:lnTo>
                    <a:pt x="505" y="374"/>
                  </a:lnTo>
                  <a:lnTo>
                    <a:pt x="473" y="195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578950" y="761400"/>
              <a:ext cx="15075" cy="11400"/>
            </a:xfrm>
            <a:custGeom>
              <a:avLst/>
              <a:gdLst/>
              <a:ahLst/>
              <a:cxnLst/>
              <a:rect l="l" t="t" r="r" b="b"/>
              <a:pathLst>
                <a:path w="603" h="456" extrusionOk="0">
                  <a:moveTo>
                    <a:pt x="391" y="0"/>
                  </a:moveTo>
                  <a:lnTo>
                    <a:pt x="179" y="228"/>
                  </a:lnTo>
                  <a:lnTo>
                    <a:pt x="0" y="358"/>
                  </a:lnTo>
                  <a:lnTo>
                    <a:pt x="0" y="407"/>
                  </a:lnTo>
                  <a:lnTo>
                    <a:pt x="49" y="456"/>
                  </a:lnTo>
                  <a:lnTo>
                    <a:pt x="212" y="456"/>
                  </a:lnTo>
                  <a:lnTo>
                    <a:pt x="456" y="342"/>
                  </a:lnTo>
                  <a:lnTo>
                    <a:pt x="602" y="179"/>
                  </a:lnTo>
                  <a:lnTo>
                    <a:pt x="553" y="98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607000" y="605600"/>
              <a:ext cx="17925" cy="24825"/>
            </a:xfrm>
            <a:custGeom>
              <a:avLst/>
              <a:gdLst/>
              <a:ahLst/>
              <a:cxnLst/>
              <a:rect l="l" t="t" r="r" b="b"/>
              <a:pathLst>
                <a:path w="717" h="993" extrusionOk="0">
                  <a:moveTo>
                    <a:pt x="50" y="0"/>
                  </a:moveTo>
                  <a:lnTo>
                    <a:pt x="1" y="261"/>
                  </a:lnTo>
                  <a:lnTo>
                    <a:pt x="98" y="554"/>
                  </a:lnTo>
                  <a:lnTo>
                    <a:pt x="212" y="635"/>
                  </a:lnTo>
                  <a:lnTo>
                    <a:pt x="343" y="700"/>
                  </a:lnTo>
                  <a:lnTo>
                    <a:pt x="603" y="847"/>
                  </a:lnTo>
                  <a:lnTo>
                    <a:pt x="717" y="993"/>
                  </a:lnTo>
                  <a:lnTo>
                    <a:pt x="554" y="668"/>
                  </a:lnTo>
                  <a:lnTo>
                    <a:pt x="391" y="261"/>
                  </a:lnTo>
                  <a:lnTo>
                    <a:pt x="196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009300" y="990000"/>
              <a:ext cx="15500" cy="15475"/>
            </a:xfrm>
            <a:custGeom>
              <a:avLst/>
              <a:gdLst/>
              <a:ahLst/>
              <a:cxnLst/>
              <a:rect l="l" t="t" r="r" b="b"/>
              <a:pathLst>
                <a:path w="620" h="619" extrusionOk="0">
                  <a:moveTo>
                    <a:pt x="115" y="0"/>
                  </a:moveTo>
                  <a:lnTo>
                    <a:pt x="1" y="82"/>
                  </a:lnTo>
                  <a:lnTo>
                    <a:pt x="440" y="619"/>
                  </a:lnTo>
                  <a:lnTo>
                    <a:pt x="619" y="375"/>
                  </a:lnTo>
                  <a:lnTo>
                    <a:pt x="521" y="179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3927150" y="958675"/>
              <a:ext cx="69975" cy="39075"/>
            </a:xfrm>
            <a:custGeom>
              <a:avLst/>
              <a:gdLst/>
              <a:ahLst/>
              <a:cxnLst/>
              <a:rect l="l" t="t" r="r" b="b"/>
              <a:pathLst>
                <a:path w="2799" h="1563" extrusionOk="0">
                  <a:moveTo>
                    <a:pt x="895" y="1"/>
                  </a:moveTo>
                  <a:lnTo>
                    <a:pt x="683" y="163"/>
                  </a:lnTo>
                  <a:lnTo>
                    <a:pt x="342" y="293"/>
                  </a:lnTo>
                  <a:lnTo>
                    <a:pt x="130" y="375"/>
                  </a:lnTo>
                  <a:lnTo>
                    <a:pt x="16" y="668"/>
                  </a:lnTo>
                  <a:lnTo>
                    <a:pt x="0" y="977"/>
                  </a:lnTo>
                  <a:lnTo>
                    <a:pt x="309" y="1188"/>
                  </a:lnTo>
                  <a:lnTo>
                    <a:pt x="993" y="1481"/>
                  </a:lnTo>
                  <a:lnTo>
                    <a:pt x="1367" y="1530"/>
                  </a:lnTo>
                  <a:lnTo>
                    <a:pt x="1725" y="1563"/>
                  </a:lnTo>
                  <a:lnTo>
                    <a:pt x="2441" y="1530"/>
                  </a:lnTo>
                  <a:lnTo>
                    <a:pt x="2799" y="1481"/>
                  </a:lnTo>
                  <a:lnTo>
                    <a:pt x="2555" y="895"/>
                  </a:lnTo>
                  <a:lnTo>
                    <a:pt x="2327" y="847"/>
                  </a:lnTo>
                  <a:lnTo>
                    <a:pt x="1936" y="570"/>
                  </a:lnTo>
                  <a:lnTo>
                    <a:pt x="1741" y="407"/>
                  </a:lnTo>
                  <a:lnTo>
                    <a:pt x="1530" y="245"/>
                  </a:lnTo>
                  <a:lnTo>
                    <a:pt x="1123" y="17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3776225" y="767900"/>
              <a:ext cx="460075" cy="262400"/>
            </a:xfrm>
            <a:custGeom>
              <a:avLst/>
              <a:gdLst/>
              <a:ahLst/>
              <a:cxnLst/>
              <a:rect l="l" t="t" r="r" b="b"/>
              <a:pathLst>
                <a:path w="18403" h="10496" extrusionOk="0">
                  <a:moveTo>
                    <a:pt x="4979" y="1"/>
                  </a:moveTo>
                  <a:lnTo>
                    <a:pt x="4394" y="814"/>
                  </a:lnTo>
                  <a:lnTo>
                    <a:pt x="3840" y="1351"/>
                  </a:lnTo>
                  <a:lnTo>
                    <a:pt x="3287" y="1563"/>
                  </a:lnTo>
                  <a:lnTo>
                    <a:pt x="2864" y="1676"/>
                  </a:lnTo>
                  <a:lnTo>
                    <a:pt x="2897" y="1839"/>
                  </a:lnTo>
                  <a:lnTo>
                    <a:pt x="2848" y="2116"/>
                  </a:lnTo>
                  <a:lnTo>
                    <a:pt x="2620" y="2474"/>
                  </a:lnTo>
                  <a:lnTo>
                    <a:pt x="2230" y="2897"/>
                  </a:lnTo>
                  <a:lnTo>
                    <a:pt x="2116" y="3255"/>
                  </a:lnTo>
                  <a:lnTo>
                    <a:pt x="2213" y="3515"/>
                  </a:lnTo>
                  <a:lnTo>
                    <a:pt x="2327" y="3661"/>
                  </a:lnTo>
                  <a:lnTo>
                    <a:pt x="2262" y="3580"/>
                  </a:lnTo>
                  <a:lnTo>
                    <a:pt x="2148" y="3515"/>
                  </a:lnTo>
                  <a:lnTo>
                    <a:pt x="1953" y="3564"/>
                  </a:lnTo>
                  <a:lnTo>
                    <a:pt x="1725" y="3792"/>
                  </a:lnTo>
                  <a:lnTo>
                    <a:pt x="1611" y="3906"/>
                  </a:lnTo>
                  <a:lnTo>
                    <a:pt x="1546" y="3906"/>
                  </a:lnTo>
                  <a:lnTo>
                    <a:pt x="1530" y="3873"/>
                  </a:lnTo>
                  <a:lnTo>
                    <a:pt x="1481" y="4085"/>
                  </a:lnTo>
                  <a:lnTo>
                    <a:pt x="1563" y="4394"/>
                  </a:lnTo>
                  <a:lnTo>
                    <a:pt x="1904" y="4752"/>
                  </a:lnTo>
                  <a:lnTo>
                    <a:pt x="2181" y="4914"/>
                  </a:lnTo>
                  <a:lnTo>
                    <a:pt x="2311" y="5012"/>
                  </a:lnTo>
                  <a:lnTo>
                    <a:pt x="2490" y="5191"/>
                  </a:lnTo>
                  <a:lnTo>
                    <a:pt x="2506" y="5402"/>
                  </a:lnTo>
                  <a:lnTo>
                    <a:pt x="2278" y="5695"/>
                  </a:lnTo>
                  <a:lnTo>
                    <a:pt x="2034" y="5874"/>
                  </a:lnTo>
                  <a:lnTo>
                    <a:pt x="1888" y="5988"/>
                  </a:lnTo>
                  <a:lnTo>
                    <a:pt x="1611" y="6037"/>
                  </a:lnTo>
                  <a:lnTo>
                    <a:pt x="1253" y="5907"/>
                  </a:lnTo>
                  <a:lnTo>
                    <a:pt x="863" y="5549"/>
                  </a:lnTo>
                  <a:lnTo>
                    <a:pt x="554" y="5419"/>
                  </a:lnTo>
                  <a:lnTo>
                    <a:pt x="326" y="5500"/>
                  </a:lnTo>
                  <a:lnTo>
                    <a:pt x="212" y="5614"/>
                  </a:lnTo>
                  <a:lnTo>
                    <a:pt x="98" y="5825"/>
                  </a:lnTo>
                  <a:lnTo>
                    <a:pt x="1" y="6183"/>
                  </a:lnTo>
                  <a:lnTo>
                    <a:pt x="49" y="6493"/>
                  </a:lnTo>
                  <a:lnTo>
                    <a:pt x="212" y="6737"/>
                  </a:lnTo>
                  <a:lnTo>
                    <a:pt x="586" y="7013"/>
                  </a:lnTo>
                  <a:lnTo>
                    <a:pt x="1188" y="7241"/>
                  </a:lnTo>
                  <a:lnTo>
                    <a:pt x="1432" y="7306"/>
                  </a:lnTo>
                  <a:lnTo>
                    <a:pt x="1676" y="7355"/>
                  </a:lnTo>
                  <a:lnTo>
                    <a:pt x="2165" y="7371"/>
                  </a:lnTo>
                  <a:lnTo>
                    <a:pt x="2409" y="7160"/>
                  </a:lnTo>
                  <a:lnTo>
                    <a:pt x="2474" y="6932"/>
                  </a:lnTo>
                  <a:lnTo>
                    <a:pt x="2555" y="7111"/>
                  </a:lnTo>
                  <a:lnTo>
                    <a:pt x="2750" y="7371"/>
                  </a:lnTo>
                  <a:lnTo>
                    <a:pt x="2962" y="7534"/>
                  </a:lnTo>
                  <a:lnTo>
                    <a:pt x="3190" y="7599"/>
                  </a:lnTo>
                  <a:lnTo>
                    <a:pt x="3564" y="7550"/>
                  </a:lnTo>
                  <a:lnTo>
                    <a:pt x="4117" y="7322"/>
                  </a:lnTo>
                  <a:lnTo>
                    <a:pt x="4394" y="7160"/>
                  </a:lnTo>
                  <a:lnTo>
                    <a:pt x="4670" y="7013"/>
                  </a:lnTo>
                  <a:lnTo>
                    <a:pt x="5207" y="6737"/>
                  </a:lnTo>
                  <a:lnTo>
                    <a:pt x="5565" y="6655"/>
                  </a:lnTo>
                  <a:lnTo>
                    <a:pt x="5809" y="6672"/>
                  </a:lnTo>
                  <a:lnTo>
                    <a:pt x="6021" y="6769"/>
                  </a:lnTo>
                  <a:lnTo>
                    <a:pt x="6200" y="6981"/>
                  </a:lnTo>
                  <a:lnTo>
                    <a:pt x="6297" y="7127"/>
                  </a:lnTo>
                  <a:lnTo>
                    <a:pt x="6460" y="7046"/>
                  </a:lnTo>
                  <a:lnTo>
                    <a:pt x="6785" y="6753"/>
                  </a:lnTo>
                  <a:lnTo>
                    <a:pt x="7078" y="6444"/>
                  </a:lnTo>
                  <a:lnTo>
                    <a:pt x="7322" y="6314"/>
                  </a:lnTo>
                  <a:lnTo>
                    <a:pt x="7518" y="6314"/>
                  </a:lnTo>
                  <a:lnTo>
                    <a:pt x="7615" y="6346"/>
                  </a:lnTo>
                  <a:lnTo>
                    <a:pt x="7534" y="6541"/>
                  </a:lnTo>
                  <a:lnTo>
                    <a:pt x="7518" y="6834"/>
                  </a:lnTo>
                  <a:lnTo>
                    <a:pt x="7632" y="7030"/>
                  </a:lnTo>
                  <a:lnTo>
                    <a:pt x="7843" y="7160"/>
                  </a:lnTo>
                  <a:lnTo>
                    <a:pt x="7973" y="7192"/>
                  </a:lnTo>
                  <a:lnTo>
                    <a:pt x="8250" y="7274"/>
                  </a:lnTo>
                  <a:lnTo>
                    <a:pt x="8657" y="7387"/>
                  </a:lnTo>
                  <a:lnTo>
                    <a:pt x="8868" y="7518"/>
                  </a:lnTo>
                  <a:lnTo>
                    <a:pt x="8933" y="7599"/>
                  </a:lnTo>
                  <a:lnTo>
                    <a:pt x="9649" y="7811"/>
                  </a:lnTo>
                  <a:lnTo>
                    <a:pt x="10739" y="8055"/>
                  </a:lnTo>
                  <a:lnTo>
                    <a:pt x="11390" y="8071"/>
                  </a:lnTo>
                  <a:lnTo>
                    <a:pt x="11683" y="8006"/>
                  </a:lnTo>
                  <a:lnTo>
                    <a:pt x="11829" y="8087"/>
                  </a:lnTo>
                  <a:lnTo>
                    <a:pt x="12090" y="8331"/>
                  </a:lnTo>
                  <a:lnTo>
                    <a:pt x="12253" y="8624"/>
                  </a:lnTo>
                  <a:lnTo>
                    <a:pt x="12220" y="8819"/>
                  </a:lnTo>
                  <a:lnTo>
                    <a:pt x="12139" y="8917"/>
                  </a:lnTo>
                  <a:lnTo>
                    <a:pt x="12057" y="8966"/>
                  </a:lnTo>
                  <a:lnTo>
                    <a:pt x="12155" y="8966"/>
                  </a:lnTo>
                  <a:lnTo>
                    <a:pt x="12366" y="8901"/>
                  </a:lnTo>
                  <a:lnTo>
                    <a:pt x="12692" y="8705"/>
                  </a:lnTo>
                  <a:lnTo>
                    <a:pt x="12985" y="8510"/>
                  </a:lnTo>
                  <a:lnTo>
                    <a:pt x="13180" y="8478"/>
                  </a:lnTo>
                  <a:lnTo>
                    <a:pt x="13343" y="8575"/>
                  </a:lnTo>
                  <a:lnTo>
                    <a:pt x="13473" y="8819"/>
                  </a:lnTo>
                  <a:lnTo>
                    <a:pt x="13538" y="9047"/>
                  </a:lnTo>
                  <a:lnTo>
                    <a:pt x="13310" y="9080"/>
                  </a:lnTo>
                  <a:lnTo>
                    <a:pt x="13017" y="9210"/>
                  </a:lnTo>
                  <a:lnTo>
                    <a:pt x="12708" y="9421"/>
                  </a:lnTo>
                  <a:lnTo>
                    <a:pt x="12448" y="9552"/>
                  </a:lnTo>
                  <a:lnTo>
                    <a:pt x="12529" y="9730"/>
                  </a:lnTo>
                  <a:lnTo>
                    <a:pt x="12789" y="10040"/>
                  </a:lnTo>
                  <a:lnTo>
                    <a:pt x="13131" y="10267"/>
                  </a:lnTo>
                  <a:lnTo>
                    <a:pt x="13505" y="10381"/>
                  </a:lnTo>
                  <a:lnTo>
                    <a:pt x="13717" y="10398"/>
                  </a:lnTo>
                  <a:lnTo>
                    <a:pt x="14075" y="10398"/>
                  </a:lnTo>
                  <a:lnTo>
                    <a:pt x="14758" y="10349"/>
                  </a:lnTo>
                  <a:lnTo>
                    <a:pt x="15067" y="10381"/>
                  </a:lnTo>
                  <a:lnTo>
                    <a:pt x="15084" y="10446"/>
                  </a:lnTo>
                  <a:lnTo>
                    <a:pt x="15132" y="10495"/>
                  </a:lnTo>
                  <a:lnTo>
                    <a:pt x="15751" y="9844"/>
                  </a:lnTo>
                  <a:lnTo>
                    <a:pt x="16841" y="8396"/>
                  </a:lnTo>
                  <a:lnTo>
                    <a:pt x="17297" y="7599"/>
                  </a:lnTo>
                  <a:lnTo>
                    <a:pt x="17687" y="6818"/>
                  </a:lnTo>
                  <a:lnTo>
                    <a:pt x="18256" y="5175"/>
                  </a:lnTo>
                  <a:lnTo>
                    <a:pt x="18403" y="4312"/>
                  </a:lnTo>
                  <a:lnTo>
                    <a:pt x="18387" y="4182"/>
                  </a:lnTo>
                  <a:lnTo>
                    <a:pt x="18273" y="4003"/>
                  </a:lnTo>
                  <a:lnTo>
                    <a:pt x="18045" y="3792"/>
                  </a:lnTo>
                  <a:lnTo>
                    <a:pt x="17931" y="3661"/>
                  </a:lnTo>
                  <a:lnTo>
                    <a:pt x="17687" y="4052"/>
                  </a:lnTo>
                  <a:lnTo>
                    <a:pt x="17362" y="4491"/>
                  </a:lnTo>
                  <a:lnTo>
                    <a:pt x="17101" y="4654"/>
                  </a:lnTo>
                  <a:lnTo>
                    <a:pt x="16939" y="4670"/>
                  </a:lnTo>
                  <a:lnTo>
                    <a:pt x="16841" y="4556"/>
                  </a:lnTo>
                  <a:lnTo>
                    <a:pt x="16581" y="4394"/>
                  </a:lnTo>
                  <a:lnTo>
                    <a:pt x="16109" y="4263"/>
                  </a:lnTo>
                  <a:lnTo>
                    <a:pt x="15800" y="4182"/>
                  </a:lnTo>
                  <a:lnTo>
                    <a:pt x="15669" y="4133"/>
                  </a:lnTo>
                  <a:lnTo>
                    <a:pt x="15458" y="3954"/>
                  </a:lnTo>
                  <a:lnTo>
                    <a:pt x="15360" y="3678"/>
                  </a:lnTo>
                  <a:lnTo>
                    <a:pt x="15409" y="3255"/>
                  </a:lnTo>
                  <a:lnTo>
                    <a:pt x="15523" y="2962"/>
                  </a:lnTo>
                  <a:lnTo>
                    <a:pt x="15393" y="2880"/>
                  </a:lnTo>
                  <a:lnTo>
                    <a:pt x="15165" y="2783"/>
                  </a:lnTo>
                  <a:lnTo>
                    <a:pt x="14856" y="2832"/>
                  </a:lnTo>
                  <a:lnTo>
                    <a:pt x="14563" y="3125"/>
                  </a:lnTo>
                  <a:lnTo>
                    <a:pt x="14303" y="3580"/>
                  </a:lnTo>
                  <a:lnTo>
                    <a:pt x="14189" y="3824"/>
                  </a:lnTo>
                  <a:lnTo>
                    <a:pt x="14075" y="4068"/>
                  </a:lnTo>
                  <a:lnTo>
                    <a:pt x="13831" y="4459"/>
                  </a:lnTo>
                  <a:lnTo>
                    <a:pt x="13603" y="4589"/>
                  </a:lnTo>
                  <a:lnTo>
                    <a:pt x="13440" y="4573"/>
                  </a:lnTo>
                  <a:lnTo>
                    <a:pt x="13131" y="4394"/>
                  </a:lnTo>
                  <a:lnTo>
                    <a:pt x="12887" y="4085"/>
                  </a:lnTo>
                  <a:lnTo>
                    <a:pt x="12806" y="3873"/>
                  </a:lnTo>
                  <a:lnTo>
                    <a:pt x="12545" y="3645"/>
                  </a:lnTo>
                  <a:lnTo>
                    <a:pt x="12057" y="3548"/>
                  </a:lnTo>
                  <a:lnTo>
                    <a:pt x="11748" y="3564"/>
                  </a:lnTo>
                  <a:lnTo>
                    <a:pt x="11602" y="3564"/>
                  </a:lnTo>
                  <a:lnTo>
                    <a:pt x="11406" y="3499"/>
                  </a:lnTo>
                  <a:lnTo>
                    <a:pt x="11374" y="3304"/>
                  </a:lnTo>
                  <a:lnTo>
                    <a:pt x="11537" y="2913"/>
                  </a:lnTo>
                  <a:lnTo>
                    <a:pt x="11732" y="2588"/>
                  </a:lnTo>
                  <a:lnTo>
                    <a:pt x="11667" y="2230"/>
                  </a:lnTo>
                  <a:lnTo>
                    <a:pt x="11520" y="1888"/>
                  </a:lnTo>
                  <a:lnTo>
                    <a:pt x="11358" y="2018"/>
                  </a:lnTo>
                  <a:lnTo>
                    <a:pt x="11097" y="2360"/>
                  </a:lnTo>
                  <a:lnTo>
                    <a:pt x="10967" y="2734"/>
                  </a:lnTo>
                  <a:lnTo>
                    <a:pt x="11016" y="3092"/>
                  </a:lnTo>
                  <a:lnTo>
                    <a:pt x="11114" y="3238"/>
                  </a:lnTo>
                  <a:lnTo>
                    <a:pt x="11097" y="3336"/>
                  </a:lnTo>
                  <a:lnTo>
                    <a:pt x="10983" y="3417"/>
                  </a:lnTo>
                  <a:lnTo>
                    <a:pt x="10739" y="3434"/>
                  </a:lnTo>
                  <a:lnTo>
                    <a:pt x="10577" y="3385"/>
                  </a:lnTo>
                  <a:lnTo>
                    <a:pt x="10430" y="2913"/>
                  </a:lnTo>
                  <a:lnTo>
                    <a:pt x="10284" y="1709"/>
                  </a:lnTo>
                  <a:lnTo>
                    <a:pt x="10219" y="1107"/>
                  </a:lnTo>
                  <a:lnTo>
                    <a:pt x="9877" y="651"/>
                  </a:lnTo>
                  <a:lnTo>
                    <a:pt x="9747" y="798"/>
                  </a:lnTo>
                  <a:lnTo>
                    <a:pt x="9617" y="1074"/>
                  </a:lnTo>
                  <a:lnTo>
                    <a:pt x="9649" y="1481"/>
                  </a:lnTo>
                  <a:lnTo>
                    <a:pt x="9861" y="1986"/>
                  </a:lnTo>
                  <a:lnTo>
                    <a:pt x="9926" y="2376"/>
                  </a:lnTo>
                  <a:lnTo>
                    <a:pt x="9844" y="2653"/>
                  </a:lnTo>
                  <a:lnTo>
                    <a:pt x="9747" y="2799"/>
                  </a:lnTo>
                  <a:lnTo>
                    <a:pt x="9584" y="2783"/>
                  </a:lnTo>
                  <a:lnTo>
                    <a:pt x="9373" y="2636"/>
                  </a:lnTo>
                  <a:lnTo>
                    <a:pt x="9275" y="2262"/>
                  </a:lnTo>
                  <a:lnTo>
                    <a:pt x="9291" y="1660"/>
                  </a:lnTo>
                  <a:lnTo>
                    <a:pt x="9194" y="1270"/>
                  </a:lnTo>
                  <a:lnTo>
                    <a:pt x="9015" y="1123"/>
                  </a:lnTo>
                  <a:lnTo>
                    <a:pt x="8868" y="1074"/>
                  </a:lnTo>
                  <a:lnTo>
                    <a:pt x="8608" y="993"/>
                  </a:lnTo>
                  <a:lnTo>
                    <a:pt x="7973" y="782"/>
                  </a:lnTo>
                  <a:lnTo>
                    <a:pt x="7680" y="765"/>
                  </a:lnTo>
                  <a:lnTo>
                    <a:pt x="7518" y="782"/>
                  </a:lnTo>
                  <a:lnTo>
                    <a:pt x="7257" y="912"/>
                  </a:lnTo>
                  <a:lnTo>
                    <a:pt x="7062" y="1205"/>
                  </a:lnTo>
                  <a:lnTo>
                    <a:pt x="6948" y="1676"/>
                  </a:lnTo>
                  <a:lnTo>
                    <a:pt x="6916" y="2018"/>
                  </a:lnTo>
                  <a:lnTo>
                    <a:pt x="6834" y="1937"/>
                  </a:lnTo>
                  <a:lnTo>
                    <a:pt x="6607" y="1904"/>
                  </a:lnTo>
                  <a:lnTo>
                    <a:pt x="6249" y="2002"/>
                  </a:lnTo>
                  <a:lnTo>
                    <a:pt x="5988" y="2116"/>
                  </a:lnTo>
                  <a:lnTo>
                    <a:pt x="5728" y="2213"/>
                  </a:lnTo>
                  <a:lnTo>
                    <a:pt x="5370" y="2230"/>
                  </a:lnTo>
                  <a:lnTo>
                    <a:pt x="5142" y="2099"/>
                  </a:lnTo>
                  <a:lnTo>
                    <a:pt x="5061" y="1969"/>
                  </a:lnTo>
                  <a:lnTo>
                    <a:pt x="5110" y="1481"/>
                  </a:lnTo>
                  <a:lnTo>
                    <a:pt x="5240" y="651"/>
                  </a:lnTo>
                  <a:lnTo>
                    <a:pt x="5175" y="293"/>
                  </a:lnTo>
                  <a:lnTo>
                    <a:pt x="5061" y="82"/>
                  </a:lnTo>
                  <a:lnTo>
                    <a:pt x="49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23" name="Google Shape;123;p3"/>
          <p:cNvSpPr/>
          <p:nvPr/>
        </p:nvSpPr>
        <p:spPr>
          <a:xfrm>
            <a:off x="-38825" y="3428039"/>
            <a:ext cx="580261" cy="1766990"/>
          </a:xfrm>
          <a:custGeom>
            <a:avLst/>
            <a:gdLst/>
            <a:ahLst/>
            <a:cxnLst/>
            <a:rect l="l" t="t" r="r" b="b"/>
            <a:pathLst>
              <a:path w="13994" h="42614" extrusionOk="0">
                <a:moveTo>
                  <a:pt x="1432" y="0"/>
                </a:moveTo>
                <a:lnTo>
                  <a:pt x="814" y="49"/>
                </a:lnTo>
                <a:lnTo>
                  <a:pt x="391" y="260"/>
                </a:lnTo>
                <a:lnTo>
                  <a:pt x="180" y="456"/>
                </a:lnTo>
                <a:lnTo>
                  <a:pt x="33" y="700"/>
                </a:lnTo>
                <a:lnTo>
                  <a:pt x="1" y="993"/>
                </a:lnTo>
                <a:lnTo>
                  <a:pt x="33" y="1155"/>
                </a:lnTo>
                <a:lnTo>
                  <a:pt x="82" y="1220"/>
                </a:lnTo>
                <a:lnTo>
                  <a:pt x="212" y="1172"/>
                </a:lnTo>
                <a:lnTo>
                  <a:pt x="228" y="1106"/>
                </a:lnTo>
                <a:lnTo>
                  <a:pt x="261" y="1106"/>
                </a:lnTo>
                <a:lnTo>
                  <a:pt x="228" y="911"/>
                </a:lnTo>
                <a:lnTo>
                  <a:pt x="342" y="602"/>
                </a:lnTo>
                <a:lnTo>
                  <a:pt x="586" y="374"/>
                </a:lnTo>
                <a:lnTo>
                  <a:pt x="928" y="244"/>
                </a:lnTo>
                <a:lnTo>
                  <a:pt x="1091" y="212"/>
                </a:lnTo>
                <a:lnTo>
                  <a:pt x="1319" y="195"/>
                </a:lnTo>
                <a:lnTo>
                  <a:pt x="1709" y="309"/>
                </a:lnTo>
                <a:lnTo>
                  <a:pt x="2034" y="569"/>
                </a:lnTo>
                <a:lnTo>
                  <a:pt x="2262" y="911"/>
                </a:lnTo>
                <a:lnTo>
                  <a:pt x="2360" y="1123"/>
                </a:lnTo>
                <a:lnTo>
                  <a:pt x="2441" y="1367"/>
                </a:lnTo>
                <a:lnTo>
                  <a:pt x="2523" y="1871"/>
                </a:lnTo>
                <a:lnTo>
                  <a:pt x="2555" y="2636"/>
                </a:lnTo>
                <a:lnTo>
                  <a:pt x="2555" y="3157"/>
                </a:lnTo>
                <a:lnTo>
                  <a:pt x="2555" y="4426"/>
                </a:lnTo>
                <a:lnTo>
                  <a:pt x="2539" y="5695"/>
                </a:lnTo>
                <a:lnTo>
                  <a:pt x="2506" y="10804"/>
                </a:lnTo>
                <a:lnTo>
                  <a:pt x="2490" y="15913"/>
                </a:lnTo>
                <a:lnTo>
                  <a:pt x="2490" y="21022"/>
                </a:lnTo>
                <a:lnTo>
                  <a:pt x="2555" y="26131"/>
                </a:lnTo>
                <a:lnTo>
                  <a:pt x="2588" y="27416"/>
                </a:lnTo>
                <a:lnTo>
                  <a:pt x="2620" y="28718"/>
                </a:lnTo>
                <a:lnTo>
                  <a:pt x="2620" y="29222"/>
                </a:lnTo>
                <a:lnTo>
                  <a:pt x="2750" y="30003"/>
                </a:lnTo>
                <a:lnTo>
                  <a:pt x="2962" y="30443"/>
                </a:lnTo>
                <a:lnTo>
                  <a:pt x="3157" y="30622"/>
                </a:lnTo>
                <a:lnTo>
                  <a:pt x="3271" y="30719"/>
                </a:lnTo>
                <a:lnTo>
                  <a:pt x="3531" y="30801"/>
                </a:lnTo>
                <a:lnTo>
                  <a:pt x="3808" y="30784"/>
                </a:lnTo>
                <a:lnTo>
                  <a:pt x="4052" y="30638"/>
                </a:lnTo>
                <a:lnTo>
                  <a:pt x="4133" y="30540"/>
                </a:lnTo>
                <a:lnTo>
                  <a:pt x="4264" y="30296"/>
                </a:lnTo>
                <a:lnTo>
                  <a:pt x="4426" y="29759"/>
                </a:lnTo>
                <a:lnTo>
                  <a:pt x="4443" y="29499"/>
                </a:lnTo>
                <a:lnTo>
                  <a:pt x="4491" y="28230"/>
                </a:lnTo>
                <a:lnTo>
                  <a:pt x="4443" y="26961"/>
                </a:lnTo>
                <a:lnTo>
                  <a:pt x="4475" y="25887"/>
                </a:lnTo>
                <a:lnTo>
                  <a:pt x="4540" y="24829"/>
                </a:lnTo>
                <a:lnTo>
                  <a:pt x="4589" y="23544"/>
                </a:lnTo>
                <a:lnTo>
                  <a:pt x="4654" y="22259"/>
                </a:lnTo>
                <a:lnTo>
                  <a:pt x="4882" y="17182"/>
                </a:lnTo>
                <a:lnTo>
                  <a:pt x="4947" y="16108"/>
                </a:lnTo>
                <a:lnTo>
                  <a:pt x="4963" y="15051"/>
                </a:lnTo>
                <a:lnTo>
                  <a:pt x="4947" y="14107"/>
                </a:lnTo>
                <a:lnTo>
                  <a:pt x="4931" y="13163"/>
                </a:lnTo>
                <a:lnTo>
                  <a:pt x="4931" y="12691"/>
                </a:lnTo>
                <a:lnTo>
                  <a:pt x="5012" y="11748"/>
                </a:lnTo>
                <a:lnTo>
                  <a:pt x="5110" y="11276"/>
                </a:lnTo>
                <a:lnTo>
                  <a:pt x="5207" y="10869"/>
                </a:lnTo>
                <a:lnTo>
                  <a:pt x="5533" y="10234"/>
                </a:lnTo>
                <a:lnTo>
                  <a:pt x="5793" y="10055"/>
                </a:lnTo>
                <a:lnTo>
                  <a:pt x="6005" y="10023"/>
                </a:lnTo>
                <a:lnTo>
                  <a:pt x="6118" y="10055"/>
                </a:lnTo>
                <a:lnTo>
                  <a:pt x="6249" y="10104"/>
                </a:lnTo>
                <a:lnTo>
                  <a:pt x="6411" y="10299"/>
                </a:lnTo>
                <a:lnTo>
                  <a:pt x="6542" y="10690"/>
                </a:lnTo>
                <a:lnTo>
                  <a:pt x="6590" y="10934"/>
                </a:lnTo>
                <a:lnTo>
                  <a:pt x="6672" y="11569"/>
                </a:lnTo>
                <a:lnTo>
                  <a:pt x="6720" y="12203"/>
                </a:lnTo>
                <a:lnTo>
                  <a:pt x="6737" y="13472"/>
                </a:lnTo>
                <a:lnTo>
                  <a:pt x="6737" y="14741"/>
                </a:lnTo>
                <a:lnTo>
                  <a:pt x="6769" y="19883"/>
                </a:lnTo>
                <a:lnTo>
                  <a:pt x="6769" y="25008"/>
                </a:lnTo>
                <a:lnTo>
                  <a:pt x="6818" y="27514"/>
                </a:lnTo>
                <a:lnTo>
                  <a:pt x="6851" y="30003"/>
                </a:lnTo>
                <a:lnTo>
                  <a:pt x="6834" y="31256"/>
                </a:lnTo>
                <a:lnTo>
                  <a:pt x="6688" y="33778"/>
                </a:lnTo>
                <a:lnTo>
                  <a:pt x="6639" y="35031"/>
                </a:lnTo>
                <a:lnTo>
                  <a:pt x="6623" y="36317"/>
                </a:lnTo>
                <a:lnTo>
                  <a:pt x="6639" y="37602"/>
                </a:lnTo>
                <a:lnTo>
                  <a:pt x="6639" y="38058"/>
                </a:lnTo>
                <a:lnTo>
                  <a:pt x="6753" y="38773"/>
                </a:lnTo>
                <a:lnTo>
                  <a:pt x="6932" y="39066"/>
                </a:lnTo>
                <a:lnTo>
                  <a:pt x="7127" y="39197"/>
                </a:lnTo>
                <a:lnTo>
                  <a:pt x="7241" y="39229"/>
                </a:lnTo>
                <a:lnTo>
                  <a:pt x="7371" y="39262"/>
                </a:lnTo>
                <a:lnTo>
                  <a:pt x="7583" y="39229"/>
                </a:lnTo>
                <a:lnTo>
                  <a:pt x="7827" y="39050"/>
                </a:lnTo>
                <a:lnTo>
                  <a:pt x="8104" y="38399"/>
                </a:lnTo>
                <a:lnTo>
                  <a:pt x="8185" y="37992"/>
                </a:lnTo>
                <a:lnTo>
                  <a:pt x="8282" y="37488"/>
                </a:lnTo>
                <a:lnTo>
                  <a:pt x="8380" y="36447"/>
                </a:lnTo>
                <a:lnTo>
                  <a:pt x="8396" y="35926"/>
                </a:lnTo>
                <a:lnTo>
                  <a:pt x="8396" y="34836"/>
                </a:lnTo>
                <a:lnTo>
                  <a:pt x="8380" y="33746"/>
                </a:lnTo>
                <a:lnTo>
                  <a:pt x="8364" y="32607"/>
                </a:lnTo>
                <a:lnTo>
                  <a:pt x="8396" y="31468"/>
                </a:lnTo>
                <a:lnTo>
                  <a:pt x="8429" y="28913"/>
                </a:lnTo>
                <a:lnTo>
                  <a:pt x="8445" y="26343"/>
                </a:lnTo>
                <a:lnTo>
                  <a:pt x="8429" y="21233"/>
                </a:lnTo>
                <a:lnTo>
                  <a:pt x="8380" y="16124"/>
                </a:lnTo>
                <a:lnTo>
                  <a:pt x="8364" y="13586"/>
                </a:lnTo>
                <a:lnTo>
                  <a:pt x="8380" y="11048"/>
                </a:lnTo>
                <a:lnTo>
                  <a:pt x="8380" y="10788"/>
                </a:lnTo>
                <a:lnTo>
                  <a:pt x="8461" y="10397"/>
                </a:lnTo>
                <a:lnTo>
                  <a:pt x="8624" y="10202"/>
                </a:lnTo>
                <a:lnTo>
                  <a:pt x="8738" y="10120"/>
                </a:lnTo>
                <a:lnTo>
                  <a:pt x="8901" y="10072"/>
                </a:lnTo>
                <a:lnTo>
                  <a:pt x="9096" y="10169"/>
                </a:lnTo>
                <a:lnTo>
                  <a:pt x="9210" y="10576"/>
                </a:lnTo>
                <a:lnTo>
                  <a:pt x="9226" y="10836"/>
                </a:lnTo>
                <a:lnTo>
                  <a:pt x="9275" y="12122"/>
                </a:lnTo>
                <a:lnTo>
                  <a:pt x="9308" y="13407"/>
                </a:lnTo>
                <a:lnTo>
                  <a:pt x="9470" y="18500"/>
                </a:lnTo>
                <a:lnTo>
                  <a:pt x="9568" y="23593"/>
                </a:lnTo>
                <a:lnTo>
                  <a:pt x="9649" y="28686"/>
                </a:lnTo>
                <a:lnTo>
                  <a:pt x="9666" y="33778"/>
                </a:lnTo>
                <a:lnTo>
                  <a:pt x="9666" y="35031"/>
                </a:lnTo>
                <a:lnTo>
                  <a:pt x="9649" y="36300"/>
                </a:lnTo>
                <a:lnTo>
                  <a:pt x="9649" y="36740"/>
                </a:lnTo>
                <a:lnTo>
                  <a:pt x="9698" y="37390"/>
                </a:lnTo>
                <a:lnTo>
                  <a:pt x="9796" y="37814"/>
                </a:lnTo>
                <a:lnTo>
                  <a:pt x="9893" y="38025"/>
                </a:lnTo>
                <a:lnTo>
                  <a:pt x="9975" y="38171"/>
                </a:lnTo>
                <a:lnTo>
                  <a:pt x="10202" y="38416"/>
                </a:lnTo>
                <a:lnTo>
                  <a:pt x="10512" y="38578"/>
                </a:lnTo>
                <a:lnTo>
                  <a:pt x="10837" y="38595"/>
                </a:lnTo>
                <a:lnTo>
                  <a:pt x="11016" y="38529"/>
                </a:lnTo>
                <a:lnTo>
                  <a:pt x="11179" y="38448"/>
                </a:lnTo>
                <a:lnTo>
                  <a:pt x="11439" y="38188"/>
                </a:lnTo>
                <a:lnTo>
                  <a:pt x="11667" y="37683"/>
                </a:lnTo>
                <a:lnTo>
                  <a:pt x="11732" y="37325"/>
                </a:lnTo>
                <a:lnTo>
                  <a:pt x="11781" y="36821"/>
                </a:lnTo>
                <a:lnTo>
                  <a:pt x="11797" y="36333"/>
                </a:lnTo>
                <a:lnTo>
                  <a:pt x="11830" y="35015"/>
                </a:lnTo>
                <a:lnTo>
                  <a:pt x="11895" y="32460"/>
                </a:lnTo>
                <a:lnTo>
                  <a:pt x="11976" y="29906"/>
                </a:lnTo>
                <a:lnTo>
                  <a:pt x="12041" y="27335"/>
                </a:lnTo>
                <a:lnTo>
                  <a:pt x="12025" y="24960"/>
                </a:lnTo>
                <a:lnTo>
                  <a:pt x="11943" y="22584"/>
                </a:lnTo>
                <a:lnTo>
                  <a:pt x="11943" y="21396"/>
                </a:lnTo>
                <a:lnTo>
                  <a:pt x="12009" y="20192"/>
                </a:lnTo>
                <a:lnTo>
                  <a:pt x="12074" y="19606"/>
                </a:lnTo>
                <a:lnTo>
                  <a:pt x="12171" y="19021"/>
                </a:lnTo>
                <a:lnTo>
                  <a:pt x="12204" y="18793"/>
                </a:lnTo>
                <a:lnTo>
                  <a:pt x="12350" y="18337"/>
                </a:lnTo>
                <a:lnTo>
                  <a:pt x="12497" y="18158"/>
                </a:lnTo>
                <a:lnTo>
                  <a:pt x="12643" y="18061"/>
                </a:lnTo>
                <a:lnTo>
                  <a:pt x="12903" y="18077"/>
                </a:lnTo>
                <a:lnTo>
                  <a:pt x="13115" y="18272"/>
                </a:lnTo>
                <a:lnTo>
                  <a:pt x="13278" y="18533"/>
                </a:lnTo>
                <a:lnTo>
                  <a:pt x="13310" y="18646"/>
                </a:lnTo>
                <a:lnTo>
                  <a:pt x="13440" y="19248"/>
                </a:lnTo>
                <a:lnTo>
                  <a:pt x="13489" y="19850"/>
                </a:lnTo>
                <a:lnTo>
                  <a:pt x="13603" y="21087"/>
                </a:lnTo>
                <a:lnTo>
                  <a:pt x="13668" y="22340"/>
                </a:lnTo>
                <a:lnTo>
                  <a:pt x="13717" y="24797"/>
                </a:lnTo>
                <a:lnTo>
                  <a:pt x="13668" y="27270"/>
                </a:lnTo>
                <a:lnTo>
                  <a:pt x="13603" y="32379"/>
                </a:lnTo>
                <a:lnTo>
                  <a:pt x="13571" y="37472"/>
                </a:lnTo>
                <a:lnTo>
                  <a:pt x="13554" y="39961"/>
                </a:lnTo>
                <a:lnTo>
                  <a:pt x="13538" y="42434"/>
                </a:lnTo>
                <a:lnTo>
                  <a:pt x="13538" y="42516"/>
                </a:lnTo>
                <a:lnTo>
                  <a:pt x="13652" y="42613"/>
                </a:lnTo>
                <a:lnTo>
                  <a:pt x="13798" y="42613"/>
                </a:lnTo>
                <a:lnTo>
                  <a:pt x="13912" y="42516"/>
                </a:lnTo>
                <a:lnTo>
                  <a:pt x="13912" y="42434"/>
                </a:lnTo>
                <a:lnTo>
                  <a:pt x="13929" y="37244"/>
                </a:lnTo>
                <a:lnTo>
                  <a:pt x="13929" y="32037"/>
                </a:lnTo>
                <a:lnTo>
                  <a:pt x="13945" y="29515"/>
                </a:lnTo>
                <a:lnTo>
                  <a:pt x="13977" y="26977"/>
                </a:lnTo>
                <a:lnTo>
                  <a:pt x="13994" y="25708"/>
                </a:lnTo>
                <a:lnTo>
                  <a:pt x="13994" y="23170"/>
                </a:lnTo>
                <a:lnTo>
                  <a:pt x="13945" y="21917"/>
                </a:lnTo>
                <a:lnTo>
                  <a:pt x="13880" y="20664"/>
                </a:lnTo>
                <a:lnTo>
                  <a:pt x="13750" y="19427"/>
                </a:lnTo>
                <a:lnTo>
                  <a:pt x="13701" y="18939"/>
                </a:lnTo>
                <a:lnTo>
                  <a:pt x="13489" y="18207"/>
                </a:lnTo>
                <a:lnTo>
                  <a:pt x="13164" y="17849"/>
                </a:lnTo>
                <a:lnTo>
                  <a:pt x="12920" y="17752"/>
                </a:lnTo>
                <a:lnTo>
                  <a:pt x="12692" y="17719"/>
                </a:lnTo>
                <a:lnTo>
                  <a:pt x="12318" y="17865"/>
                </a:lnTo>
                <a:lnTo>
                  <a:pt x="12074" y="18175"/>
                </a:lnTo>
                <a:lnTo>
                  <a:pt x="11911" y="18581"/>
                </a:lnTo>
                <a:lnTo>
                  <a:pt x="11862" y="18777"/>
                </a:lnTo>
                <a:lnTo>
                  <a:pt x="11764" y="19346"/>
                </a:lnTo>
                <a:lnTo>
                  <a:pt x="11651" y="20501"/>
                </a:lnTo>
                <a:lnTo>
                  <a:pt x="11618" y="21087"/>
                </a:lnTo>
                <a:lnTo>
                  <a:pt x="11618" y="23495"/>
                </a:lnTo>
                <a:lnTo>
                  <a:pt x="11716" y="25903"/>
                </a:lnTo>
                <a:lnTo>
                  <a:pt x="11699" y="28441"/>
                </a:lnTo>
                <a:lnTo>
                  <a:pt x="11602" y="30980"/>
                </a:lnTo>
                <a:lnTo>
                  <a:pt x="11455" y="36154"/>
                </a:lnTo>
                <a:lnTo>
                  <a:pt x="11455" y="36626"/>
                </a:lnTo>
                <a:lnTo>
                  <a:pt x="11407" y="37358"/>
                </a:lnTo>
                <a:lnTo>
                  <a:pt x="11276" y="37830"/>
                </a:lnTo>
                <a:lnTo>
                  <a:pt x="11146" y="38025"/>
                </a:lnTo>
                <a:lnTo>
                  <a:pt x="11016" y="38171"/>
                </a:lnTo>
                <a:lnTo>
                  <a:pt x="10674" y="38285"/>
                </a:lnTo>
                <a:lnTo>
                  <a:pt x="10495" y="38220"/>
                </a:lnTo>
                <a:lnTo>
                  <a:pt x="10333" y="38123"/>
                </a:lnTo>
                <a:lnTo>
                  <a:pt x="10137" y="37814"/>
                </a:lnTo>
                <a:lnTo>
                  <a:pt x="10089" y="37635"/>
                </a:lnTo>
                <a:lnTo>
                  <a:pt x="9975" y="37130"/>
                </a:lnTo>
                <a:lnTo>
                  <a:pt x="9958" y="36073"/>
                </a:lnTo>
                <a:lnTo>
                  <a:pt x="9975" y="35568"/>
                </a:lnTo>
                <a:lnTo>
                  <a:pt x="9975" y="32997"/>
                </a:lnTo>
                <a:lnTo>
                  <a:pt x="9958" y="30443"/>
                </a:lnTo>
                <a:lnTo>
                  <a:pt x="9926" y="27872"/>
                </a:lnTo>
                <a:lnTo>
                  <a:pt x="9845" y="22714"/>
                </a:lnTo>
                <a:lnTo>
                  <a:pt x="9714" y="17540"/>
                </a:lnTo>
                <a:lnTo>
                  <a:pt x="9649" y="14969"/>
                </a:lnTo>
                <a:lnTo>
                  <a:pt x="9568" y="12398"/>
                </a:lnTo>
                <a:lnTo>
                  <a:pt x="9552" y="11748"/>
                </a:lnTo>
                <a:lnTo>
                  <a:pt x="9519" y="11097"/>
                </a:lnTo>
                <a:lnTo>
                  <a:pt x="9535" y="10853"/>
                </a:lnTo>
                <a:lnTo>
                  <a:pt x="9503" y="10348"/>
                </a:lnTo>
                <a:lnTo>
                  <a:pt x="9421" y="10120"/>
                </a:lnTo>
                <a:lnTo>
                  <a:pt x="9308" y="9942"/>
                </a:lnTo>
                <a:lnTo>
                  <a:pt x="8982" y="9795"/>
                </a:lnTo>
                <a:lnTo>
                  <a:pt x="8624" y="9876"/>
                </a:lnTo>
                <a:lnTo>
                  <a:pt x="8331" y="10120"/>
                </a:lnTo>
                <a:lnTo>
                  <a:pt x="8234" y="10299"/>
                </a:lnTo>
                <a:lnTo>
                  <a:pt x="8169" y="10544"/>
                </a:lnTo>
                <a:lnTo>
                  <a:pt x="8104" y="11032"/>
                </a:lnTo>
                <a:lnTo>
                  <a:pt x="8120" y="11292"/>
                </a:lnTo>
                <a:lnTo>
                  <a:pt x="8120" y="11943"/>
                </a:lnTo>
                <a:lnTo>
                  <a:pt x="8104" y="12594"/>
                </a:lnTo>
                <a:lnTo>
                  <a:pt x="8104" y="15164"/>
                </a:lnTo>
                <a:lnTo>
                  <a:pt x="8120" y="17752"/>
                </a:lnTo>
                <a:lnTo>
                  <a:pt x="8136" y="20322"/>
                </a:lnTo>
                <a:lnTo>
                  <a:pt x="8185" y="25480"/>
                </a:lnTo>
                <a:lnTo>
                  <a:pt x="8136" y="30654"/>
                </a:lnTo>
                <a:lnTo>
                  <a:pt x="8120" y="31875"/>
                </a:lnTo>
                <a:lnTo>
                  <a:pt x="8104" y="33128"/>
                </a:lnTo>
                <a:lnTo>
                  <a:pt x="8120" y="34185"/>
                </a:lnTo>
                <a:lnTo>
                  <a:pt x="8136" y="35259"/>
                </a:lnTo>
                <a:lnTo>
                  <a:pt x="8136" y="35812"/>
                </a:lnTo>
                <a:lnTo>
                  <a:pt x="8087" y="36919"/>
                </a:lnTo>
                <a:lnTo>
                  <a:pt x="8022" y="37472"/>
                </a:lnTo>
                <a:lnTo>
                  <a:pt x="7925" y="37976"/>
                </a:lnTo>
                <a:lnTo>
                  <a:pt x="7778" y="38481"/>
                </a:lnTo>
                <a:lnTo>
                  <a:pt x="7746" y="38611"/>
                </a:lnTo>
                <a:lnTo>
                  <a:pt x="7615" y="38871"/>
                </a:lnTo>
                <a:lnTo>
                  <a:pt x="7501" y="38936"/>
                </a:lnTo>
                <a:lnTo>
                  <a:pt x="7355" y="38952"/>
                </a:lnTo>
                <a:lnTo>
                  <a:pt x="7111" y="38757"/>
                </a:lnTo>
                <a:lnTo>
                  <a:pt x="7062" y="38627"/>
                </a:lnTo>
                <a:lnTo>
                  <a:pt x="6981" y="38350"/>
                </a:lnTo>
                <a:lnTo>
                  <a:pt x="6965" y="37748"/>
                </a:lnTo>
                <a:lnTo>
                  <a:pt x="6965" y="37472"/>
                </a:lnTo>
                <a:lnTo>
                  <a:pt x="6965" y="36821"/>
                </a:lnTo>
                <a:lnTo>
                  <a:pt x="6965" y="36170"/>
                </a:lnTo>
                <a:lnTo>
                  <a:pt x="6965" y="34885"/>
                </a:lnTo>
                <a:lnTo>
                  <a:pt x="7030" y="33599"/>
                </a:lnTo>
                <a:lnTo>
                  <a:pt x="7111" y="32330"/>
                </a:lnTo>
                <a:lnTo>
                  <a:pt x="7176" y="31061"/>
                </a:lnTo>
                <a:lnTo>
                  <a:pt x="7192" y="29792"/>
                </a:lnTo>
                <a:lnTo>
                  <a:pt x="7160" y="28555"/>
                </a:lnTo>
                <a:lnTo>
                  <a:pt x="7078" y="25985"/>
                </a:lnTo>
                <a:lnTo>
                  <a:pt x="7046" y="20827"/>
                </a:lnTo>
                <a:lnTo>
                  <a:pt x="7046" y="18256"/>
                </a:lnTo>
                <a:lnTo>
                  <a:pt x="7046" y="15669"/>
                </a:lnTo>
                <a:lnTo>
                  <a:pt x="7030" y="13082"/>
                </a:lnTo>
                <a:lnTo>
                  <a:pt x="7013" y="12480"/>
                </a:lnTo>
                <a:lnTo>
                  <a:pt x="6916" y="11259"/>
                </a:lnTo>
                <a:lnTo>
                  <a:pt x="6818" y="10641"/>
                </a:lnTo>
                <a:lnTo>
                  <a:pt x="6786" y="10446"/>
                </a:lnTo>
                <a:lnTo>
                  <a:pt x="6590" y="10072"/>
                </a:lnTo>
                <a:lnTo>
                  <a:pt x="6444" y="9909"/>
                </a:lnTo>
                <a:lnTo>
                  <a:pt x="6265" y="9811"/>
                </a:lnTo>
                <a:lnTo>
                  <a:pt x="5891" y="9763"/>
                </a:lnTo>
                <a:lnTo>
                  <a:pt x="5695" y="9828"/>
                </a:lnTo>
                <a:lnTo>
                  <a:pt x="5516" y="9925"/>
                </a:lnTo>
                <a:lnTo>
                  <a:pt x="5240" y="10202"/>
                </a:lnTo>
                <a:lnTo>
                  <a:pt x="4963" y="10739"/>
                </a:lnTo>
                <a:lnTo>
                  <a:pt x="4866" y="11113"/>
                </a:lnTo>
                <a:lnTo>
                  <a:pt x="4768" y="11569"/>
                </a:lnTo>
                <a:lnTo>
                  <a:pt x="4670" y="12480"/>
                </a:lnTo>
                <a:lnTo>
                  <a:pt x="4670" y="12935"/>
                </a:lnTo>
                <a:lnTo>
                  <a:pt x="4670" y="13895"/>
                </a:lnTo>
                <a:lnTo>
                  <a:pt x="4687" y="14839"/>
                </a:lnTo>
                <a:lnTo>
                  <a:pt x="4687" y="15880"/>
                </a:lnTo>
                <a:lnTo>
                  <a:pt x="4638" y="16922"/>
                </a:lnTo>
                <a:lnTo>
                  <a:pt x="4426" y="22047"/>
                </a:lnTo>
                <a:lnTo>
                  <a:pt x="4361" y="23349"/>
                </a:lnTo>
                <a:lnTo>
                  <a:pt x="4312" y="24650"/>
                </a:lnTo>
                <a:lnTo>
                  <a:pt x="4247" y="25789"/>
                </a:lnTo>
                <a:lnTo>
                  <a:pt x="4215" y="26912"/>
                </a:lnTo>
                <a:lnTo>
                  <a:pt x="4264" y="28181"/>
                </a:lnTo>
                <a:lnTo>
                  <a:pt x="4215" y="29450"/>
                </a:lnTo>
                <a:lnTo>
                  <a:pt x="4182" y="29711"/>
                </a:lnTo>
                <a:lnTo>
                  <a:pt x="4085" y="30134"/>
                </a:lnTo>
                <a:lnTo>
                  <a:pt x="3971" y="30378"/>
                </a:lnTo>
                <a:lnTo>
                  <a:pt x="3873" y="30475"/>
                </a:lnTo>
                <a:lnTo>
                  <a:pt x="3792" y="30540"/>
                </a:lnTo>
                <a:lnTo>
                  <a:pt x="3596" y="30573"/>
                </a:lnTo>
                <a:lnTo>
                  <a:pt x="3320" y="30475"/>
                </a:lnTo>
                <a:lnTo>
                  <a:pt x="3173" y="30329"/>
                </a:lnTo>
                <a:lnTo>
                  <a:pt x="3011" y="30085"/>
                </a:lnTo>
                <a:lnTo>
                  <a:pt x="2881" y="29467"/>
                </a:lnTo>
                <a:lnTo>
                  <a:pt x="2864" y="29174"/>
                </a:lnTo>
                <a:lnTo>
                  <a:pt x="2799" y="26603"/>
                </a:lnTo>
                <a:lnTo>
                  <a:pt x="2734" y="21461"/>
                </a:lnTo>
                <a:lnTo>
                  <a:pt x="2718" y="18890"/>
                </a:lnTo>
                <a:lnTo>
                  <a:pt x="2734" y="13716"/>
                </a:lnTo>
                <a:lnTo>
                  <a:pt x="2767" y="8526"/>
                </a:lnTo>
                <a:lnTo>
                  <a:pt x="2767" y="5955"/>
                </a:lnTo>
                <a:lnTo>
                  <a:pt x="2767" y="3384"/>
                </a:lnTo>
                <a:lnTo>
                  <a:pt x="2767" y="2864"/>
                </a:lnTo>
                <a:lnTo>
                  <a:pt x="2718" y="1839"/>
                </a:lnTo>
                <a:lnTo>
                  <a:pt x="2620" y="1350"/>
                </a:lnTo>
                <a:lnTo>
                  <a:pt x="2506" y="960"/>
                </a:lnTo>
                <a:lnTo>
                  <a:pt x="2197" y="439"/>
                </a:lnTo>
                <a:lnTo>
                  <a:pt x="1888" y="179"/>
                </a:lnTo>
                <a:lnTo>
                  <a:pt x="1709" y="98"/>
                </a:lnTo>
                <a:lnTo>
                  <a:pt x="143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4" name="Google Shape;124;p3"/>
          <p:cNvGrpSpPr/>
          <p:nvPr/>
        </p:nvGrpSpPr>
        <p:grpSpPr>
          <a:xfrm rot="-154276">
            <a:off x="-133594" y="178088"/>
            <a:ext cx="1350910" cy="414677"/>
            <a:chOff x="3241325" y="1120175"/>
            <a:chExt cx="483675" cy="148475"/>
          </a:xfrm>
        </p:grpSpPr>
        <p:sp>
          <p:nvSpPr>
            <p:cNvPr id="125" name="Google Shape;125;p3"/>
            <p:cNvSpPr/>
            <p:nvPr/>
          </p:nvSpPr>
          <p:spPr>
            <a:xfrm>
              <a:off x="3387350" y="1127900"/>
              <a:ext cx="11825" cy="14650"/>
            </a:xfrm>
            <a:custGeom>
              <a:avLst/>
              <a:gdLst/>
              <a:ahLst/>
              <a:cxnLst/>
              <a:rect l="l" t="t" r="r" b="b"/>
              <a:pathLst>
                <a:path w="473" h="586" extrusionOk="0">
                  <a:moveTo>
                    <a:pt x="472" y="0"/>
                  </a:moveTo>
                  <a:lnTo>
                    <a:pt x="326" y="17"/>
                  </a:lnTo>
                  <a:lnTo>
                    <a:pt x="49" y="147"/>
                  </a:lnTo>
                  <a:lnTo>
                    <a:pt x="1" y="374"/>
                  </a:lnTo>
                  <a:lnTo>
                    <a:pt x="66" y="553"/>
                  </a:lnTo>
                  <a:lnTo>
                    <a:pt x="114" y="586"/>
                  </a:lnTo>
                  <a:lnTo>
                    <a:pt x="261" y="570"/>
                  </a:lnTo>
                  <a:lnTo>
                    <a:pt x="375" y="472"/>
                  </a:lnTo>
                  <a:lnTo>
                    <a:pt x="440" y="309"/>
                  </a:lnTo>
                  <a:lnTo>
                    <a:pt x="440" y="195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3382475" y="1169375"/>
              <a:ext cx="6125" cy="7775"/>
            </a:xfrm>
            <a:custGeom>
              <a:avLst/>
              <a:gdLst/>
              <a:ahLst/>
              <a:cxnLst/>
              <a:rect l="l" t="t" r="r" b="b"/>
              <a:pathLst>
                <a:path w="245" h="311" extrusionOk="0">
                  <a:moveTo>
                    <a:pt x="196" y="1"/>
                  </a:moveTo>
                  <a:lnTo>
                    <a:pt x="17" y="17"/>
                  </a:lnTo>
                  <a:lnTo>
                    <a:pt x="0" y="131"/>
                  </a:lnTo>
                  <a:lnTo>
                    <a:pt x="114" y="277"/>
                  </a:lnTo>
                  <a:lnTo>
                    <a:pt x="179" y="310"/>
                  </a:lnTo>
                  <a:lnTo>
                    <a:pt x="244" y="229"/>
                  </a:lnTo>
                  <a:lnTo>
                    <a:pt x="228" y="82"/>
                  </a:lnTo>
                  <a:lnTo>
                    <a:pt x="1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3385325" y="1244625"/>
              <a:ext cx="4500" cy="9400"/>
            </a:xfrm>
            <a:custGeom>
              <a:avLst/>
              <a:gdLst/>
              <a:ahLst/>
              <a:cxnLst/>
              <a:rect l="l" t="t" r="r" b="b"/>
              <a:pathLst>
                <a:path w="180" h="376" extrusionOk="0">
                  <a:moveTo>
                    <a:pt x="65" y="1"/>
                  </a:moveTo>
                  <a:lnTo>
                    <a:pt x="0" y="17"/>
                  </a:lnTo>
                  <a:lnTo>
                    <a:pt x="16" y="99"/>
                  </a:lnTo>
                  <a:lnTo>
                    <a:pt x="82" y="196"/>
                  </a:lnTo>
                  <a:lnTo>
                    <a:pt x="49" y="294"/>
                  </a:lnTo>
                  <a:lnTo>
                    <a:pt x="0" y="375"/>
                  </a:lnTo>
                  <a:lnTo>
                    <a:pt x="82" y="294"/>
                  </a:lnTo>
                  <a:lnTo>
                    <a:pt x="179" y="278"/>
                  </a:lnTo>
                  <a:lnTo>
                    <a:pt x="163" y="147"/>
                  </a:lnTo>
                  <a:lnTo>
                    <a:pt x="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3443075" y="1164500"/>
              <a:ext cx="281925" cy="102125"/>
            </a:xfrm>
            <a:custGeom>
              <a:avLst/>
              <a:gdLst/>
              <a:ahLst/>
              <a:cxnLst/>
              <a:rect l="l" t="t" r="r" b="b"/>
              <a:pathLst>
                <a:path w="11277" h="4085" extrusionOk="0">
                  <a:moveTo>
                    <a:pt x="733" y="1"/>
                  </a:moveTo>
                  <a:lnTo>
                    <a:pt x="521" y="163"/>
                  </a:lnTo>
                  <a:lnTo>
                    <a:pt x="407" y="326"/>
                  </a:lnTo>
                  <a:lnTo>
                    <a:pt x="375" y="749"/>
                  </a:lnTo>
                  <a:lnTo>
                    <a:pt x="163" y="1563"/>
                  </a:lnTo>
                  <a:lnTo>
                    <a:pt x="1" y="1953"/>
                  </a:lnTo>
                  <a:lnTo>
                    <a:pt x="49" y="2750"/>
                  </a:lnTo>
                  <a:lnTo>
                    <a:pt x="115" y="2620"/>
                  </a:lnTo>
                  <a:lnTo>
                    <a:pt x="277" y="2523"/>
                  </a:lnTo>
                  <a:lnTo>
                    <a:pt x="586" y="2571"/>
                  </a:lnTo>
                  <a:lnTo>
                    <a:pt x="782" y="2620"/>
                  </a:lnTo>
                  <a:lnTo>
                    <a:pt x="782" y="2734"/>
                  </a:lnTo>
                  <a:lnTo>
                    <a:pt x="684" y="2881"/>
                  </a:lnTo>
                  <a:lnTo>
                    <a:pt x="700" y="2994"/>
                  </a:lnTo>
                  <a:lnTo>
                    <a:pt x="782" y="3060"/>
                  </a:lnTo>
                  <a:lnTo>
                    <a:pt x="798" y="2832"/>
                  </a:lnTo>
                  <a:lnTo>
                    <a:pt x="847" y="2669"/>
                  </a:lnTo>
                  <a:lnTo>
                    <a:pt x="961" y="2881"/>
                  </a:lnTo>
                  <a:lnTo>
                    <a:pt x="1058" y="3271"/>
                  </a:lnTo>
                  <a:lnTo>
                    <a:pt x="1237" y="3385"/>
                  </a:lnTo>
                  <a:lnTo>
                    <a:pt x="1400" y="3352"/>
                  </a:lnTo>
                  <a:lnTo>
                    <a:pt x="1579" y="2978"/>
                  </a:lnTo>
                  <a:lnTo>
                    <a:pt x="1888" y="3011"/>
                  </a:lnTo>
                  <a:lnTo>
                    <a:pt x="2490" y="3206"/>
                  </a:lnTo>
                  <a:lnTo>
                    <a:pt x="3108" y="3401"/>
                  </a:lnTo>
                  <a:lnTo>
                    <a:pt x="3710" y="3450"/>
                  </a:lnTo>
                  <a:lnTo>
                    <a:pt x="4020" y="3352"/>
                  </a:lnTo>
                  <a:lnTo>
                    <a:pt x="4068" y="3499"/>
                  </a:lnTo>
                  <a:lnTo>
                    <a:pt x="4247" y="3645"/>
                  </a:lnTo>
                  <a:lnTo>
                    <a:pt x="4573" y="3759"/>
                  </a:lnTo>
                  <a:lnTo>
                    <a:pt x="4768" y="3922"/>
                  </a:lnTo>
                  <a:lnTo>
                    <a:pt x="4784" y="3678"/>
                  </a:lnTo>
                  <a:lnTo>
                    <a:pt x="4833" y="3808"/>
                  </a:lnTo>
                  <a:lnTo>
                    <a:pt x="4963" y="3841"/>
                  </a:lnTo>
                  <a:lnTo>
                    <a:pt x="5191" y="3694"/>
                  </a:lnTo>
                  <a:lnTo>
                    <a:pt x="5337" y="3662"/>
                  </a:lnTo>
                  <a:lnTo>
                    <a:pt x="5500" y="3450"/>
                  </a:lnTo>
                  <a:lnTo>
                    <a:pt x="5516" y="3320"/>
                  </a:lnTo>
                  <a:lnTo>
                    <a:pt x="5419" y="3173"/>
                  </a:lnTo>
                  <a:lnTo>
                    <a:pt x="5272" y="3060"/>
                  </a:lnTo>
                  <a:lnTo>
                    <a:pt x="5191" y="2864"/>
                  </a:lnTo>
                  <a:lnTo>
                    <a:pt x="5240" y="2669"/>
                  </a:lnTo>
                  <a:lnTo>
                    <a:pt x="5305" y="2620"/>
                  </a:lnTo>
                  <a:lnTo>
                    <a:pt x="5419" y="2588"/>
                  </a:lnTo>
                  <a:lnTo>
                    <a:pt x="5582" y="2685"/>
                  </a:lnTo>
                  <a:lnTo>
                    <a:pt x="5761" y="2881"/>
                  </a:lnTo>
                  <a:lnTo>
                    <a:pt x="5907" y="2946"/>
                  </a:lnTo>
                  <a:lnTo>
                    <a:pt x="6021" y="2897"/>
                  </a:lnTo>
                  <a:lnTo>
                    <a:pt x="6070" y="2832"/>
                  </a:lnTo>
                  <a:lnTo>
                    <a:pt x="6167" y="2815"/>
                  </a:lnTo>
                  <a:lnTo>
                    <a:pt x="6281" y="2864"/>
                  </a:lnTo>
                  <a:lnTo>
                    <a:pt x="6379" y="3043"/>
                  </a:lnTo>
                  <a:lnTo>
                    <a:pt x="6476" y="3157"/>
                  </a:lnTo>
                  <a:lnTo>
                    <a:pt x="6460" y="3401"/>
                  </a:lnTo>
                  <a:lnTo>
                    <a:pt x="6411" y="3662"/>
                  </a:lnTo>
                  <a:lnTo>
                    <a:pt x="6525" y="3694"/>
                  </a:lnTo>
                  <a:lnTo>
                    <a:pt x="6704" y="3645"/>
                  </a:lnTo>
                  <a:lnTo>
                    <a:pt x="6932" y="3434"/>
                  </a:lnTo>
                  <a:lnTo>
                    <a:pt x="7192" y="3027"/>
                  </a:lnTo>
                  <a:lnTo>
                    <a:pt x="7404" y="2799"/>
                  </a:lnTo>
                  <a:lnTo>
                    <a:pt x="7567" y="2734"/>
                  </a:lnTo>
                  <a:lnTo>
                    <a:pt x="7664" y="2750"/>
                  </a:lnTo>
                  <a:lnTo>
                    <a:pt x="7713" y="2946"/>
                  </a:lnTo>
                  <a:lnTo>
                    <a:pt x="7843" y="3369"/>
                  </a:lnTo>
                  <a:lnTo>
                    <a:pt x="7794" y="3629"/>
                  </a:lnTo>
                  <a:lnTo>
                    <a:pt x="7664" y="3743"/>
                  </a:lnTo>
                  <a:lnTo>
                    <a:pt x="7485" y="3483"/>
                  </a:lnTo>
                  <a:lnTo>
                    <a:pt x="7339" y="3743"/>
                  </a:lnTo>
                  <a:lnTo>
                    <a:pt x="7469" y="3743"/>
                  </a:lnTo>
                  <a:lnTo>
                    <a:pt x="7664" y="3808"/>
                  </a:lnTo>
                  <a:lnTo>
                    <a:pt x="7729" y="3922"/>
                  </a:lnTo>
                  <a:lnTo>
                    <a:pt x="7713" y="4020"/>
                  </a:lnTo>
                  <a:lnTo>
                    <a:pt x="7762" y="3873"/>
                  </a:lnTo>
                  <a:lnTo>
                    <a:pt x="7892" y="3759"/>
                  </a:lnTo>
                  <a:lnTo>
                    <a:pt x="8120" y="3841"/>
                  </a:lnTo>
                  <a:lnTo>
                    <a:pt x="8364" y="4085"/>
                  </a:lnTo>
                  <a:lnTo>
                    <a:pt x="8445" y="3971"/>
                  </a:lnTo>
                  <a:lnTo>
                    <a:pt x="8348" y="3548"/>
                  </a:lnTo>
                  <a:lnTo>
                    <a:pt x="8250" y="3613"/>
                  </a:lnTo>
                  <a:lnTo>
                    <a:pt x="8120" y="3662"/>
                  </a:lnTo>
                  <a:lnTo>
                    <a:pt x="7973" y="3564"/>
                  </a:lnTo>
                  <a:lnTo>
                    <a:pt x="7876" y="3336"/>
                  </a:lnTo>
                  <a:lnTo>
                    <a:pt x="8299" y="3255"/>
                  </a:lnTo>
                  <a:lnTo>
                    <a:pt x="9096" y="2994"/>
                  </a:lnTo>
                  <a:lnTo>
                    <a:pt x="9454" y="2978"/>
                  </a:lnTo>
                  <a:lnTo>
                    <a:pt x="9568" y="3385"/>
                  </a:lnTo>
                  <a:lnTo>
                    <a:pt x="9600" y="3141"/>
                  </a:lnTo>
                  <a:lnTo>
                    <a:pt x="9861" y="2767"/>
                  </a:lnTo>
                  <a:lnTo>
                    <a:pt x="10072" y="2653"/>
                  </a:lnTo>
                  <a:lnTo>
                    <a:pt x="10154" y="2702"/>
                  </a:lnTo>
                  <a:lnTo>
                    <a:pt x="10268" y="2799"/>
                  </a:lnTo>
                  <a:lnTo>
                    <a:pt x="10251" y="2913"/>
                  </a:lnTo>
                  <a:lnTo>
                    <a:pt x="10235" y="2994"/>
                  </a:lnTo>
                  <a:lnTo>
                    <a:pt x="10024" y="3092"/>
                  </a:lnTo>
                  <a:lnTo>
                    <a:pt x="9779" y="3206"/>
                  </a:lnTo>
                  <a:lnTo>
                    <a:pt x="9682" y="3483"/>
                  </a:lnTo>
                  <a:lnTo>
                    <a:pt x="9779" y="3727"/>
                  </a:lnTo>
                  <a:lnTo>
                    <a:pt x="10007" y="3662"/>
                  </a:lnTo>
                  <a:lnTo>
                    <a:pt x="10430" y="3483"/>
                  </a:lnTo>
                  <a:lnTo>
                    <a:pt x="10805" y="3239"/>
                  </a:lnTo>
                  <a:lnTo>
                    <a:pt x="11130" y="2913"/>
                  </a:lnTo>
                  <a:lnTo>
                    <a:pt x="11276" y="2734"/>
                  </a:lnTo>
                  <a:lnTo>
                    <a:pt x="11097" y="2669"/>
                  </a:lnTo>
                  <a:lnTo>
                    <a:pt x="10870" y="2571"/>
                  </a:lnTo>
                  <a:lnTo>
                    <a:pt x="10707" y="2360"/>
                  </a:lnTo>
                  <a:lnTo>
                    <a:pt x="10626" y="2165"/>
                  </a:lnTo>
                  <a:lnTo>
                    <a:pt x="10300" y="1986"/>
                  </a:lnTo>
                  <a:lnTo>
                    <a:pt x="9633" y="1807"/>
                  </a:lnTo>
                  <a:lnTo>
                    <a:pt x="8950" y="1693"/>
                  </a:lnTo>
                  <a:lnTo>
                    <a:pt x="8299" y="1465"/>
                  </a:lnTo>
                  <a:lnTo>
                    <a:pt x="7990" y="1237"/>
                  </a:lnTo>
                  <a:lnTo>
                    <a:pt x="7925" y="1416"/>
                  </a:lnTo>
                  <a:lnTo>
                    <a:pt x="7746" y="1693"/>
                  </a:lnTo>
                  <a:lnTo>
                    <a:pt x="7746" y="1888"/>
                  </a:lnTo>
                  <a:lnTo>
                    <a:pt x="7664" y="1969"/>
                  </a:lnTo>
                  <a:lnTo>
                    <a:pt x="7502" y="2002"/>
                  </a:lnTo>
                  <a:lnTo>
                    <a:pt x="7404" y="2116"/>
                  </a:lnTo>
                  <a:lnTo>
                    <a:pt x="7371" y="2230"/>
                  </a:lnTo>
                  <a:lnTo>
                    <a:pt x="7127" y="2100"/>
                  </a:lnTo>
                  <a:lnTo>
                    <a:pt x="6607" y="1969"/>
                  </a:lnTo>
                  <a:lnTo>
                    <a:pt x="5809" y="1969"/>
                  </a:lnTo>
                  <a:lnTo>
                    <a:pt x="5337" y="2002"/>
                  </a:lnTo>
                  <a:lnTo>
                    <a:pt x="5337" y="2002"/>
                  </a:lnTo>
                  <a:lnTo>
                    <a:pt x="5386" y="1758"/>
                  </a:lnTo>
                  <a:lnTo>
                    <a:pt x="5321" y="1514"/>
                  </a:lnTo>
                  <a:lnTo>
                    <a:pt x="5012" y="1384"/>
                  </a:lnTo>
                  <a:lnTo>
                    <a:pt x="4849" y="1237"/>
                  </a:lnTo>
                  <a:lnTo>
                    <a:pt x="4784" y="1319"/>
                  </a:lnTo>
                  <a:lnTo>
                    <a:pt x="4622" y="1416"/>
                  </a:lnTo>
                  <a:lnTo>
                    <a:pt x="4361" y="1384"/>
                  </a:lnTo>
                  <a:lnTo>
                    <a:pt x="4215" y="1351"/>
                  </a:lnTo>
                  <a:lnTo>
                    <a:pt x="4182" y="1270"/>
                  </a:lnTo>
                  <a:lnTo>
                    <a:pt x="4101" y="1123"/>
                  </a:lnTo>
                  <a:lnTo>
                    <a:pt x="4117" y="993"/>
                  </a:lnTo>
                  <a:lnTo>
                    <a:pt x="4215" y="1026"/>
                  </a:lnTo>
                  <a:lnTo>
                    <a:pt x="4361" y="928"/>
                  </a:lnTo>
                  <a:lnTo>
                    <a:pt x="4475" y="863"/>
                  </a:lnTo>
                  <a:lnTo>
                    <a:pt x="4443" y="717"/>
                  </a:lnTo>
                  <a:lnTo>
                    <a:pt x="4345" y="635"/>
                  </a:lnTo>
                  <a:lnTo>
                    <a:pt x="4101" y="814"/>
                  </a:lnTo>
                  <a:lnTo>
                    <a:pt x="3922" y="896"/>
                  </a:lnTo>
                  <a:lnTo>
                    <a:pt x="4020" y="1172"/>
                  </a:lnTo>
                  <a:lnTo>
                    <a:pt x="3873" y="1205"/>
                  </a:lnTo>
                  <a:lnTo>
                    <a:pt x="3564" y="1416"/>
                  </a:lnTo>
                  <a:lnTo>
                    <a:pt x="3255" y="1644"/>
                  </a:lnTo>
                  <a:lnTo>
                    <a:pt x="3043" y="1693"/>
                  </a:lnTo>
                  <a:lnTo>
                    <a:pt x="2913" y="1611"/>
                  </a:lnTo>
                  <a:lnTo>
                    <a:pt x="2848" y="1530"/>
                  </a:lnTo>
                  <a:lnTo>
                    <a:pt x="3157" y="1042"/>
                  </a:lnTo>
                  <a:lnTo>
                    <a:pt x="2994" y="977"/>
                  </a:lnTo>
                  <a:lnTo>
                    <a:pt x="2653" y="1026"/>
                  </a:lnTo>
                  <a:lnTo>
                    <a:pt x="2327" y="1123"/>
                  </a:lnTo>
                  <a:lnTo>
                    <a:pt x="2100" y="1074"/>
                  </a:lnTo>
                  <a:lnTo>
                    <a:pt x="1969" y="944"/>
                  </a:lnTo>
                  <a:lnTo>
                    <a:pt x="1921" y="847"/>
                  </a:lnTo>
                  <a:lnTo>
                    <a:pt x="2148" y="782"/>
                  </a:lnTo>
                  <a:lnTo>
                    <a:pt x="2506" y="798"/>
                  </a:lnTo>
                  <a:lnTo>
                    <a:pt x="2653" y="619"/>
                  </a:lnTo>
                  <a:lnTo>
                    <a:pt x="2669" y="407"/>
                  </a:lnTo>
                  <a:lnTo>
                    <a:pt x="2669" y="277"/>
                  </a:lnTo>
                  <a:lnTo>
                    <a:pt x="2555" y="147"/>
                  </a:lnTo>
                  <a:lnTo>
                    <a:pt x="2327" y="115"/>
                  </a:lnTo>
                  <a:lnTo>
                    <a:pt x="2181" y="196"/>
                  </a:lnTo>
                  <a:lnTo>
                    <a:pt x="2051" y="310"/>
                  </a:lnTo>
                  <a:lnTo>
                    <a:pt x="1807" y="359"/>
                  </a:lnTo>
                  <a:lnTo>
                    <a:pt x="1465" y="261"/>
                  </a:lnTo>
                  <a:lnTo>
                    <a:pt x="1042" y="17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477250" y="1139275"/>
              <a:ext cx="43950" cy="28100"/>
            </a:xfrm>
            <a:custGeom>
              <a:avLst/>
              <a:gdLst/>
              <a:ahLst/>
              <a:cxnLst/>
              <a:rect l="l" t="t" r="r" b="b"/>
              <a:pathLst>
                <a:path w="1758" h="1124" extrusionOk="0">
                  <a:moveTo>
                    <a:pt x="277" y="1"/>
                  </a:moveTo>
                  <a:lnTo>
                    <a:pt x="82" y="98"/>
                  </a:lnTo>
                  <a:lnTo>
                    <a:pt x="0" y="196"/>
                  </a:lnTo>
                  <a:lnTo>
                    <a:pt x="82" y="212"/>
                  </a:lnTo>
                  <a:lnTo>
                    <a:pt x="228" y="310"/>
                  </a:lnTo>
                  <a:lnTo>
                    <a:pt x="342" y="521"/>
                  </a:lnTo>
                  <a:lnTo>
                    <a:pt x="423" y="863"/>
                  </a:lnTo>
                  <a:lnTo>
                    <a:pt x="537" y="1058"/>
                  </a:lnTo>
                  <a:lnTo>
                    <a:pt x="667" y="1124"/>
                  </a:lnTo>
                  <a:lnTo>
                    <a:pt x="765" y="1107"/>
                  </a:lnTo>
                  <a:lnTo>
                    <a:pt x="749" y="896"/>
                  </a:lnTo>
                  <a:lnTo>
                    <a:pt x="977" y="538"/>
                  </a:lnTo>
                  <a:lnTo>
                    <a:pt x="1172" y="440"/>
                  </a:lnTo>
                  <a:lnTo>
                    <a:pt x="1237" y="505"/>
                  </a:lnTo>
                  <a:lnTo>
                    <a:pt x="1367" y="570"/>
                  </a:lnTo>
                  <a:lnTo>
                    <a:pt x="1579" y="538"/>
                  </a:lnTo>
                  <a:lnTo>
                    <a:pt x="1693" y="538"/>
                  </a:lnTo>
                  <a:lnTo>
                    <a:pt x="1758" y="440"/>
                  </a:lnTo>
                  <a:lnTo>
                    <a:pt x="1758" y="164"/>
                  </a:lnTo>
                  <a:lnTo>
                    <a:pt x="1676" y="33"/>
                  </a:lnTo>
                  <a:lnTo>
                    <a:pt x="1595" y="17"/>
                  </a:lnTo>
                  <a:lnTo>
                    <a:pt x="1497" y="131"/>
                  </a:lnTo>
                  <a:lnTo>
                    <a:pt x="1286" y="229"/>
                  </a:lnTo>
                  <a:lnTo>
                    <a:pt x="977" y="212"/>
                  </a:lnTo>
                  <a:lnTo>
                    <a:pt x="570" y="33"/>
                  </a:lnTo>
                  <a:lnTo>
                    <a:pt x="2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3463000" y="1174675"/>
              <a:ext cx="11425" cy="18725"/>
            </a:xfrm>
            <a:custGeom>
              <a:avLst/>
              <a:gdLst/>
              <a:ahLst/>
              <a:cxnLst/>
              <a:rect l="l" t="t" r="r" b="b"/>
              <a:pathLst>
                <a:path w="457" h="749" extrusionOk="0">
                  <a:moveTo>
                    <a:pt x="359" y="0"/>
                  </a:moveTo>
                  <a:lnTo>
                    <a:pt x="229" y="114"/>
                  </a:lnTo>
                  <a:lnTo>
                    <a:pt x="50" y="163"/>
                  </a:lnTo>
                  <a:lnTo>
                    <a:pt x="196" y="407"/>
                  </a:lnTo>
                  <a:lnTo>
                    <a:pt x="1" y="749"/>
                  </a:lnTo>
                  <a:lnTo>
                    <a:pt x="99" y="749"/>
                  </a:lnTo>
                  <a:lnTo>
                    <a:pt x="196" y="537"/>
                  </a:lnTo>
                  <a:lnTo>
                    <a:pt x="278" y="293"/>
                  </a:lnTo>
                  <a:lnTo>
                    <a:pt x="343" y="163"/>
                  </a:lnTo>
                  <a:lnTo>
                    <a:pt x="424" y="163"/>
                  </a:lnTo>
                  <a:lnTo>
                    <a:pt x="456" y="196"/>
                  </a:lnTo>
                  <a:lnTo>
                    <a:pt x="424" y="65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519950" y="1147000"/>
              <a:ext cx="17525" cy="20775"/>
            </a:xfrm>
            <a:custGeom>
              <a:avLst/>
              <a:gdLst/>
              <a:ahLst/>
              <a:cxnLst/>
              <a:rect l="l" t="t" r="r" b="b"/>
              <a:pathLst>
                <a:path w="701" h="831" extrusionOk="0">
                  <a:moveTo>
                    <a:pt x="684" y="1"/>
                  </a:moveTo>
                  <a:lnTo>
                    <a:pt x="652" y="34"/>
                  </a:lnTo>
                  <a:lnTo>
                    <a:pt x="648" y="63"/>
                  </a:lnTo>
                  <a:lnTo>
                    <a:pt x="648" y="63"/>
                  </a:lnTo>
                  <a:lnTo>
                    <a:pt x="700" y="34"/>
                  </a:lnTo>
                  <a:lnTo>
                    <a:pt x="684" y="1"/>
                  </a:lnTo>
                  <a:close/>
                  <a:moveTo>
                    <a:pt x="648" y="63"/>
                  </a:moveTo>
                  <a:lnTo>
                    <a:pt x="554" y="115"/>
                  </a:lnTo>
                  <a:lnTo>
                    <a:pt x="212" y="326"/>
                  </a:lnTo>
                  <a:lnTo>
                    <a:pt x="50" y="603"/>
                  </a:lnTo>
                  <a:lnTo>
                    <a:pt x="1" y="831"/>
                  </a:lnTo>
                  <a:lnTo>
                    <a:pt x="66" y="831"/>
                  </a:lnTo>
                  <a:lnTo>
                    <a:pt x="261" y="782"/>
                  </a:lnTo>
                  <a:lnTo>
                    <a:pt x="456" y="636"/>
                  </a:lnTo>
                  <a:lnTo>
                    <a:pt x="603" y="375"/>
                  </a:lnTo>
                  <a:lnTo>
                    <a:pt x="619" y="212"/>
                  </a:lnTo>
                  <a:lnTo>
                    <a:pt x="635" y="164"/>
                  </a:lnTo>
                  <a:lnTo>
                    <a:pt x="648" y="6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498800" y="1212100"/>
              <a:ext cx="8175" cy="4500"/>
            </a:xfrm>
            <a:custGeom>
              <a:avLst/>
              <a:gdLst/>
              <a:ahLst/>
              <a:cxnLst/>
              <a:rect l="l" t="t" r="r" b="b"/>
              <a:pathLst>
                <a:path w="327" h="180" extrusionOk="0">
                  <a:moveTo>
                    <a:pt x="131" y="0"/>
                  </a:moveTo>
                  <a:lnTo>
                    <a:pt x="50" y="17"/>
                  </a:lnTo>
                  <a:lnTo>
                    <a:pt x="1" y="65"/>
                  </a:lnTo>
                  <a:lnTo>
                    <a:pt x="147" y="163"/>
                  </a:lnTo>
                  <a:lnTo>
                    <a:pt x="326" y="179"/>
                  </a:lnTo>
                  <a:lnTo>
                    <a:pt x="261" y="98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3524425" y="1186875"/>
              <a:ext cx="8175" cy="7750"/>
            </a:xfrm>
            <a:custGeom>
              <a:avLst/>
              <a:gdLst/>
              <a:ahLst/>
              <a:cxnLst/>
              <a:rect l="l" t="t" r="r" b="b"/>
              <a:pathLst>
                <a:path w="327" h="310" extrusionOk="0">
                  <a:moveTo>
                    <a:pt x="82" y="1"/>
                  </a:moveTo>
                  <a:lnTo>
                    <a:pt x="17" y="114"/>
                  </a:lnTo>
                  <a:lnTo>
                    <a:pt x="1" y="228"/>
                  </a:lnTo>
                  <a:lnTo>
                    <a:pt x="33" y="310"/>
                  </a:lnTo>
                  <a:lnTo>
                    <a:pt x="147" y="245"/>
                  </a:lnTo>
                  <a:lnTo>
                    <a:pt x="212" y="212"/>
                  </a:lnTo>
                  <a:lnTo>
                    <a:pt x="326" y="66"/>
                  </a:lnTo>
                  <a:lnTo>
                    <a:pt x="245" y="1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3558600" y="1151075"/>
              <a:ext cx="6950" cy="14275"/>
            </a:xfrm>
            <a:custGeom>
              <a:avLst/>
              <a:gdLst/>
              <a:ahLst/>
              <a:cxnLst/>
              <a:rect l="l" t="t" r="r" b="b"/>
              <a:pathLst>
                <a:path w="278" h="571" extrusionOk="0">
                  <a:moveTo>
                    <a:pt x="82" y="1"/>
                  </a:moveTo>
                  <a:lnTo>
                    <a:pt x="1" y="554"/>
                  </a:lnTo>
                  <a:lnTo>
                    <a:pt x="196" y="570"/>
                  </a:lnTo>
                  <a:lnTo>
                    <a:pt x="277" y="521"/>
                  </a:lnTo>
                  <a:lnTo>
                    <a:pt x="261" y="375"/>
                  </a:lnTo>
                  <a:lnTo>
                    <a:pt x="163" y="212"/>
                  </a:lnTo>
                  <a:lnTo>
                    <a:pt x="163" y="98"/>
                  </a:lnTo>
                  <a:lnTo>
                    <a:pt x="261" y="66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3573650" y="1149850"/>
              <a:ext cx="6950" cy="7350"/>
            </a:xfrm>
            <a:custGeom>
              <a:avLst/>
              <a:gdLst/>
              <a:ahLst/>
              <a:cxnLst/>
              <a:rect l="l" t="t" r="r" b="b"/>
              <a:pathLst>
                <a:path w="278" h="294" extrusionOk="0">
                  <a:moveTo>
                    <a:pt x="180" y="1"/>
                  </a:moveTo>
                  <a:lnTo>
                    <a:pt x="66" y="131"/>
                  </a:lnTo>
                  <a:lnTo>
                    <a:pt x="1" y="164"/>
                  </a:lnTo>
                  <a:lnTo>
                    <a:pt x="49" y="245"/>
                  </a:lnTo>
                  <a:lnTo>
                    <a:pt x="180" y="294"/>
                  </a:lnTo>
                  <a:lnTo>
                    <a:pt x="277" y="229"/>
                  </a:lnTo>
                  <a:lnTo>
                    <a:pt x="212" y="33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3563075" y="1177125"/>
              <a:ext cx="6125" cy="8150"/>
            </a:xfrm>
            <a:custGeom>
              <a:avLst/>
              <a:gdLst/>
              <a:ahLst/>
              <a:cxnLst/>
              <a:rect l="l" t="t" r="r" b="b"/>
              <a:pathLst>
                <a:path w="245" h="326" extrusionOk="0">
                  <a:moveTo>
                    <a:pt x="212" y="0"/>
                  </a:moveTo>
                  <a:lnTo>
                    <a:pt x="114" y="33"/>
                  </a:lnTo>
                  <a:lnTo>
                    <a:pt x="33" y="146"/>
                  </a:lnTo>
                  <a:lnTo>
                    <a:pt x="1" y="260"/>
                  </a:lnTo>
                  <a:lnTo>
                    <a:pt x="33" y="293"/>
                  </a:lnTo>
                  <a:lnTo>
                    <a:pt x="66" y="325"/>
                  </a:lnTo>
                  <a:lnTo>
                    <a:pt x="131" y="309"/>
                  </a:lnTo>
                  <a:lnTo>
                    <a:pt x="180" y="146"/>
                  </a:lnTo>
                  <a:lnTo>
                    <a:pt x="245" y="3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3576100" y="1259700"/>
              <a:ext cx="13850" cy="8950"/>
            </a:xfrm>
            <a:custGeom>
              <a:avLst/>
              <a:gdLst/>
              <a:ahLst/>
              <a:cxnLst/>
              <a:rect l="l" t="t" r="r" b="b"/>
              <a:pathLst>
                <a:path w="554" h="358" extrusionOk="0">
                  <a:moveTo>
                    <a:pt x="0" y="0"/>
                  </a:moveTo>
                  <a:lnTo>
                    <a:pt x="147" y="130"/>
                  </a:lnTo>
                  <a:lnTo>
                    <a:pt x="326" y="293"/>
                  </a:lnTo>
                  <a:lnTo>
                    <a:pt x="472" y="358"/>
                  </a:lnTo>
                  <a:lnTo>
                    <a:pt x="553" y="342"/>
                  </a:lnTo>
                  <a:lnTo>
                    <a:pt x="521" y="195"/>
                  </a:lnTo>
                  <a:lnTo>
                    <a:pt x="391" y="81"/>
                  </a:lnTo>
                  <a:lnTo>
                    <a:pt x="163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3336100" y="1124650"/>
              <a:ext cx="7350" cy="8150"/>
            </a:xfrm>
            <a:custGeom>
              <a:avLst/>
              <a:gdLst/>
              <a:ahLst/>
              <a:cxnLst/>
              <a:rect l="l" t="t" r="r" b="b"/>
              <a:pathLst>
                <a:path w="294" h="326" extrusionOk="0">
                  <a:moveTo>
                    <a:pt x="49" y="0"/>
                  </a:moveTo>
                  <a:lnTo>
                    <a:pt x="0" y="147"/>
                  </a:lnTo>
                  <a:lnTo>
                    <a:pt x="65" y="244"/>
                  </a:lnTo>
                  <a:lnTo>
                    <a:pt x="212" y="325"/>
                  </a:lnTo>
                  <a:lnTo>
                    <a:pt x="293" y="24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3348700" y="1122600"/>
              <a:ext cx="33375" cy="20375"/>
            </a:xfrm>
            <a:custGeom>
              <a:avLst/>
              <a:gdLst/>
              <a:ahLst/>
              <a:cxnLst/>
              <a:rect l="l" t="t" r="r" b="b"/>
              <a:pathLst>
                <a:path w="1335" h="815" extrusionOk="0">
                  <a:moveTo>
                    <a:pt x="814" y="1"/>
                  </a:moveTo>
                  <a:lnTo>
                    <a:pt x="277" y="66"/>
                  </a:lnTo>
                  <a:lnTo>
                    <a:pt x="1" y="196"/>
                  </a:lnTo>
                  <a:lnTo>
                    <a:pt x="163" y="473"/>
                  </a:lnTo>
                  <a:lnTo>
                    <a:pt x="375" y="521"/>
                  </a:lnTo>
                  <a:lnTo>
                    <a:pt x="684" y="733"/>
                  </a:lnTo>
                  <a:lnTo>
                    <a:pt x="896" y="814"/>
                  </a:lnTo>
                  <a:lnTo>
                    <a:pt x="1010" y="798"/>
                  </a:lnTo>
                  <a:lnTo>
                    <a:pt x="1172" y="586"/>
                  </a:lnTo>
                  <a:lnTo>
                    <a:pt x="1319" y="489"/>
                  </a:lnTo>
                  <a:lnTo>
                    <a:pt x="1335" y="326"/>
                  </a:lnTo>
                  <a:lnTo>
                    <a:pt x="1319" y="147"/>
                  </a:lnTo>
                  <a:lnTo>
                    <a:pt x="1156" y="66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3369850" y="1184025"/>
              <a:ext cx="18750" cy="8175"/>
            </a:xfrm>
            <a:custGeom>
              <a:avLst/>
              <a:gdLst/>
              <a:ahLst/>
              <a:cxnLst/>
              <a:rect l="l" t="t" r="r" b="b"/>
              <a:pathLst>
                <a:path w="750" h="327" extrusionOk="0">
                  <a:moveTo>
                    <a:pt x="749" y="1"/>
                  </a:moveTo>
                  <a:lnTo>
                    <a:pt x="408" y="33"/>
                  </a:lnTo>
                  <a:lnTo>
                    <a:pt x="1" y="98"/>
                  </a:lnTo>
                  <a:lnTo>
                    <a:pt x="115" y="147"/>
                  </a:lnTo>
                  <a:lnTo>
                    <a:pt x="359" y="310"/>
                  </a:lnTo>
                  <a:lnTo>
                    <a:pt x="522" y="326"/>
                  </a:lnTo>
                  <a:lnTo>
                    <a:pt x="603" y="277"/>
                  </a:lnTo>
                  <a:lnTo>
                    <a:pt x="717" y="163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3241325" y="1120175"/>
              <a:ext cx="215600" cy="126125"/>
            </a:xfrm>
            <a:custGeom>
              <a:avLst/>
              <a:gdLst/>
              <a:ahLst/>
              <a:cxnLst/>
              <a:rect l="l" t="t" r="r" b="b"/>
              <a:pathLst>
                <a:path w="8624" h="5045" extrusionOk="0">
                  <a:moveTo>
                    <a:pt x="2164" y="0"/>
                  </a:moveTo>
                  <a:lnTo>
                    <a:pt x="1692" y="65"/>
                  </a:lnTo>
                  <a:lnTo>
                    <a:pt x="1400" y="98"/>
                  </a:lnTo>
                  <a:lnTo>
                    <a:pt x="1400" y="49"/>
                  </a:lnTo>
                  <a:lnTo>
                    <a:pt x="1383" y="16"/>
                  </a:lnTo>
                  <a:lnTo>
                    <a:pt x="1107" y="423"/>
                  </a:lnTo>
                  <a:lnTo>
                    <a:pt x="651" y="1269"/>
                  </a:lnTo>
                  <a:lnTo>
                    <a:pt x="309" y="2180"/>
                  </a:lnTo>
                  <a:lnTo>
                    <a:pt x="65" y="3108"/>
                  </a:lnTo>
                  <a:lnTo>
                    <a:pt x="0" y="3596"/>
                  </a:lnTo>
                  <a:lnTo>
                    <a:pt x="33" y="3710"/>
                  </a:lnTo>
                  <a:lnTo>
                    <a:pt x="196" y="3873"/>
                  </a:lnTo>
                  <a:lnTo>
                    <a:pt x="261" y="3938"/>
                  </a:lnTo>
                  <a:lnTo>
                    <a:pt x="374" y="3726"/>
                  </a:lnTo>
                  <a:lnTo>
                    <a:pt x="521" y="3466"/>
                  </a:lnTo>
                  <a:lnTo>
                    <a:pt x="651" y="3368"/>
                  </a:lnTo>
                  <a:lnTo>
                    <a:pt x="732" y="3352"/>
                  </a:lnTo>
                  <a:lnTo>
                    <a:pt x="846" y="3466"/>
                  </a:lnTo>
                  <a:lnTo>
                    <a:pt x="1155" y="3547"/>
                  </a:lnTo>
                  <a:lnTo>
                    <a:pt x="1465" y="3628"/>
                  </a:lnTo>
                  <a:lnTo>
                    <a:pt x="1579" y="3921"/>
                  </a:lnTo>
                  <a:lnTo>
                    <a:pt x="1513" y="4231"/>
                  </a:lnTo>
                  <a:lnTo>
                    <a:pt x="1660" y="4312"/>
                  </a:lnTo>
                  <a:lnTo>
                    <a:pt x="1855" y="4279"/>
                  </a:lnTo>
                  <a:lnTo>
                    <a:pt x="2050" y="3954"/>
                  </a:lnTo>
                  <a:lnTo>
                    <a:pt x="2229" y="3384"/>
                  </a:lnTo>
                  <a:lnTo>
                    <a:pt x="2425" y="3189"/>
                  </a:lnTo>
                  <a:lnTo>
                    <a:pt x="2620" y="3271"/>
                  </a:lnTo>
                  <a:lnTo>
                    <a:pt x="2766" y="3417"/>
                  </a:lnTo>
                  <a:lnTo>
                    <a:pt x="2831" y="3531"/>
                  </a:lnTo>
                  <a:lnTo>
                    <a:pt x="2962" y="3645"/>
                  </a:lnTo>
                  <a:lnTo>
                    <a:pt x="3222" y="3661"/>
                  </a:lnTo>
                  <a:lnTo>
                    <a:pt x="3450" y="3612"/>
                  </a:lnTo>
                  <a:lnTo>
                    <a:pt x="3547" y="3628"/>
                  </a:lnTo>
                  <a:lnTo>
                    <a:pt x="3580" y="3807"/>
                  </a:lnTo>
                  <a:lnTo>
                    <a:pt x="3466" y="4149"/>
                  </a:lnTo>
                  <a:lnTo>
                    <a:pt x="3515" y="4344"/>
                  </a:lnTo>
                  <a:lnTo>
                    <a:pt x="3612" y="4523"/>
                  </a:lnTo>
                  <a:lnTo>
                    <a:pt x="3759" y="4344"/>
                  </a:lnTo>
                  <a:lnTo>
                    <a:pt x="3824" y="4003"/>
                  </a:lnTo>
                  <a:lnTo>
                    <a:pt x="3775" y="3807"/>
                  </a:lnTo>
                  <a:lnTo>
                    <a:pt x="3710" y="3742"/>
                  </a:lnTo>
                  <a:lnTo>
                    <a:pt x="3726" y="3645"/>
                  </a:lnTo>
                  <a:lnTo>
                    <a:pt x="3873" y="3596"/>
                  </a:lnTo>
                  <a:lnTo>
                    <a:pt x="3954" y="3596"/>
                  </a:lnTo>
                  <a:lnTo>
                    <a:pt x="4166" y="4149"/>
                  </a:lnTo>
                  <a:lnTo>
                    <a:pt x="4345" y="4816"/>
                  </a:lnTo>
                  <a:lnTo>
                    <a:pt x="4556" y="5044"/>
                  </a:lnTo>
                  <a:lnTo>
                    <a:pt x="4637" y="4849"/>
                  </a:lnTo>
                  <a:lnTo>
                    <a:pt x="4589" y="4556"/>
                  </a:lnTo>
                  <a:lnTo>
                    <a:pt x="4426" y="4296"/>
                  </a:lnTo>
                  <a:lnTo>
                    <a:pt x="4345" y="4019"/>
                  </a:lnTo>
                  <a:lnTo>
                    <a:pt x="4410" y="3840"/>
                  </a:lnTo>
                  <a:lnTo>
                    <a:pt x="4491" y="3840"/>
                  </a:lnTo>
                  <a:lnTo>
                    <a:pt x="4605" y="3889"/>
                  </a:lnTo>
                  <a:lnTo>
                    <a:pt x="4703" y="4084"/>
                  </a:lnTo>
                  <a:lnTo>
                    <a:pt x="4751" y="4426"/>
                  </a:lnTo>
                  <a:lnTo>
                    <a:pt x="4833" y="4621"/>
                  </a:lnTo>
                  <a:lnTo>
                    <a:pt x="4947" y="4686"/>
                  </a:lnTo>
                  <a:lnTo>
                    <a:pt x="5028" y="4686"/>
                  </a:lnTo>
                  <a:lnTo>
                    <a:pt x="5321" y="4735"/>
                  </a:lnTo>
                  <a:lnTo>
                    <a:pt x="5728" y="4686"/>
                  </a:lnTo>
                  <a:lnTo>
                    <a:pt x="5842" y="4588"/>
                  </a:lnTo>
                  <a:lnTo>
                    <a:pt x="5923" y="4279"/>
                  </a:lnTo>
                  <a:lnTo>
                    <a:pt x="5890" y="3938"/>
                  </a:lnTo>
                  <a:lnTo>
                    <a:pt x="5988" y="3970"/>
                  </a:lnTo>
                  <a:lnTo>
                    <a:pt x="6216" y="3856"/>
                  </a:lnTo>
                  <a:lnTo>
                    <a:pt x="6444" y="3661"/>
                  </a:lnTo>
                  <a:lnTo>
                    <a:pt x="6671" y="3612"/>
                  </a:lnTo>
                  <a:lnTo>
                    <a:pt x="6802" y="3710"/>
                  </a:lnTo>
                  <a:lnTo>
                    <a:pt x="6834" y="3986"/>
                  </a:lnTo>
                  <a:lnTo>
                    <a:pt x="6867" y="4442"/>
                  </a:lnTo>
                  <a:lnTo>
                    <a:pt x="6980" y="4686"/>
                  </a:lnTo>
                  <a:lnTo>
                    <a:pt x="7078" y="4751"/>
                  </a:lnTo>
                  <a:lnTo>
                    <a:pt x="7257" y="4231"/>
                  </a:lnTo>
                  <a:lnTo>
                    <a:pt x="7534" y="3775"/>
                  </a:lnTo>
                  <a:lnTo>
                    <a:pt x="7875" y="3531"/>
                  </a:lnTo>
                  <a:lnTo>
                    <a:pt x="7827" y="3384"/>
                  </a:lnTo>
                  <a:lnTo>
                    <a:pt x="7892" y="3075"/>
                  </a:lnTo>
                  <a:lnTo>
                    <a:pt x="8022" y="2782"/>
                  </a:lnTo>
                  <a:lnTo>
                    <a:pt x="8006" y="2522"/>
                  </a:lnTo>
                  <a:lnTo>
                    <a:pt x="7875" y="2392"/>
                  </a:lnTo>
                  <a:lnTo>
                    <a:pt x="7957" y="2441"/>
                  </a:lnTo>
                  <a:lnTo>
                    <a:pt x="8054" y="2376"/>
                  </a:lnTo>
                  <a:lnTo>
                    <a:pt x="8168" y="2148"/>
                  </a:lnTo>
                  <a:lnTo>
                    <a:pt x="8217" y="2148"/>
                  </a:lnTo>
                  <a:lnTo>
                    <a:pt x="8217" y="2034"/>
                  </a:lnTo>
                  <a:lnTo>
                    <a:pt x="8136" y="1871"/>
                  </a:lnTo>
                  <a:lnTo>
                    <a:pt x="7924" y="1741"/>
                  </a:lnTo>
                  <a:lnTo>
                    <a:pt x="7648" y="1643"/>
                  </a:lnTo>
                  <a:lnTo>
                    <a:pt x="7566" y="1481"/>
                  </a:lnTo>
                  <a:lnTo>
                    <a:pt x="7631" y="1285"/>
                  </a:lnTo>
                  <a:lnTo>
                    <a:pt x="7729" y="1155"/>
                  </a:lnTo>
                  <a:lnTo>
                    <a:pt x="7778" y="1074"/>
                  </a:lnTo>
                  <a:lnTo>
                    <a:pt x="7908" y="993"/>
                  </a:lnTo>
                  <a:lnTo>
                    <a:pt x="8087" y="1009"/>
                  </a:lnTo>
                  <a:lnTo>
                    <a:pt x="8315" y="1139"/>
                  </a:lnTo>
                  <a:lnTo>
                    <a:pt x="8461" y="1155"/>
                  </a:lnTo>
                  <a:lnTo>
                    <a:pt x="8542" y="1074"/>
                  </a:lnTo>
                  <a:lnTo>
                    <a:pt x="8591" y="993"/>
                  </a:lnTo>
                  <a:lnTo>
                    <a:pt x="8624" y="749"/>
                  </a:lnTo>
                  <a:lnTo>
                    <a:pt x="8510" y="439"/>
                  </a:lnTo>
                  <a:lnTo>
                    <a:pt x="8087" y="277"/>
                  </a:lnTo>
                  <a:lnTo>
                    <a:pt x="7827" y="293"/>
                  </a:lnTo>
                  <a:lnTo>
                    <a:pt x="7713" y="293"/>
                  </a:lnTo>
                  <a:lnTo>
                    <a:pt x="7485" y="358"/>
                  </a:lnTo>
                  <a:lnTo>
                    <a:pt x="7404" y="504"/>
                  </a:lnTo>
                  <a:lnTo>
                    <a:pt x="7404" y="651"/>
                  </a:lnTo>
                  <a:lnTo>
                    <a:pt x="7290" y="488"/>
                  </a:lnTo>
                  <a:lnTo>
                    <a:pt x="7062" y="391"/>
                  </a:lnTo>
                  <a:lnTo>
                    <a:pt x="6720" y="553"/>
                  </a:lnTo>
                  <a:lnTo>
                    <a:pt x="6281" y="1041"/>
                  </a:lnTo>
                  <a:lnTo>
                    <a:pt x="5972" y="1253"/>
                  </a:lnTo>
                  <a:lnTo>
                    <a:pt x="5744" y="1204"/>
                  </a:lnTo>
                  <a:lnTo>
                    <a:pt x="5646" y="1074"/>
                  </a:lnTo>
                  <a:lnTo>
                    <a:pt x="5500" y="1220"/>
                  </a:lnTo>
                  <a:lnTo>
                    <a:pt x="5337" y="1546"/>
                  </a:lnTo>
                  <a:lnTo>
                    <a:pt x="5207" y="1660"/>
                  </a:lnTo>
                  <a:lnTo>
                    <a:pt x="5109" y="1660"/>
                  </a:lnTo>
                  <a:lnTo>
                    <a:pt x="5126" y="1448"/>
                  </a:lnTo>
                  <a:lnTo>
                    <a:pt x="4979" y="1253"/>
                  </a:lnTo>
                  <a:lnTo>
                    <a:pt x="4719" y="1237"/>
                  </a:lnTo>
                  <a:lnTo>
                    <a:pt x="4458" y="1204"/>
                  </a:lnTo>
                  <a:lnTo>
                    <a:pt x="4377" y="1123"/>
                  </a:lnTo>
                  <a:lnTo>
                    <a:pt x="4035" y="1090"/>
                  </a:lnTo>
                  <a:lnTo>
                    <a:pt x="3352" y="1074"/>
                  </a:lnTo>
                  <a:lnTo>
                    <a:pt x="3075" y="1172"/>
                  </a:lnTo>
                  <a:lnTo>
                    <a:pt x="2929" y="1090"/>
                  </a:lnTo>
                  <a:lnTo>
                    <a:pt x="2783" y="879"/>
                  </a:lnTo>
                  <a:lnTo>
                    <a:pt x="2783" y="732"/>
                  </a:lnTo>
                  <a:lnTo>
                    <a:pt x="2848" y="683"/>
                  </a:lnTo>
                  <a:lnTo>
                    <a:pt x="2652" y="765"/>
                  </a:lnTo>
                  <a:lnTo>
                    <a:pt x="2392" y="1025"/>
                  </a:lnTo>
                  <a:lnTo>
                    <a:pt x="2229" y="960"/>
                  </a:lnTo>
                  <a:lnTo>
                    <a:pt x="2164" y="749"/>
                  </a:lnTo>
                  <a:lnTo>
                    <a:pt x="2343" y="667"/>
                  </a:lnTo>
                  <a:lnTo>
                    <a:pt x="2522" y="472"/>
                  </a:lnTo>
                  <a:lnTo>
                    <a:pt x="2620" y="391"/>
                  </a:lnTo>
                  <a:lnTo>
                    <a:pt x="2490" y="163"/>
                  </a:lnTo>
                  <a:lnTo>
                    <a:pt x="2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42" name="Google Shape;142;p3"/>
          <p:cNvSpPr/>
          <p:nvPr/>
        </p:nvSpPr>
        <p:spPr>
          <a:xfrm rot="5400000">
            <a:off x="7644768" y="3618415"/>
            <a:ext cx="1801101" cy="1469614"/>
          </a:xfrm>
          <a:custGeom>
            <a:avLst/>
            <a:gdLst/>
            <a:ahLst/>
            <a:cxnLst/>
            <a:rect l="l" t="t" r="r" b="b"/>
            <a:pathLst>
              <a:path w="45885" h="37440" extrusionOk="0">
                <a:moveTo>
                  <a:pt x="21364" y="1"/>
                </a:moveTo>
                <a:lnTo>
                  <a:pt x="20567" y="619"/>
                </a:lnTo>
                <a:lnTo>
                  <a:pt x="15669" y="4833"/>
                </a:lnTo>
                <a:lnTo>
                  <a:pt x="12529" y="7778"/>
                </a:lnTo>
                <a:lnTo>
                  <a:pt x="10365" y="9975"/>
                </a:lnTo>
                <a:lnTo>
                  <a:pt x="8201" y="12301"/>
                </a:lnTo>
                <a:lnTo>
                  <a:pt x="6134" y="14742"/>
                </a:lnTo>
                <a:lnTo>
                  <a:pt x="4231" y="17232"/>
                </a:lnTo>
                <a:lnTo>
                  <a:pt x="2604" y="19754"/>
                </a:lnTo>
                <a:lnTo>
                  <a:pt x="1595" y="21625"/>
                </a:lnTo>
                <a:lnTo>
                  <a:pt x="1042" y="22861"/>
                </a:lnTo>
                <a:lnTo>
                  <a:pt x="586" y="24082"/>
                </a:lnTo>
                <a:lnTo>
                  <a:pt x="261" y="25269"/>
                </a:lnTo>
                <a:lnTo>
                  <a:pt x="65" y="26441"/>
                </a:lnTo>
                <a:lnTo>
                  <a:pt x="0" y="27564"/>
                </a:lnTo>
                <a:lnTo>
                  <a:pt x="98" y="28654"/>
                </a:lnTo>
                <a:lnTo>
                  <a:pt x="342" y="29695"/>
                </a:lnTo>
                <a:lnTo>
                  <a:pt x="537" y="30199"/>
                </a:lnTo>
                <a:lnTo>
                  <a:pt x="960" y="31159"/>
                </a:lnTo>
                <a:lnTo>
                  <a:pt x="1888" y="32819"/>
                </a:lnTo>
                <a:lnTo>
                  <a:pt x="2897" y="34186"/>
                </a:lnTo>
                <a:lnTo>
                  <a:pt x="3970" y="35260"/>
                </a:lnTo>
                <a:lnTo>
                  <a:pt x="5109" y="36106"/>
                </a:lnTo>
                <a:lnTo>
                  <a:pt x="6330" y="36708"/>
                </a:lnTo>
                <a:lnTo>
                  <a:pt x="7615" y="37115"/>
                </a:lnTo>
                <a:lnTo>
                  <a:pt x="8933" y="37342"/>
                </a:lnTo>
                <a:lnTo>
                  <a:pt x="10332" y="37440"/>
                </a:lnTo>
                <a:lnTo>
                  <a:pt x="11764" y="37391"/>
                </a:lnTo>
                <a:lnTo>
                  <a:pt x="13977" y="37180"/>
                </a:lnTo>
                <a:lnTo>
                  <a:pt x="17085" y="36675"/>
                </a:lnTo>
                <a:lnTo>
                  <a:pt x="20290" y="36155"/>
                </a:lnTo>
                <a:lnTo>
                  <a:pt x="21917" y="35959"/>
                </a:lnTo>
                <a:lnTo>
                  <a:pt x="23609" y="35780"/>
                </a:lnTo>
                <a:lnTo>
                  <a:pt x="27368" y="35487"/>
                </a:lnTo>
                <a:lnTo>
                  <a:pt x="33372" y="35130"/>
                </a:lnTo>
                <a:lnTo>
                  <a:pt x="43981" y="34706"/>
                </a:lnTo>
                <a:lnTo>
                  <a:pt x="45884" y="34658"/>
                </a:lnTo>
                <a:lnTo>
                  <a:pt x="4588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3" name="Google Shape;143;p3"/>
          <p:cNvGrpSpPr/>
          <p:nvPr/>
        </p:nvGrpSpPr>
        <p:grpSpPr>
          <a:xfrm>
            <a:off x="262097" y="185569"/>
            <a:ext cx="1709640" cy="1071691"/>
            <a:chOff x="6258350" y="861450"/>
            <a:chExt cx="1123950" cy="704550"/>
          </a:xfrm>
        </p:grpSpPr>
        <p:sp>
          <p:nvSpPr>
            <p:cNvPr id="144" name="Google Shape;144;p3"/>
            <p:cNvSpPr/>
            <p:nvPr/>
          </p:nvSpPr>
          <p:spPr>
            <a:xfrm>
              <a:off x="6927900" y="1334525"/>
              <a:ext cx="31350" cy="29725"/>
            </a:xfrm>
            <a:custGeom>
              <a:avLst/>
              <a:gdLst/>
              <a:ahLst/>
              <a:cxnLst/>
              <a:rect l="l" t="t" r="r" b="b"/>
              <a:pathLst>
                <a:path w="1254" h="1189" extrusionOk="0">
                  <a:moveTo>
                    <a:pt x="505" y="1"/>
                  </a:moveTo>
                  <a:lnTo>
                    <a:pt x="294" y="82"/>
                  </a:lnTo>
                  <a:lnTo>
                    <a:pt x="115" y="229"/>
                  </a:lnTo>
                  <a:lnTo>
                    <a:pt x="17" y="456"/>
                  </a:lnTo>
                  <a:lnTo>
                    <a:pt x="1" y="603"/>
                  </a:lnTo>
                  <a:lnTo>
                    <a:pt x="17" y="733"/>
                  </a:lnTo>
                  <a:lnTo>
                    <a:pt x="115" y="961"/>
                  </a:lnTo>
                  <a:lnTo>
                    <a:pt x="294" y="1107"/>
                  </a:lnTo>
                  <a:lnTo>
                    <a:pt x="505" y="1189"/>
                  </a:lnTo>
                  <a:lnTo>
                    <a:pt x="749" y="1189"/>
                  </a:lnTo>
                  <a:lnTo>
                    <a:pt x="961" y="1107"/>
                  </a:lnTo>
                  <a:lnTo>
                    <a:pt x="1140" y="961"/>
                  </a:lnTo>
                  <a:lnTo>
                    <a:pt x="1237" y="733"/>
                  </a:lnTo>
                  <a:lnTo>
                    <a:pt x="1254" y="603"/>
                  </a:lnTo>
                  <a:lnTo>
                    <a:pt x="1237" y="456"/>
                  </a:lnTo>
                  <a:lnTo>
                    <a:pt x="1140" y="229"/>
                  </a:lnTo>
                  <a:lnTo>
                    <a:pt x="961" y="82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6717200" y="1303625"/>
              <a:ext cx="27675" cy="26050"/>
            </a:xfrm>
            <a:custGeom>
              <a:avLst/>
              <a:gdLst/>
              <a:ahLst/>
              <a:cxnLst/>
              <a:rect l="l" t="t" r="r" b="b"/>
              <a:pathLst>
                <a:path w="1107" h="1042" extrusionOk="0">
                  <a:moveTo>
                    <a:pt x="342" y="0"/>
                  </a:moveTo>
                  <a:lnTo>
                    <a:pt x="98" y="196"/>
                  </a:lnTo>
                  <a:lnTo>
                    <a:pt x="0" y="391"/>
                  </a:lnTo>
                  <a:lnTo>
                    <a:pt x="0" y="521"/>
                  </a:lnTo>
                  <a:lnTo>
                    <a:pt x="0" y="651"/>
                  </a:lnTo>
                  <a:lnTo>
                    <a:pt x="98" y="846"/>
                  </a:lnTo>
                  <a:lnTo>
                    <a:pt x="342" y="1042"/>
                  </a:lnTo>
                  <a:lnTo>
                    <a:pt x="749" y="1042"/>
                  </a:lnTo>
                  <a:lnTo>
                    <a:pt x="1009" y="846"/>
                  </a:lnTo>
                  <a:lnTo>
                    <a:pt x="1090" y="651"/>
                  </a:lnTo>
                  <a:lnTo>
                    <a:pt x="1107" y="521"/>
                  </a:lnTo>
                  <a:lnTo>
                    <a:pt x="1090" y="391"/>
                  </a:lnTo>
                  <a:lnTo>
                    <a:pt x="1009" y="196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6884775" y="1479750"/>
              <a:ext cx="19550" cy="17100"/>
            </a:xfrm>
            <a:custGeom>
              <a:avLst/>
              <a:gdLst/>
              <a:ahLst/>
              <a:cxnLst/>
              <a:rect l="l" t="t" r="r" b="b"/>
              <a:pathLst>
                <a:path w="782" h="684" extrusionOk="0">
                  <a:moveTo>
                    <a:pt x="245" y="1"/>
                  </a:moveTo>
                  <a:lnTo>
                    <a:pt x="33" y="180"/>
                  </a:lnTo>
                  <a:lnTo>
                    <a:pt x="1" y="342"/>
                  </a:lnTo>
                  <a:lnTo>
                    <a:pt x="33" y="505"/>
                  </a:lnTo>
                  <a:lnTo>
                    <a:pt x="245" y="684"/>
                  </a:lnTo>
                  <a:lnTo>
                    <a:pt x="522" y="684"/>
                  </a:lnTo>
                  <a:lnTo>
                    <a:pt x="749" y="505"/>
                  </a:lnTo>
                  <a:lnTo>
                    <a:pt x="782" y="342"/>
                  </a:lnTo>
                  <a:lnTo>
                    <a:pt x="749" y="180"/>
                  </a:lnTo>
                  <a:lnTo>
                    <a:pt x="5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6816050" y="1361775"/>
              <a:ext cx="26050" cy="24450"/>
            </a:xfrm>
            <a:custGeom>
              <a:avLst/>
              <a:gdLst/>
              <a:ahLst/>
              <a:cxnLst/>
              <a:rect l="l" t="t" r="r" b="b"/>
              <a:pathLst>
                <a:path w="1042" h="978" extrusionOk="0">
                  <a:moveTo>
                    <a:pt x="326" y="1"/>
                  </a:moveTo>
                  <a:lnTo>
                    <a:pt x="98" y="180"/>
                  </a:lnTo>
                  <a:lnTo>
                    <a:pt x="0" y="359"/>
                  </a:lnTo>
                  <a:lnTo>
                    <a:pt x="0" y="489"/>
                  </a:lnTo>
                  <a:lnTo>
                    <a:pt x="0" y="603"/>
                  </a:lnTo>
                  <a:lnTo>
                    <a:pt x="98" y="798"/>
                  </a:lnTo>
                  <a:lnTo>
                    <a:pt x="326" y="977"/>
                  </a:lnTo>
                  <a:lnTo>
                    <a:pt x="716" y="977"/>
                  </a:lnTo>
                  <a:lnTo>
                    <a:pt x="960" y="798"/>
                  </a:lnTo>
                  <a:lnTo>
                    <a:pt x="1041" y="603"/>
                  </a:lnTo>
                  <a:lnTo>
                    <a:pt x="1041" y="489"/>
                  </a:lnTo>
                  <a:lnTo>
                    <a:pt x="1041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6664325" y="1373175"/>
              <a:ext cx="26450" cy="18325"/>
            </a:xfrm>
            <a:custGeom>
              <a:avLst/>
              <a:gdLst/>
              <a:ahLst/>
              <a:cxnLst/>
              <a:rect l="l" t="t" r="r" b="b"/>
              <a:pathLst>
                <a:path w="1058" h="733" extrusionOk="0">
                  <a:moveTo>
                    <a:pt x="277" y="1"/>
                  </a:moveTo>
                  <a:lnTo>
                    <a:pt x="179" y="49"/>
                  </a:lnTo>
                  <a:lnTo>
                    <a:pt x="114" y="98"/>
                  </a:lnTo>
                  <a:lnTo>
                    <a:pt x="49" y="180"/>
                  </a:lnTo>
                  <a:lnTo>
                    <a:pt x="16" y="261"/>
                  </a:lnTo>
                  <a:lnTo>
                    <a:pt x="0" y="359"/>
                  </a:lnTo>
                  <a:lnTo>
                    <a:pt x="33" y="505"/>
                  </a:lnTo>
                  <a:lnTo>
                    <a:pt x="228" y="700"/>
                  </a:lnTo>
                  <a:lnTo>
                    <a:pt x="374" y="733"/>
                  </a:lnTo>
                  <a:lnTo>
                    <a:pt x="700" y="733"/>
                  </a:lnTo>
                  <a:lnTo>
                    <a:pt x="797" y="716"/>
                  </a:lnTo>
                  <a:lnTo>
                    <a:pt x="879" y="684"/>
                  </a:lnTo>
                  <a:lnTo>
                    <a:pt x="960" y="619"/>
                  </a:lnTo>
                  <a:lnTo>
                    <a:pt x="1009" y="554"/>
                  </a:lnTo>
                  <a:lnTo>
                    <a:pt x="1058" y="472"/>
                  </a:lnTo>
                  <a:lnTo>
                    <a:pt x="1058" y="375"/>
                  </a:lnTo>
                  <a:lnTo>
                    <a:pt x="1041" y="228"/>
                  </a:lnTo>
                  <a:lnTo>
                    <a:pt x="960" y="114"/>
                  </a:lnTo>
                  <a:lnTo>
                    <a:pt x="960" y="98"/>
                  </a:lnTo>
                  <a:lnTo>
                    <a:pt x="846" y="17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6559375" y="1284500"/>
              <a:ext cx="15875" cy="15075"/>
            </a:xfrm>
            <a:custGeom>
              <a:avLst/>
              <a:gdLst/>
              <a:ahLst/>
              <a:cxnLst/>
              <a:rect l="l" t="t" r="r" b="b"/>
              <a:pathLst>
                <a:path w="635" h="603" extrusionOk="0">
                  <a:moveTo>
                    <a:pt x="195" y="1"/>
                  </a:moveTo>
                  <a:lnTo>
                    <a:pt x="16" y="163"/>
                  </a:lnTo>
                  <a:lnTo>
                    <a:pt x="0" y="310"/>
                  </a:lnTo>
                  <a:lnTo>
                    <a:pt x="16" y="456"/>
                  </a:lnTo>
                  <a:lnTo>
                    <a:pt x="195" y="603"/>
                  </a:lnTo>
                  <a:lnTo>
                    <a:pt x="440" y="603"/>
                  </a:lnTo>
                  <a:lnTo>
                    <a:pt x="618" y="456"/>
                  </a:lnTo>
                  <a:lnTo>
                    <a:pt x="635" y="310"/>
                  </a:lnTo>
                  <a:lnTo>
                    <a:pt x="618" y="163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6443850" y="13487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12" y="0"/>
                  </a:moveTo>
                  <a:lnTo>
                    <a:pt x="17" y="179"/>
                  </a:lnTo>
                  <a:lnTo>
                    <a:pt x="0" y="342"/>
                  </a:lnTo>
                  <a:lnTo>
                    <a:pt x="17" y="505"/>
                  </a:lnTo>
                  <a:lnTo>
                    <a:pt x="228" y="684"/>
                  </a:lnTo>
                  <a:lnTo>
                    <a:pt x="488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6379975" y="1326000"/>
              <a:ext cx="14275" cy="13850"/>
            </a:xfrm>
            <a:custGeom>
              <a:avLst/>
              <a:gdLst/>
              <a:ahLst/>
              <a:cxnLst/>
              <a:rect l="l" t="t" r="r" b="b"/>
              <a:pathLst>
                <a:path w="571" h="554" extrusionOk="0">
                  <a:moveTo>
                    <a:pt x="180" y="0"/>
                  </a:moveTo>
                  <a:lnTo>
                    <a:pt x="17" y="147"/>
                  </a:lnTo>
                  <a:lnTo>
                    <a:pt x="1" y="277"/>
                  </a:lnTo>
                  <a:lnTo>
                    <a:pt x="17" y="407"/>
                  </a:lnTo>
                  <a:lnTo>
                    <a:pt x="180" y="553"/>
                  </a:lnTo>
                  <a:lnTo>
                    <a:pt x="391" y="553"/>
                  </a:lnTo>
                  <a:lnTo>
                    <a:pt x="554" y="407"/>
                  </a:lnTo>
                  <a:lnTo>
                    <a:pt x="570" y="277"/>
                  </a:lnTo>
                  <a:lnTo>
                    <a:pt x="554" y="147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6283975" y="1345925"/>
              <a:ext cx="26475" cy="32975"/>
            </a:xfrm>
            <a:custGeom>
              <a:avLst/>
              <a:gdLst/>
              <a:ahLst/>
              <a:cxnLst/>
              <a:rect l="l" t="t" r="r" b="b"/>
              <a:pathLst>
                <a:path w="1059" h="1319" extrusionOk="0">
                  <a:moveTo>
                    <a:pt x="538" y="0"/>
                  </a:moveTo>
                  <a:lnTo>
                    <a:pt x="342" y="33"/>
                  </a:lnTo>
                  <a:lnTo>
                    <a:pt x="98" y="277"/>
                  </a:lnTo>
                  <a:lnTo>
                    <a:pt x="66" y="472"/>
                  </a:lnTo>
                  <a:lnTo>
                    <a:pt x="50" y="570"/>
                  </a:lnTo>
                  <a:lnTo>
                    <a:pt x="17" y="651"/>
                  </a:lnTo>
                  <a:lnTo>
                    <a:pt x="17" y="716"/>
                  </a:lnTo>
                  <a:lnTo>
                    <a:pt x="1" y="830"/>
                  </a:lnTo>
                  <a:lnTo>
                    <a:pt x="17" y="928"/>
                  </a:lnTo>
                  <a:lnTo>
                    <a:pt x="66" y="1058"/>
                  </a:lnTo>
                  <a:lnTo>
                    <a:pt x="196" y="1204"/>
                  </a:lnTo>
                  <a:lnTo>
                    <a:pt x="391" y="1286"/>
                  </a:lnTo>
                  <a:lnTo>
                    <a:pt x="521" y="1318"/>
                  </a:lnTo>
                  <a:lnTo>
                    <a:pt x="733" y="1286"/>
                  </a:lnTo>
                  <a:lnTo>
                    <a:pt x="896" y="1156"/>
                  </a:lnTo>
                  <a:lnTo>
                    <a:pt x="977" y="1058"/>
                  </a:lnTo>
                  <a:lnTo>
                    <a:pt x="1026" y="960"/>
                  </a:lnTo>
                  <a:lnTo>
                    <a:pt x="1042" y="847"/>
                  </a:lnTo>
                  <a:lnTo>
                    <a:pt x="1058" y="749"/>
                  </a:lnTo>
                  <a:lnTo>
                    <a:pt x="1042" y="651"/>
                  </a:lnTo>
                  <a:lnTo>
                    <a:pt x="1010" y="586"/>
                  </a:lnTo>
                  <a:lnTo>
                    <a:pt x="993" y="472"/>
                  </a:lnTo>
                  <a:lnTo>
                    <a:pt x="993" y="342"/>
                  </a:lnTo>
                  <a:lnTo>
                    <a:pt x="928" y="228"/>
                  </a:lnTo>
                  <a:lnTo>
                    <a:pt x="863" y="131"/>
                  </a:lnTo>
                  <a:lnTo>
                    <a:pt x="766" y="49"/>
                  </a:lnTo>
                  <a:lnTo>
                    <a:pt x="652" y="17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6914075" y="1214525"/>
              <a:ext cx="26050" cy="24025"/>
            </a:xfrm>
            <a:custGeom>
              <a:avLst/>
              <a:gdLst/>
              <a:ahLst/>
              <a:cxnLst/>
              <a:rect l="l" t="t" r="r" b="b"/>
              <a:pathLst>
                <a:path w="1042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0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6" y="961"/>
                  </a:lnTo>
                  <a:lnTo>
                    <a:pt x="960" y="798"/>
                  </a:lnTo>
                  <a:lnTo>
                    <a:pt x="1042" y="603"/>
                  </a:lnTo>
                  <a:lnTo>
                    <a:pt x="1042" y="489"/>
                  </a:lnTo>
                  <a:lnTo>
                    <a:pt x="1042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7067025" y="1350000"/>
              <a:ext cx="15075" cy="14650"/>
            </a:xfrm>
            <a:custGeom>
              <a:avLst/>
              <a:gdLst/>
              <a:ahLst/>
              <a:cxnLst/>
              <a:rect l="l" t="t" r="r" b="b"/>
              <a:pathLst>
                <a:path w="603" h="586" extrusionOk="0">
                  <a:moveTo>
                    <a:pt x="179" y="0"/>
                  </a:moveTo>
                  <a:lnTo>
                    <a:pt x="17" y="147"/>
                  </a:lnTo>
                  <a:lnTo>
                    <a:pt x="0" y="293"/>
                  </a:lnTo>
                  <a:lnTo>
                    <a:pt x="17" y="439"/>
                  </a:lnTo>
                  <a:lnTo>
                    <a:pt x="179" y="586"/>
                  </a:lnTo>
                  <a:lnTo>
                    <a:pt x="407" y="586"/>
                  </a:lnTo>
                  <a:lnTo>
                    <a:pt x="586" y="439"/>
                  </a:lnTo>
                  <a:lnTo>
                    <a:pt x="602" y="293"/>
                  </a:lnTo>
                  <a:lnTo>
                    <a:pt x="586" y="147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7355825" y="1541975"/>
              <a:ext cx="26475" cy="24025"/>
            </a:xfrm>
            <a:custGeom>
              <a:avLst/>
              <a:gdLst/>
              <a:ahLst/>
              <a:cxnLst/>
              <a:rect l="l" t="t" r="r" b="b"/>
              <a:pathLst>
                <a:path w="1059" h="961" extrusionOk="0">
                  <a:moveTo>
                    <a:pt x="326" y="1"/>
                  </a:moveTo>
                  <a:lnTo>
                    <a:pt x="98" y="164"/>
                  </a:lnTo>
                  <a:lnTo>
                    <a:pt x="17" y="359"/>
                  </a:lnTo>
                  <a:lnTo>
                    <a:pt x="1" y="473"/>
                  </a:lnTo>
                  <a:lnTo>
                    <a:pt x="17" y="603"/>
                  </a:lnTo>
                  <a:lnTo>
                    <a:pt x="98" y="782"/>
                  </a:lnTo>
                  <a:lnTo>
                    <a:pt x="326" y="961"/>
                  </a:lnTo>
                  <a:lnTo>
                    <a:pt x="733" y="961"/>
                  </a:lnTo>
                  <a:lnTo>
                    <a:pt x="961" y="782"/>
                  </a:lnTo>
                  <a:lnTo>
                    <a:pt x="1042" y="603"/>
                  </a:lnTo>
                  <a:lnTo>
                    <a:pt x="1058" y="473"/>
                  </a:lnTo>
                  <a:lnTo>
                    <a:pt x="1042" y="359"/>
                  </a:lnTo>
                  <a:lnTo>
                    <a:pt x="961" y="164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6371025" y="1178325"/>
              <a:ext cx="32175" cy="39900"/>
            </a:xfrm>
            <a:custGeom>
              <a:avLst/>
              <a:gdLst/>
              <a:ahLst/>
              <a:cxnLst/>
              <a:rect l="l" t="t" r="r" b="b"/>
              <a:pathLst>
                <a:path w="1287" h="1596" extrusionOk="0">
                  <a:moveTo>
                    <a:pt x="521" y="1"/>
                  </a:moveTo>
                  <a:lnTo>
                    <a:pt x="294" y="98"/>
                  </a:lnTo>
                  <a:lnTo>
                    <a:pt x="115" y="277"/>
                  </a:lnTo>
                  <a:lnTo>
                    <a:pt x="17" y="489"/>
                  </a:lnTo>
                  <a:lnTo>
                    <a:pt x="17" y="619"/>
                  </a:lnTo>
                  <a:lnTo>
                    <a:pt x="1" y="945"/>
                  </a:lnTo>
                  <a:lnTo>
                    <a:pt x="17" y="1124"/>
                  </a:lnTo>
                  <a:lnTo>
                    <a:pt x="82" y="1270"/>
                  </a:lnTo>
                  <a:lnTo>
                    <a:pt x="180" y="1400"/>
                  </a:lnTo>
                  <a:lnTo>
                    <a:pt x="310" y="1514"/>
                  </a:lnTo>
                  <a:lnTo>
                    <a:pt x="473" y="1579"/>
                  </a:lnTo>
                  <a:lnTo>
                    <a:pt x="652" y="1595"/>
                  </a:lnTo>
                  <a:lnTo>
                    <a:pt x="782" y="1579"/>
                  </a:lnTo>
                  <a:lnTo>
                    <a:pt x="1010" y="1481"/>
                  </a:lnTo>
                  <a:lnTo>
                    <a:pt x="1172" y="1302"/>
                  </a:lnTo>
                  <a:lnTo>
                    <a:pt x="1286" y="1075"/>
                  </a:lnTo>
                  <a:lnTo>
                    <a:pt x="1286" y="945"/>
                  </a:lnTo>
                  <a:lnTo>
                    <a:pt x="1270" y="619"/>
                  </a:lnTo>
                  <a:lnTo>
                    <a:pt x="1254" y="456"/>
                  </a:lnTo>
                  <a:lnTo>
                    <a:pt x="1189" y="310"/>
                  </a:lnTo>
                  <a:lnTo>
                    <a:pt x="1091" y="180"/>
                  </a:lnTo>
                  <a:lnTo>
                    <a:pt x="961" y="66"/>
                  </a:lnTo>
                  <a:lnTo>
                    <a:pt x="814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6258350" y="1114875"/>
              <a:ext cx="29325" cy="27275"/>
            </a:xfrm>
            <a:custGeom>
              <a:avLst/>
              <a:gdLst/>
              <a:ahLst/>
              <a:cxnLst/>
              <a:rect l="l" t="t" r="r" b="b"/>
              <a:pathLst>
                <a:path w="1173" h="1091" extrusionOk="0">
                  <a:moveTo>
                    <a:pt x="359" y="1"/>
                  </a:moveTo>
                  <a:lnTo>
                    <a:pt x="98" y="196"/>
                  </a:lnTo>
                  <a:lnTo>
                    <a:pt x="17" y="407"/>
                  </a:lnTo>
                  <a:lnTo>
                    <a:pt x="1" y="554"/>
                  </a:lnTo>
                  <a:lnTo>
                    <a:pt x="17" y="684"/>
                  </a:lnTo>
                  <a:lnTo>
                    <a:pt x="98" y="895"/>
                  </a:lnTo>
                  <a:lnTo>
                    <a:pt x="359" y="1091"/>
                  </a:lnTo>
                  <a:lnTo>
                    <a:pt x="798" y="1091"/>
                  </a:lnTo>
                  <a:lnTo>
                    <a:pt x="1058" y="895"/>
                  </a:lnTo>
                  <a:lnTo>
                    <a:pt x="1156" y="684"/>
                  </a:lnTo>
                  <a:lnTo>
                    <a:pt x="1172" y="554"/>
                  </a:lnTo>
                  <a:lnTo>
                    <a:pt x="1156" y="407"/>
                  </a:lnTo>
                  <a:lnTo>
                    <a:pt x="1058" y="196"/>
                  </a:lnTo>
                  <a:lnTo>
                    <a:pt x="7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6420250" y="1011975"/>
              <a:ext cx="26050" cy="26450"/>
            </a:xfrm>
            <a:custGeom>
              <a:avLst/>
              <a:gdLst/>
              <a:ahLst/>
              <a:cxnLst/>
              <a:rect l="l" t="t" r="r" b="b"/>
              <a:pathLst>
                <a:path w="1042" h="1058" extrusionOk="0">
                  <a:moveTo>
                    <a:pt x="537" y="0"/>
                  </a:moveTo>
                  <a:lnTo>
                    <a:pt x="342" y="114"/>
                  </a:lnTo>
                  <a:lnTo>
                    <a:pt x="293" y="195"/>
                  </a:lnTo>
                  <a:lnTo>
                    <a:pt x="228" y="293"/>
                  </a:lnTo>
                  <a:lnTo>
                    <a:pt x="228" y="325"/>
                  </a:lnTo>
                  <a:lnTo>
                    <a:pt x="212" y="358"/>
                  </a:lnTo>
                  <a:lnTo>
                    <a:pt x="180" y="391"/>
                  </a:lnTo>
                  <a:lnTo>
                    <a:pt x="33" y="570"/>
                  </a:lnTo>
                  <a:lnTo>
                    <a:pt x="17" y="635"/>
                  </a:lnTo>
                  <a:lnTo>
                    <a:pt x="1" y="683"/>
                  </a:lnTo>
                  <a:lnTo>
                    <a:pt x="1" y="749"/>
                  </a:lnTo>
                  <a:lnTo>
                    <a:pt x="1" y="814"/>
                  </a:lnTo>
                  <a:lnTo>
                    <a:pt x="33" y="895"/>
                  </a:lnTo>
                  <a:lnTo>
                    <a:pt x="82" y="960"/>
                  </a:lnTo>
                  <a:lnTo>
                    <a:pt x="131" y="993"/>
                  </a:lnTo>
                  <a:lnTo>
                    <a:pt x="180" y="1025"/>
                  </a:lnTo>
                  <a:lnTo>
                    <a:pt x="228" y="1041"/>
                  </a:lnTo>
                  <a:lnTo>
                    <a:pt x="261" y="1041"/>
                  </a:lnTo>
                  <a:lnTo>
                    <a:pt x="326" y="1058"/>
                  </a:lnTo>
                  <a:lnTo>
                    <a:pt x="391" y="1041"/>
                  </a:lnTo>
                  <a:lnTo>
                    <a:pt x="472" y="1009"/>
                  </a:lnTo>
                  <a:lnTo>
                    <a:pt x="651" y="879"/>
                  </a:lnTo>
                  <a:lnTo>
                    <a:pt x="668" y="862"/>
                  </a:lnTo>
                  <a:lnTo>
                    <a:pt x="700" y="846"/>
                  </a:lnTo>
                  <a:lnTo>
                    <a:pt x="749" y="814"/>
                  </a:lnTo>
                  <a:lnTo>
                    <a:pt x="847" y="765"/>
                  </a:lnTo>
                  <a:lnTo>
                    <a:pt x="928" y="700"/>
                  </a:lnTo>
                  <a:lnTo>
                    <a:pt x="1042" y="521"/>
                  </a:lnTo>
                  <a:lnTo>
                    <a:pt x="1042" y="407"/>
                  </a:lnTo>
                  <a:lnTo>
                    <a:pt x="1042" y="325"/>
                  </a:lnTo>
                  <a:lnTo>
                    <a:pt x="1009" y="244"/>
                  </a:lnTo>
                  <a:lnTo>
                    <a:pt x="993" y="179"/>
                  </a:lnTo>
                  <a:lnTo>
                    <a:pt x="928" y="114"/>
                  </a:lnTo>
                  <a:lnTo>
                    <a:pt x="847" y="49"/>
                  </a:lnTo>
                  <a:lnTo>
                    <a:pt x="749" y="16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6308800" y="976975"/>
              <a:ext cx="26450" cy="24850"/>
            </a:xfrm>
            <a:custGeom>
              <a:avLst/>
              <a:gdLst/>
              <a:ahLst/>
              <a:cxnLst/>
              <a:rect l="l" t="t" r="r" b="b"/>
              <a:pathLst>
                <a:path w="1058" h="994" extrusionOk="0">
                  <a:moveTo>
                    <a:pt x="326" y="1"/>
                  </a:moveTo>
                  <a:lnTo>
                    <a:pt x="82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19"/>
                  </a:lnTo>
                  <a:lnTo>
                    <a:pt x="82" y="814"/>
                  </a:lnTo>
                  <a:lnTo>
                    <a:pt x="326" y="993"/>
                  </a:lnTo>
                  <a:lnTo>
                    <a:pt x="716" y="993"/>
                  </a:lnTo>
                  <a:lnTo>
                    <a:pt x="960" y="814"/>
                  </a:lnTo>
                  <a:lnTo>
                    <a:pt x="1042" y="619"/>
                  </a:lnTo>
                  <a:lnTo>
                    <a:pt x="1058" y="505"/>
                  </a:lnTo>
                  <a:lnTo>
                    <a:pt x="1042" y="375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6331975" y="861450"/>
              <a:ext cx="12225" cy="10600"/>
            </a:xfrm>
            <a:custGeom>
              <a:avLst/>
              <a:gdLst/>
              <a:ahLst/>
              <a:cxnLst/>
              <a:rect l="l" t="t" r="r" b="b"/>
              <a:pathLst>
                <a:path w="489" h="424" extrusionOk="0">
                  <a:moveTo>
                    <a:pt x="163" y="1"/>
                  </a:moveTo>
                  <a:lnTo>
                    <a:pt x="33" y="115"/>
                  </a:lnTo>
                  <a:lnTo>
                    <a:pt x="1" y="212"/>
                  </a:lnTo>
                  <a:lnTo>
                    <a:pt x="33" y="310"/>
                  </a:lnTo>
                  <a:lnTo>
                    <a:pt x="163" y="424"/>
                  </a:lnTo>
                  <a:lnTo>
                    <a:pt x="326" y="424"/>
                  </a:lnTo>
                  <a:lnTo>
                    <a:pt x="473" y="310"/>
                  </a:lnTo>
                  <a:lnTo>
                    <a:pt x="489" y="212"/>
                  </a:lnTo>
                  <a:lnTo>
                    <a:pt x="473" y="115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1" name="Google Shape;161;p3"/>
          <p:cNvGrpSpPr/>
          <p:nvPr/>
        </p:nvGrpSpPr>
        <p:grpSpPr>
          <a:xfrm>
            <a:off x="6146021" y="3914315"/>
            <a:ext cx="2855706" cy="1004979"/>
            <a:chOff x="5585150" y="1630675"/>
            <a:chExt cx="1583600" cy="557300"/>
          </a:xfrm>
        </p:grpSpPr>
        <p:sp>
          <p:nvSpPr>
            <p:cNvPr id="162" name="Google Shape;162;p3"/>
            <p:cNvSpPr/>
            <p:nvPr/>
          </p:nvSpPr>
          <p:spPr>
            <a:xfrm>
              <a:off x="6519900" y="1984550"/>
              <a:ext cx="15900" cy="13850"/>
            </a:xfrm>
            <a:custGeom>
              <a:avLst/>
              <a:gdLst/>
              <a:ahLst/>
              <a:cxnLst/>
              <a:rect l="l" t="t" r="r" b="b"/>
              <a:pathLst>
                <a:path w="636" h="554" extrusionOk="0">
                  <a:moveTo>
                    <a:pt x="212" y="1"/>
                  </a:moveTo>
                  <a:lnTo>
                    <a:pt x="33" y="147"/>
                  </a:lnTo>
                  <a:lnTo>
                    <a:pt x="1" y="277"/>
                  </a:lnTo>
                  <a:lnTo>
                    <a:pt x="33" y="407"/>
                  </a:lnTo>
                  <a:lnTo>
                    <a:pt x="212" y="554"/>
                  </a:lnTo>
                  <a:lnTo>
                    <a:pt x="424" y="554"/>
                  </a:lnTo>
                  <a:lnTo>
                    <a:pt x="603" y="407"/>
                  </a:lnTo>
                  <a:lnTo>
                    <a:pt x="635" y="277"/>
                  </a:lnTo>
                  <a:lnTo>
                    <a:pt x="603" y="147"/>
                  </a:lnTo>
                  <a:lnTo>
                    <a:pt x="4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6364525" y="2010175"/>
              <a:ext cx="8575" cy="8175"/>
            </a:xfrm>
            <a:custGeom>
              <a:avLst/>
              <a:gdLst/>
              <a:ahLst/>
              <a:cxnLst/>
              <a:rect l="l" t="t" r="r" b="b"/>
              <a:pathLst>
                <a:path w="343" h="327" extrusionOk="0">
                  <a:moveTo>
                    <a:pt x="98" y="1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98" y="326"/>
                  </a:lnTo>
                  <a:lnTo>
                    <a:pt x="228" y="326"/>
                  </a:lnTo>
                  <a:lnTo>
                    <a:pt x="326" y="245"/>
                  </a:lnTo>
                  <a:lnTo>
                    <a:pt x="342" y="163"/>
                  </a:lnTo>
                  <a:lnTo>
                    <a:pt x="326" y="82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6367375" y="1884500"/>
              <a:ext cx="17925" cy="25225"/>
            </a:xfrm>
            <a:custGeom>
              <a:avLst/>
              <a:gdLst/>
              <a:ahLst/>
              <a:cxnLst/>
              <a:rect l="l" t="t" r="r" b="b"/>
              <a:pathLst>
                <a:path w="717" h="1009" extrusionOk="0">
                  <a:moveTo>
                    <a:pt x="358" y="0"/>
                  </a:moveTo>
                  <a:lnTo>
                    <a:pt x="212" y="16"/>
                  </a:lnTo>
                  <a:lnTo>
                    <a:pt x="33" y="212"/>
                  </a:lnTo>
                  <a:lnTo>
                    <a:pt x="17" y="342"/>
                  </a:lnTo>
                  <a:lnTo>
                    <a:pt x="0" y="651"/>
                  </a:lnTo>
                  <a:lnTo>
                    <a:pt x="0" y="732"/>
                  </a:lnTo>
                  <a:lnTo>
                    <a:pt x="49" y="830"/>
                  </a:lnTo>
                  <a:lnTo>
                    <a:pt x="98" y="895"/>
                  </a:lnTo>
                  <a:lnTo>
                    <a:pt x="179" y="960"/>
                  </a:lnTo>
                  <a:lnTo>
                    <a:pt x="261" y="993"/>
                  </a:lnTo>
                  <a:lnTo>
                    <a:pt x="358" y="1009"/>
                  </a:lnTo>
                  <a:lnTo>
                    <a:pt x="505" y="976"/>
                  </a:lnTo>
                  <a:lnTo>
                    <a:pt x="700" y="781"/>
                  </a:lnTo>
                  <a:lnTo>
                    <a:pt x="716" y="651"/>
                  </a:lnTo>
                  <a:lnTo>
                    <a:pt x="700" y="342"/>
                  </a:lnTo>
                  <a:lnTo>
                    <a:pt x="700" y="244"/>
                  </a:lnTo>
                  <a:lnTo>
                    <a:pt x="667" y="163"/>
                  </a:lnTo>
                  <a:lnTo>
                    <a:pt x="602" y="98"/>
                  </a:lnTo>
                  <a:lnTo>
                    <a:pt x="537" y="3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6426350" y="1995950"/>
              <a:ext cx="6525" cy="6525"/>
            </a:xfrm>
            <a:custGeom>
              <a:avLst/>
              <a:gdLst/>
              <a:ahLst/>
              <a:cxnLst/>
              <a:rect l="l" t="t" r="r" b="b"/>
              <a:pathLst>
                <a:path w="261" h="261" extrusionOk="0">
                  <a:moveTo>
                    <a:pt x="82" y="0"/>
                  </a:moveTo>
                  <a:lnTo>
                    <a:pt x="1" y="65"/>
                  </a:lnTo>
                  <a:lnTo>
                    <a:pt x="1" y="130"/>
                  </a:lnTo>
                  <a:lnTo>
                    <a:pt x="1" y="179"/>
                  </a:lnTo>
                  <a:lnTo>
                    <a:pt x="82" y="261"/>
                  </a:lnTo>
                  <a:lnTo>
                    <a:pt x="180" y="261"/>
                  </a:lnTo>
                  <a:lnTo>
                    <a:pt x="245" y="179"/>
                  </a:lnTo>
                  <a:lnTo>
                    <a:pt x="261" y="130"/>
                  </a:lnTo>
                  <a:lnTo>
                    <a:pt x="245" y="6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6450750" y="1877575"/>
              <a:ext cx="32975" cy="30950"/>
            </a:xfrm>
            <a:custGeom>
              <a:avLst/>
              <a:gdLst/>
              <a:ahLst/>
              <a:cxnLst/>
              <a:rect l="l" t="t" r="r" b="b"/>
              <a:pathLst>
                <a:path w="1319" h="1238" extrusionOk="0">
                  <a:moveTo>
                    <a:pt x="538" y="0"/>
                  </a:moveTo>
                  <a:lnTo>
                    <a:pt x="310" y="82"/>
                  </a:lnTo>
                  <a:lnTo>
                    <a:pt x="131" y="228"/>
                  </a:lnTo>
                  <a:lnTo>
                    <a:pt x="17" y="472"/>
                  </a:lnTo>
                  <a:lnTo>
                    <a:pt x="1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8" y="1237"/>
                  </a:lnTo>
                  <a:lnTo>
                    <a:pt x="782" y="1237"/>
                  </a:lnTo>
                  <a:lnTo>
                    <a:pt x="1010" y="1156"/>
                  </a:lnTo>
                  <a:lnTo>
                    <a:pt x="1189" y="1009"/>
                  </a:lnTo>
                  <a:lnTo>
                    <a:pt x="1303" y="765"/>
                  </a:lnTo>
                  <a:lnTo>
                    <a:pt x="1319" y="619"/>
                  </a:lnTo>
                  <a:lnTo>
                    <a:pt x="1303" y="472"/>
                  </a:lnTo>
                  <a:lnTo>
                    <a:pt x="1189" y="228"/>
                  </a:lnTo>
                  <a:lnTo>
                    <a:pt x="1010" y="8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6333600" y="1963800"/>
              <a:ext cx="31350" cy="25250"/>
            </a:xfrm>
            <a:custGeom>
              <a:avLst/>
              <a:gdLst/>
              <a:ahLst/>
              <a:cxnLst/>
              <a:rect l="l" t="t" r="r" b="b"/>
              <a:pathLst>
                <a:path w="1254" h="1010" extrusionOk="0">
                  <a:moveTo>
                    <a:pt x="505" y="1"/>
                  </a:moveTo>
                  <a:lnTo>
                    <a:pt x="245" y="66"/>
                  </a:lnTo>
                  <a:lnTo>
                    <a:pt x="147" y="147"/>
                  </a:lnTo>
                  <a:lnTo>
                    <a:pt x="33" y="310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66" y="749"/>
                  </a:lnTo>
                  <a:lnTo>
                    <a:pt x="147" y="863"/>
                  </a:lnTo>
                  <a:lnTo>
                    <a:pt x="245" y="945"/>
                  </a:lnTo>
                  <a:lnTo>
                    <a:pt x="359" y="977"/>
                  </a:lnTo>
                  <a:lnTo>
                    <a:pt x="489" y="1010"/>
                  </a:lnTo>
                  <a:lnTo>
                    <a:pt x="619" y="977"/>
                  </a:lnTo>
                  <a:lnTo>
                    <a:pt x="766" y="961"/>
                  </a:lnTo>
                  <a:lnTo>
                    <a:pt x="798" y="961"/>
                  </a:lnTo>
                  <a:lnTo>
                    <a:pt x="912" y="945"/>
                  </a:lnTo>
                  <a:lnTo>
                    <a:pt x="1026" y="896"/>
                  </a:lnTo>
                  <a:lnTo>
                    <a:pt x="1124" y="814"/>
                  </a:lnTo>
                  <a:lnTo>
                    <a:pt x="1189" y="733"/>
                  </a:lnTo>
                  <a:lnTo>
                    <a:pt x="1237" y="619"/>
                  </a:lnTo>
                  <a:lnTo>
                    <a:pt x="1254" y="505"/>
                  </a:lnTo>
                  <a:lnTo>
                    <a:pt x="1221" y="326"/>
                  </a:lnTo>
                  <a:lnTo>
                    <a:pt x="977" y="82"/>
                  </a:lnTo>
                  <a:lnTo>
                    <a:pt x="798" y="50"/>
                  </a:lnTo>
                  <a:lnTo>
                    <a:pt x="766" y="50"/>
                  </a:lnTo>
                  <a:lnTo>
                    <a:pt x="635" y="17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6357200" y="2064275"/>
              <a:ext cx="23200" cy="21175"/>
            </a:xfrm>
            <a:custGeom>
              <a:avLst/>
              <a:gdLst/>
              <a:ahLst/>
              <a:cxnLst/>
              <a:rect l="l" t="t" r="r" b="b"/>
              <a:pathLst>
                <a:path w="928" h="847" extrusionOk="0">
                  <a:moveTo>
                    <a:pt x="293" y="1"/>
                  </a:moveTo>
                  <a:lnTo>
                    <a:pt x="82" y="147"/>
                  </a:lnTo>
                  <a:lnTo>
                    <a:pt x="1" y="310"/>
                  </a:lnTo>
                  <a:lnTo>
                    <a:pt x="1" y="424"/>
                  </a:lnTo>
                  <a:lnTo>
                    <a:pt x="1" y="538"/>
                  </a:lnTo>
                  <a:lnTo>
                    <a:pt x="82" y="700"/>
                  </a:lnTo>
                  <a:lnTo>
                    <a:pt x="293" y="847"/>
                  </a:lnTo>
                  <a:lnTo>
                    <a:pt x="635" y="847"/>
                  </a:lnTo>
                  <a:lnTo>
                    <a:pt x="847" y="700"/>
                  </a:lnTo>
                  <a:lnTo>
                    <a:pt x="912" y="538"/>
                  </a:lnTo>
                  <a:lnTo>
                    <a:pt x="928" y="424"/>
                  </a:lnTo>
                  <a:lnTo>
                    <a:pt x="912" y="310"/>
                  </a:lnTo>
                  <a:lnTo>
                    <a:pt x="847" y="14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6222150" y="2027675"/>
              <a:ext cx="20375" cy="18725"/>
            </a:xfrm>
            <a:custGeom>
              <a:avLst/>
              <a:gdLst/>
              <a:ahLst/>
              <a:cxnLst/>
              <a:rect l="l" t="t" r="r" b="b"/>
              <a:pathLst>
                <a:path w="815" h="749" extrusionOk="0">
                  <a:moveTo>
                    <a:pt x="261" y="0"/>
                  </a:moveTo>
                  <a:lnTo>
                    <a:pt x="33" y="196"/>
                  </a:lnTo>
                  <a:lnTo>
                    <a:pt x="1" y="375"/>
                  </a:lnTo>
                  <a:lnTo>
                    <a:pt x="33" y="554"/>
                  </a:lnTo>
                  <a:lnTo>
                    <a:pt x="261" y="749"/>
                  </a:lnTo>
                  <a:lnTo>
                    <a:pt x="570" y="749"/>
                  </a:lnTo>
                  <a:lnTo>
                    <a:pt x="798" y="554"/>
                  </a:lnTo>
                  <a:lnTo>
                    <a:pt x="814" y="375"/>
                  </a:lnTo>
                  <a:lnTo>
                    <a:pt x="798" y="196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6246550" y="2113100"/>
              <a:ext cx="17125" cy="14675"/>
            </a:xfrm>
            <a:custGeom>
              <a:avLst/>
              <a:gdLst/>
              <a:ahLst/>
              <a:cxnLst/>
              <a:rect l="l" t="t" r="r" b="b"/>
              <a:pathLst>
                <a:path w="685" h="587" extrusionOk="0">
                  <a:moveTo>
                    <a:pt x="229" y="0"/>
                  </a:moveTo>
                  <a:lnTo>
                    <a:pt x="33" y="147"/>
                  </a:lnTo>
                  <a:lnTo>
                    <a:pt x="1" y="293"/>
                  </a:lnTo>
                  <a:lnTo>
                    <a:pt x="33" y="423"/>
                  </a:lnTo>
                  <a:lnTo>
                    <a:pt x="229" y="586"/>
                  </a:lnTo>
                  <a:lnTo>
                    <a:pt x="456" y="586"/>
                  </a:lnTo>
                  <a:lnTo>
                    <a:pt x="652" y="423"/>
                  </a:lnTo>
                  <a:lnTo>
                    <a:pt x="684" y="293"/>
                  </a:lnTo>
                  <a:lnTo>
                    <a:pt x="652" y="147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6133875" y="2068350"/>
              <a:ext cx="15075" cy="13050"/>
            </a:xfrm>
            <a:custGeom>
              <a:avLst/>
              <a:gdLst/>
              <a:ahLst/>
              <a:cxnLst/>
              <a:rect l="l" t="t" r="r" b="b"/>
              <a:pathLst>
                <a:path w="603" h="522" extrusionOk="0">
                  <a:moveTo>
                    <a:pt x="196" y="1"/>
                  </a:moveTo>
                  <a:lnTo>
                    <a:pt x="33" y="131"/>
                  </a:lnTo>
                  <a:lnTo>
                    <a:pt x="1" y="261"/>
                  </a:lnTo>
                  <a:lnTo>
                    <a:pt x="33" y="391"/>
                  </a:lnTo>
                  <a:lnTo>
                    <a:pt x="196" y="521"/>
                  </a:lnTo>
                  <a:lnTo>
                    <a:pt x="408" y="521"/>
                  </a:lnTo>
                  <a:lnTo>
                    <a:pt x="570" y="391"/>
                  </a:lnTo>
                  <a:lnTo>
                    <a:pt x="603" y="261"/>
                  </a:lnTo>
                  <a:lnTo>
                    <a:pt x="570" y="131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5958150" y="2059000"/>
              <a:ext cx="18325" cy="16300"/>
            </a:xfrm>
            <a:custGeom>
              <a:avLst/>
              <a:gdLst/>
              <a:ahLst/>
              <a:cxnLst/>
              <a:rect l="l" t="t" r="r" b="b"/>
              <a:pathLst>
                <a:path w="733" h="652" extrusionOk="0">
                  <a:moveTo>
                    <a:pt x="229" y="0"/>
                  </a:moveTo>
                  <a:lnTo>
                    <a:pt x="33" y="179"/>
                  </a:lnTo>
                  <a:lnTo>
                    <a:pt x="1" y="326"/>
                  </a:lnTo>
                  <a:lnTo>
                    <a:pt x="33" y="488"/>
                  </a:lnTo>
                  <a:lnTo>
                    <a:pt x="229" y="651"/>
                  </a:lnTo>
                  <a:lnTo>
                    <a:pt x="489" y="651"/>
                  </a:lnTo>
                  <a:lnTo>
                    <a:pt x="700" y="488"/>
                  </a:lnTo>
                  <a:lnTo>
                    <a:pt x="733" y="326"/>
                  </a:lnTo>
                  <a:lnTo>
                    <a:pt x="700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5802375" y="2077300"/>
              <a:ext cx="11400" cy="10200"/>
            </a:xfrm>
            <a:custGeom>
              <a:avLst/>
              <a:gdLst/>
              <a:ahLst/>
              <a:cxnLst/>
              <a:rect l="l" t="t" r="r" b="b"/>
              <a:pathLst>
                <a:path w="456" h="408" extrusionOk="0">
                  <a:moveTo>
                    <a:pt x="146" y="0"/>
                  </a:moveTo>
                  <a:lnTo>
                    <a:pt x="16" y="114"/>
                  </a:lnTo>
                  <a:lnTo>
                    <a:pt x="0" y="212"/>
                  </a:lnTo>
                  <a:lnTo>
                    <a:pt x="16" y="310"/>
                  </a:lnTo>
                  <a:lnTo>
                    <a:pt x="146" y="407"/>
                  </a:lnTo>
                  <a:lnTo>
                    <a:pt x="309" y="407"/>
                  </a:lnTo>
                  <a:lnTo>
                    <a:pt x="439" y="310"/>
                  </a:lnTo>
                  <a:lnTo>
                    <a:pt x="456" y="212"/>
                  </a:lnTo>
                  <a:lnTo>
                    <a:pt x="439" y="11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5585150" y="207242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77" y="0"/>
                  </a:moveTo>
                  <a:lnTo>
                    <a:pt x="33" y="212"/>
                  </a:lnTo>
                  <a:lnTo>
                    <a:pt x="0" y="407"/>
                  </a:lnTo>
                  <a:lnTo>
                    <a:pt x="33" y="586"/>
                  </a:lnTo>
                  <a:lnTo>
                    <a:pt x="277" y="797"/>
                  </a:lnTo>
                  <a:lnTo>
                    <a:pt x="586" y="797"/>
                  </a:lnTo>
                  <a:lnTo>
                    <a:pt x="830" y="586"/>
                  </a:lnTo>
                  <a:lnTo>
                    <a:pt x="863" y="407"/>
                  </a:lnTo>
                  <a:lnTo>
                    <a:pt x="830" y="21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5869075" y="2174100"/>
              <a:ext cx="14675" cy="13875"/>
            </a:xfrm>
            <a:custGeom>
              <a:avLst/>
              <a:gdLst/>
              <a:ahLst/>
              <a:cxnLst/>
              <a:rect l="l" t="t" r="r" b="b"/>
              <a:pathLst>
                <a:path w="587" h="555" extrusionOk="0">
                  <a:moveTo>
                    <a:pt x="179" y="1"/>
                  </a:moveTo>
                  <a:lnTo>
                    <a:pt x="17" y="147"/>
                  </a:lnTo>
                  <a:lnTo>
                    <a:pt x="0" y="278"/>
                  </a:lnTo>
                  <a:lnTo>
                    <a:pt x="17" y="408"/>
                  </a:lnTo>
                  <a:lnTo>
                    <a:pt x="179" y="554"/>
                  </a:lnTo>
                  <a:lnTo>
                    <a:pt x="391" y="554"/>
                  </a:lnTo>
                  <a:lnTo>
                    <a:pt x="570" y="408"/>
                  </a:lnTo>
                  <a:lnTo>
                    <a:pt x="586" y="278"/>
                  </a:lnTo>
                  <a:lnTo>
                    <a:pt x="570" y="147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6067975" y="192597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98"/>
                  </a:lnTo>
                  <a:lnTo>
                    <a:pt x="1" y="196"/>
                  </a:lnTo>
                  <a:lnTo>
                    <a:pt x="17" y="294"/>
                  </a:lnTo>
                  <a:lnTo>
                    <a:pt x="131" y="407"/>
                  </a:lnTo>
                  <a:lnTo>
                    <a:pt x="294" y="407"/>
                  </a:lnTo>
                  <a:lnTo>
                    <a:pt x="408" y="294"/>
                  </a:lnTo>
                  <a:lnTo>
                    <a:pt x="424" y="196"/>
                  </a:lnTo>
                  <a:lnTo>
                    <a:pt x="408" y="98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6114775" y="2147275"/>
              <a:ext cx="23200" cy="21975"/>
            </a:xfrm>
            <a:custGeom>
              <a:avLst/>
              <a:gdLst/>
              <a:ahLst/>
              <a:cxnLst/>
              <a:rect l="l" t="t" r="r" b="b"/>
              <a:pathLst>
                <a:path w="928" h="879" extrusionOk="0">
                  <a:moveTo>
                    <a:pt x="293" y="0"/>
                  </a:moveTo>
                  <a:lnTo>
                    <a:pt x="81" y="163"/>
                  </a:lnTo>
                  <a:lnTo>
                    <a:pt x="0" y="325"/>
                  </a:lnTo>
                  <a:lnTo>
                    <a:pt x="0" y="439"/>
                  </a:lnTo>
                  <a:lnTo>
                    <a:pt x="0" y="553"/>
                  </a:lnTo>
                  <a:lnTo>
                    <a:pt x="81" y="716"/>
                  </a:lnTo>
                  <a:lnTo>
                    <a:pt x="293" y="879"/>
                  </a:lnTo>
                  <a:lnTo>
                    <a:pt x="635" y="879"/>
                  </a:lnTo>
                  <a:lnTo>
                    <a:pt x="846" y="716"/>
                  </a:lnTo>
                  <a:lnTo>
                    <a:pt x="928" y="553"/>
                  </a:lnTo>
                  <a:lnTo>
                    <a:pt x="928" y="439"/>
                  </a:lnTo>
                  <a:lnTo>
                    <a:pt x="928" y="325"/>
                  </a:lnTo>
                  <a:lnTo>
                    <a:pt x="846" y="163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6152175" y="1919475"/>
              <a:ext cx="24025" cy="22800"/>
            </a:xfrm>
            <a:custGeom>
              <a:avLst/>
              <a:gdLst/>
              <a:ahLst/>
              <a:cxnLst/>
              <a:rect l="l" t="t" r="r" b="b"/>
              <a:pathLst>
                <a:path w="961" h="912" extrusionOk="0">
                  <a:moveTo>
                    <a:pt x="668" y="0"/>
                  </a:moveTo>
                  <a:lnTo>
                    <a:pt x="294" y="17"/>
                  </a:lnTo>
                  <a:lnTo>
                    <a:pt x="82" y="163"/>
                  </a:lnTo>
                  <a:lnTo>
                    <a:pt x="1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82" y="749"/>
                  </a:lnTo>
                  <a:lnTo>
                    <a:pt x="294" y="912"/>
                  </a:lnTo>
                  <a:lnTo>
                    <a:pt x="668" y="912"/>
                  </a:lnTo>
                  <a:lnTo>
                    <a:pt x="880" y="749"/>
                  </a:lnTo>
                  <a:lnTo>
                    <a:pt x="961" y="570"/>
                  </a:lnTo>
                  <a:lnTo>
                    <a:pt x="961" y="456"/>
                  </a:lnTo>
                  <a:lnTo>
                    <a:pt x="961" y="342"/>
                  </a:lnTo>
                  <a:lnTo>
                    <a:pt x="880" y="163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6244125" y="1920700"/>
              <a:ext cx="21975" cy="20350"/>
            </a:xfrm>
            <a:custGeom>
              <a:avLst/>
              <a:gdLst/>
              <a:ahLst/>
              <a:cxnLst/>
              <a:rect l="l" t="t" r="r" b="b"/>
              <a:pathLst>
                <a:path w="879" h="814" extrusionOk="0">
                  <a:moveTo>
                    <a:pt x="277" y="0"/>
                  </a:moveTo>
                  <a:lnTo>
                    <a:pt x="82" y="147"/>
                  </a:lnTo>
                  <a:lnTo>
                    <a:pt x="0" y="309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2" y="667"/>
                  </a:lnTo>
                  <a:lnTo>
                    <a:pt x="277" y="814"/>
                  </a:lnTo>
                  <a:lnTo>
                    <a:pt x="602" y="814"/>
                  </a:lnTo>
                  <a:lnTo>
                    <a:pt x="798" y="667"/>
                  </a:lnTo>
                  <a:lnTo>
                    <a:pt x="879" y="505"/>
                  </a:lnTo>
                  <a:lnTo>
                    <a:pt x="879" y="407"/>
                  </a:lnTo>
                  <a:lnTo>
                    <a:pt x="879" y="309"/>
                  </a:lnTo>
                  <a:lnTo>
                    <a:pt x="798" y="147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6269350" y="1778725"/>
              <a:ext cx="17100" cy="16300"/>
            </a:xfrm>
            <a:custGeom>
              <a:avLst/>
              <a:gdLst/>
              <a:ahLst/>
              <a:cxnLst/>
              <a:rect l="l" t="t" r="r" b="b"/>
              <a:pathLst>
                <a:path w="684" h="652" extrusionOk="0">
                  <a:moveTo>
                    <a:pt x="212" y="1"/>
                  </a:moveTo>
                  <a:lnTo>
                    <a:pt x="16" y="180"/>
                  </a:lnTo>
                  <a:lnTo>
                    <a:pt x="0" y="326"/>
                  </a:lnTo>
                  <a:lnTo>
                    <a:pt x="16" y="489"/>
                  </a:lnTo>
                  <a:lnTo>
                    <a:pt x="212" y="651"/>
                  </a:lnTo>
                  <a:lnTo>
                    <a:pt x="472" y="651"/>
                  </a:lnTo>
                  <a:lnTo>
                    <a:pt x="651" y="489"/>
                  </a:lnTo>
                  <a:lnTo>
                    <a:pt x="683" y="326"/>
                  </a:lnTo>
                  <a:lnTo>
                    <a:pt x="651" y="180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6408850" y="179702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115"/>
                  </a:lnTo>
                  <a:lnTo>
                    <a:pt x="1" y="212"/>
                  </a:lnTo>
                  <a:lnTo>
                    <a:pt x="17" y="294"/>
                  </a:lnTo>
                  <a:lnTo>
                    <a:pt x="131" y="408"/>
                  </a:lnTo>
                  <a:lnTo>
                    <a:pt x="294" y="408"/>
                  </a:lnTo>
                  <a:lnTo>
                    <a:pt x="408" y="294"/>
                  </a:lnTo>
                  <a:lnTo>
                    <a:pt x="424" y="212"/>
                  </a:lnTo>
                  <a:lnTo>
                    <a:pt x="408" y="11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6549200" y="17632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28" y="0"/>
                  </a:moveTo>
                  <a:lnTo>
                    <a:pt x="33" y="179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28" y="684"/>
                  </a:lnTo>
                  <a:lnTo>
                    <a:pt x="489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6545125" y="1888550"/>
              <a:ext cx="26075" cy="24025"/>
            </a:xfrm>
            <a:custGeom>
              <a:avLst/>
              <a:gdLst/>
              <a:ahLst/>
              <a:cxnLst/>
              <a:rect l="l" t="t" r="r" b="b"/>
              <a:pathLst>
                <a:path w="1043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1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7" y="961"/>
                  </a:lnTo>
                  <a:lnTo>
                    <a:pt x="944" y="782"/>
                  </a:lnTo>
                  <a:lnTo>
                    <a:pt x="1026" y="603"/>
                  </a:lnTo>
                  <a:lnTo>
                    <a:pt x="1042" y="489"/>
                  </a:lnTo>
                  <a:lnTo>
                    <a:pt x="1026" y="359"/>
                  </a:lnTo>
                  <a:lnTo>
                    <a:pt x="944" y="180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6660250" y="1965850"/>
              <a:ext cx="22800" cy="21175"/>
            </a:xfrm>
            <a:custGeom>
              <a:avLst/>
              <a:gdLst/>
              <a:ahLst/>
              <a:cxnLst/>
              <a:rect l="l" t="t" r="r" b="b"/>
              <a:pathLst>
                <a:path w="912" h="847" extrusionOk="0">
                  <a:moveTo>
                    <a:pt x="293" y="0"/>
                  </a:moveTo>
                  <a:lnTo>
                    <a:pt x="82" y="147"/>
                  </a:lnTo>
                  <a:lnTo>
                    <a:pt x="17" y="309"/>
                  </a:lnTo>
                  <a:lnTo>
                    <a:pt x="0" y="423"/>
                  </a:lnTo>
                  <a:lnTo>
                    <a:pt x="17" y="521"/>
                  </a:lnTo>
                  <a:lnTo>
                    <a:pt x="82" y="700"/>
                  </a:lnTo>
                  <a:lnTo>
                    <a:pt x="293" y="846"/>
                  </a:lnTo>
                  <a:lnTo>
                    <a:pt x="635" y="846"/>
                  </a:lnTo>
                  <a:lnTo>
                    <a:pt x="830" y="684"/>
                  </a:lnTo>
                  <a:lnTo>
                    <a:pt x="912" y="521"/>
                  </a:lnTo>
                  <a:lnTo>
                    <a:pt x="912" y="423"/>
                  </a:lnTo>
                  <a:lnTo>
                    <a:pt x="912" y="309"/>
                  </a:lnTo>
                  <a:lnTo>
                    <a:pt x="830" y="147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6890900" y="2006125"/>
              <a:ext cx="16700" cy="16275"/>
            </a:xfrm>
            <a:custGeom>
              <a:avLst/>
              <a:gdLst/>
              <a:ahLst/>
              <a:cxnLst/>
              <a:rect l="l" t="t" r="r" b="b"/>
              <a:pathLst>
                <a:path w="668" h="651" extrusionOk="0">
                  <a:moveTo>
                    <a:pt x="195" y="0"/>
                  </a:moveTo>
                  <a:lnTo>
                    <a:pt x="16" y="179"/>
                  </a:lnTo>
                  <a:lnTo>
                    <a:pt x="0" y="325"/>
                  </a:lnTo>
                  <a:lnTo>
                    <a:pt x="16" y="472"/>
                  </a:lnTo>
                  <a:lnTo>
                    <a:pt x="195" y="651"/>
                  </a:lnTo>
                  <a:lnTo>
                    <a:pt x="456" y="651"/>
                  </a:lnTo>
                  <a:lnTo>
                    <a:pt x="635" y="472"/>
                  </a:lnTo>
                  <a:lnTo>
                    <a:pt x="667" y="325"/>
                  </a:lnTo>
                  <a:lnTo>
                    <a:pt x="635" y="179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6600050" y="2072000"/>
              <a:ext cx="22400" cy="20775"/>
            </a:xfrm>
            <a:custGeom>
              <a:avLst/>
              <a:gdLst/>
              <a:ahLst/>
              <a:cxnLst/>
              <a:rect l="l" t="t" r="r" b="b"/>
              <a:pathLst>
                <a:path w="896" h="831" extrusionOk="0">
                  <a:moveTo>
                    <a:pt x="277" y="1"/>
                  </a:moveTo>
                  <a:lnTo>
                    <a:pt x="82" y="147"/>
                  </a:lnTo>
                  <a:lnTo>
                    <a:pt x="0" y="310"/>
                  </a:lnTo>
                  <a:lnTo>
                    <a:pt x="0" y="424"/>
                  </a:lnTo>
                  <a:lnTo>
                    <a:pt x="0" y="522"/>
                  </a:lnTo>
                  <a:lnTo>
                    <a:pt x="82" y="684"/>
                  </a:lnTo>
                  <a:lnTo>
                    <a:pt x="277" y="831"/>
                  </a:lnTo>
                  <a:lnTo>
                    <a:pt x="619" y="831"/>
                  </a:lnTo>
                  <a:lnTo>
                    <a:pt x="814" y="684"/>
                  </a:lnTo>
                  <a:lnTo>
                    <a:pt x="895" y="522"/>
                  </a:lnTo>
                  <a:lnTo>
                    <a:pt x="895" y="424"/>
                  </a:lnTo>
                  <a:lnTo>
                    <a:pt x="895" y="310"/>
                  </a:lnTo>
                  <a:lnTo>
                    <a:pt x="814" y="147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6784325" y="1922325"/>
              <a:ext cx="17500" cy="17100"/>
            </a:xfrm>
            <a:custGeom>
              <a:avLst/>
              <a:gdLst/>
              <a:ahLst/>
              <a:cxnLst/>
              <a:rect l="l" t="t" r="r" b="b"/>
              <a:pathLst>
                <a:path w="700" h="684" extrusionOk="0">
                  <a:moveTo>
                    <a:pt x="212" y="0"/>
                  </a:moveTo>
                  <a:lnTo>
                    <a:pt x="16" y="179"/>
                  </a:lnTo>
                  <a:lnTo>
                    <a:pt x="0" y="342"/>
                  </a:lnTo>
                  <a:lnTo>
                    <a:pt x="16" y="505"/>
                  </a:lnTo>
                  <a:lnTo>
                    <a:pt x="212" y="684"/>
                  </a:lnTo>
                  <a:lnTo>
                    <a:pt x="472" y="684"/>
                  </a:lnTo>
                  <a:lnTo>
                    <a:pt x="683" y="505"/>
                  </a:lnTo>
                  <a:lnTo>
                    <a:pt x="700" y="342"/>
                  </a:lnTo>
                  <a:lnTo>
                    <a:pt x="683" y="179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6840050" y="175920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98" y="830"/>
                  </a:lnTo>
                  <a:lnTo>
                    <a:pt x="342" y="1009"/>
                  </a:lnTo>
                  <a:lnTo>
                    <a:pt x="749" y="1009"/>
                  </a:lnTo>
                  <a:lnTo>
                    <a:pt x="993" y="830"/>
                  </a:lnTo>
                  <a:lnTo>
                    <a:pt x="1074" y="635"/>
                  </a:lnTo>
                  <a:lnTo>
                    <a:pt x="1090" y="505"/>
                  </a:lnTo>
                  <a:lnTo>
                    <a:pt x="1074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7006000" y="1758400"/>
              <a:ext cx="28900" cy="26850"/>
            </a:xfrm>
            <a:custGeom>
              <a:avLst/>
              <a:gdLst/>
              <a:ahLst/>
              <a:cxnLst/>
              <a:rect l="l" t="t" r="r" b="b"/>
              <a:pathLst>
                <a:path w="1156" h="1074" extrusionOk="0">
                  <a:moveTo>
                    <a:pt x="359" y="0"/>
                  </a:moveTo>
                  <a:lnTo>
                    <a:pt x="98" y="195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8" y="879"/>
                  </a:lnTo>
                  <a:lnTo>
                    <a:pt x="359" y="1074"/>
                  </a:lnTo>
                  <a:lnTo>
                    <a:pt x="782" y="1074"/>
                  </a:lnTo>
                  <a:lnTo>
                    <a:pt x="1042" y="879"/>
                  </a:lnTo>
                  <a:lnTo>
                    <a:pt x="1140" y="667"/>
                  </a:lnTo>
                  <a:lnTo>
                    <a:pt x="1156" y="537"/>
                  </a:lnTo>
                  <a:lnTo>
                    <a:pt x="1140" y="407"/>
                  </a:lnTo>
                  <a:lnTo>
                    <a:pt x="1042" y="19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6943775" y="1654250"/>
              <a:ext cx="27275" cy="22400"/>
            </a:xfrm>
            <a:custGeom>
              <a:avLst/>
              <a:gdLst/>
              <a:ahLst/>
              <a:cxnLst/>
              <a:rect l="l" t="t" r="r" b="b"/>
              <a:pathLst>
                <a:path w="1091" h="896" extrusionOk="0">
                  <a:moveTo>
                    <a:pt x="602" y="1"/>
                  </a:moveTo>
                  <a:lnTo>
                    <a:pt x="521" y="17"/>
                  </a:lnTo>
                  <a:lnTo>
                    <a:pt x="407" y="66"/>
                  </a:lnTo>
                  <a:lnTo>
                    <a:pt x="374" y="98"/>
                  </a:lnTo>
                  <a:lnTo>
                    <a:pt x="326" y="98"/>
                  </a:lnTo>
                  <a:lnTo>
                    <a:pt x="244" y="115"/>
                  </a:lnTo>
                  <a:lnTo>
                    <a:pt x="130" y="163"/>
                  </a:lnTo>
                  <a:lnTo>
                    <a:pt x="33" y="277"/>
                  </a:lnTo>
                  <a:lnTo>
                    <a:pt x="0" y="359"/>
                  </a:lnTo>
                  <a:lnTo>
                    <a:pt x="0" y="456"/>
                  </a:lnTo>
                  <a:lnTo>
                    <a:pt x="0" y="521"/>
                  </a:lnTo>
                  <a:lnTo>
                    <a:pt x="16" y="587"/>
                  </a:lnTo>
                  <a:lnTo>
                    <a:pt x="33" y="619"/>
                  </a:lnTo>
                  <a:lnTo>
                    <a:pt x="65" y="668"/>
                  </a:lnTo>
                  <a:lnTo>
                    <a:pt x="114" y="717"/>
                  </a:lnTo>
                  <a:lnTo>
                    <a:pt x="163" y="749"/>
                  </a:lnTo>
                  <a:lnTo>
                    <a:pt x="244" y="782"/>
                  </a:lnTo>
                  <a:lnTo>
                    <a:pt x="326" y="798"/>
                  </a:lnTo>
                  <a:lnTo>
                    <a:pt x="374" y="798"/>
                  </a:lnTo>
                  <a:lnTo>
                    <a:pt x="423" y="831"/>
                  </a:lnTo>
                  <a:lnTo>
                    <a:pt x="472" y="847"/>
                  </a:lnTo>
                  <a:lnTo>
                    <a:pt x="521" y="879"/>
                  </a:lnTo>
                  <a:lnTo>
                    <a:pt x="586" y="879"/>
                  </a:lnTo>
                  <a:lnTo>
                    <a:pt x="667" y="896"/>
                  </a:lnTo>
                  <a:lnTo>
                    <a:pt x="765" y="879"/>
                  </a:lnTo>
                  <a:lnTo>
                    <a:pt x="879" y="847"/>
                  </a:lnTo>
                  <a:lnTo>
                    <a:pt x="960" y="765"/>
                  </a:lnTo>
                  <a:lnTo>
                    <a:pt x="1042" y="684"/>
                  </a:lnTo>
                  <a:lnTo>
                    <a:pt x="1074" y="570"/>
                  </a:lnTo>
                  <a:lnTo>
                    <a:pt x="1090" y="456"/>
                  </a:lnTo>
                  <a:lnTo>
                    <a:pt x="1090" y="359"/>
                  </a:lnTo>
                  <a:lnTo>
                    <a:pt x="1058" y="277"/>
                  </a:lnTo>
                  <a:lnTo>
                    <a:pt x="1025" y="229"/>
                  </a:lnTo>
                  <a:lnTo>
                    <a:pt x="993" y="180"/>
                  </a:lnTo>
                  <a:lnTo>
                    <a:pt x="911" y="98"/>
                  </a:lnTo>
                  <a:lnTo>
                    <a:pt x="814" y="50"/>
                  </a:lnTo>
                  <a:lnTo>
                    <a:pt x="765" y="17"/>
                  </a:lnTo>
                  <a:lnTo>
                    <a:pt x="700" y="17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7136575" y="1630675"/>
              <a:ext cx="32175" cy="24825"/>
            </a:xfrm>
            <a:custGeom>
              <a:avLst/>
              <a:gdLst/>
              <a:ahLst/>
              <a:cxnLst/>
              <a:rect l="l" t="t" r="r" b="b"/>
              <a:pathLst>
                <a:path w="1287" h="993" extrusionOk="0">
                  <a:moveTo>
                    <a:pt x="375" y="0"/>
                  </a:moveTo>
                  <a:lnTo>
                    <a:pt x="245" y="65"/>
                  </a:lnTo>
                  <a:lnTo>
                    <a:pt x="147" y="146"/>
                  </a:lnTo>
                  <a:lnTo>
                    <a:pt x="66" y="244"/>
                  </a:lnTo>
                  <a:lnTo>
                    <a:pt x="17" y="358"/>
                  </a:lnTo>
                  <a:lnTo>
                    <a:pt x="1" y="488"/>
                  </a:lnTo>
                  <a:lnTo>
                    <a:pt x="33" y="683"/>
                  </a:lnTo>
                  <a:lnTo>
                    <a:pt x="310" y="960"/>
                  </a:lnTo>
                  <a:lnTo>
                    <a:pt x="505" y="993"/>
                  </a:lnTo>
                  <a:lnTo>
                    <a:pt x="798" y="976"/>
                  </a:lnTo>
                  <a:lnTo>
                    <a:pt x="928" y="960"/>
                  </a:lnTo>
                  <a:lnTo>
                    <a:pt x="1042" y="911"/>
                  </a:lnTo>
                  <a:lnTo>
                    <a:pt x="1140" y="830"/>
                  </a:lnTo>
                  <a:lnTo>
                    <a:pt x="1221" y="749"/>
                  </a:lnTo>
                  <a:lnTo>
                    <a:pt x="1270" y="635"/>
                  </a:lnTo>
                  <a:lnTo>
                    <a:pt x="1286" y="504"/>
                  </a:lnTo>
                  <a:lnTo>
                    <a:pt x="1286" y="407"/>
                  </a:lnTo>
                  <a:lnTo>
                    <a:pt x="1254" y="309"/>
                  </a:lnTo>
                  <a:lnTo>
                    <a:pt x="1172" y="179"/>
                  </a:lnTo>
                  <a:lnTo>
                    <a:pt x="944" y="33"/>
                  </a:lnTo>
                  <a:lnTo>
                    <a:pt x="798" y="1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92" name="Google Shape;192;p3"/>
          <p:cNvGrpSpPr/>
          <p:nvPr/>
        </p:nvGrpSpPr>
        <p:grpSpPr>
          <a:xfrm>
            <a:off x="340397" y="2409573"/>
            <a:ext cx="2595767" cy="2517405"/>
            <a:chOff x="3987350" y="3411500"/>
            <a:chExt cx="1940325" cy="1881750"/>
          </a:xfrm>
        </p:grpSpPr>
        <p:sp>
          <p:nvSpPr>
            <p:cNvPr id="193" name="Google Shape;193;p3"/>
            <p:cNvSpPr/>
            <p:nvPr/>
          </p:nvSpPr>
          <p:spPr>
            <a:xfrm>
              <a:off x="4979450" y="4708700"/>
              <a:ext cx="17525" cy="16300"/>
            </a:xfrm>
            <a:custGeom>
              <a:avLst/>
              <a:gdLst/>
              <a:ahLst/>
              <a:cxnLst/>
              <a:rect l="l" t="t" r="r" b="b"/>
              <a:pathLst>
                <a:path w="701" h="652" extrusionOk="0">
                  <a:moveTo>
                    <a:pt x="229" y="1"/>
                  </a:moveTo>
                  <a:lnTo>
                    <a:pt x="33" y="163"/>
                  </a:lnTo>
                  <a:lnTo>
                    <a:pt x="1" y="326"/>
                  </a:lnTo>
                  <a:lnTo>
                    <a:pt x="33" y="489"/>
                  </a:lnTo>
                  <a:lnTo>
                    <a:pt x="229" y="652"/>
                  </a:lnTo>
                  <a:lnTo>
                    <a:pt x="473" y="652"/>
                  </a:lnTo>
                  <a:lnTo>
                    <a:pt x="668" y="489"/>
                  </a:lnTo>
                  <a:lnTo>
                    <a:pt x="701" y="326"/>
                  </a:lnTo>
                  <a:lnTo>
                    <a:pt x="668" y="163"/>
                  </a:lnTo>
                  <a:lnTo>
                    <a:pt x="4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5062025" y="4279975"/>
              <a:ext cx="33400" cy="32150"/>
            </a:xfrm>
            <a:custGeom>
              <a:avLst/>
              <a:gdLst/>
              <a:ahLst/>
              <a:cxnLst/>
              <a:rect l="l" t="t" r="r" b="b"/>
              <a:pathLst>
                <a:path w="1336" h="1286" extrusionOk="0">
                  <a:moveTo>
                    <a:pt x="538" y="0"/>
                  </a:moveTo>
                  <a:lnTo>
                    <a:pt x="294" y="82"/>
                  </a:lnTo>
                  <a:lnTo>
                    <a:pt x="115" y="244"/>
                  </a:lnTo>
                  <a:lnTo>
                    <a:pt x="1" y="488"/>
                  </a:lnTo>
                  <a:lnTo>
                    <a:pt x="1" y="651"/>
                  </a:lnTo>
                  <a:lnTo>
                    <a:pt x="1" y="798"/>
                  </a:lnTo>
                  <a:lnTo>
                    <a:pt x="115" y="1042"/>
                  </a:lnTo>
                  <a:lnTo>
                    <a:pt x="310" y="1204"/>
                  </a:lnTo>
                  <a:lnTo>
                    <a:pt x="554" y="1286"/>
                  </a:lnTo>
                  <a:lnTo>
                    <a:pt x="798" y="1286"/>
                  </a:lnTo>
                  <a:lnTo>
                    <a:pt x="1042" y="1188"/>
                  </a:lnTo>
                  <a:lnTo>
                    <a:pt x="1221" y="1025"/>
                  </a:lnTo>
                  <a:lnTo>
                    <a:pt x="1319" y="781"/>
                  </a:lnTo>
                  <a:lnTo>
                    <a:pt x="1335" y="635"/>
                  </a:lnTo>
                  <a:lnTo>
                    <a:pt x="1319" y="472"/>
                  </a:lnTo>
                  <a:lnTo>
                    <a:pt x="1205" y="228"/>
                  </a:lnTo>
                  <a:lnTo>
                    <a:pt x="1026" y="6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016075" y="3986675"/>
              <a:ext cx="21975" cy="20375"/>
            </a:xfrm>
            <a:custGeom>
              <a:avLst/>
              <a:gdLst/>
              <a:ahLst/>
              <a:cxnLst/>
              <a:rect l="l" t="t" r="r" b="b"/>
              <a:pathLst>
                <a:path w="879" h="815" extrusionOk="0">
                  <a:moveTo>
                    <a:pt x="261" y="1"/>
                  </a:moveTo>
                  <a:lnTo>
                    <a:pt x="65" y="147"/>
                  </a:lnTo>
                  <a:lnTo>
                    <a:pt x="0" y="310"/>
                  </a:lnTo>
                  <a:lnTo>
                    <a:pt x="0" y="408"/>
                  </a:lnTo>
                  <a:lnTo>
                    <a:pt x="0" y="522"/>
                  </a:lnTo>
                  <a:lnTo>
                    <a:pt x="65" y="668"/>
                  </a:lnTo>
                  <a:lnTo>
                    <a:pt x="261" y="815"/>
                  </a:lnTo>
                  <a:lnTo>
                    <a:pt x="602" y="815"/>
                  </a:lnTo>
                  <a:lnTo>
                    <a:pt x="798" y="668"/>
                  </a:lnTo>
                  <a:lnTo>
                    <a:pt x="863" y="505"/>
                  </a:lnTo>
                  <a:lnTo>
                    <a:pt x="879" y="408"/>
                  </a:lnTo>
                  <a:lnTo>
                    <a:pt x="863" y="294"/>
                  </a:lnTo>
                  <a:lnTo>
                    <a:pt x="781" y="147"/>
                  </a:lnTo>
                  <a:lnTo>
                    <a:pt x="5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5005500" y="4982475"/>
              <a:ext cx="20350" cy="19125"/>
            </a:xfrm>
            <a:custGeom>
              <a:avLst/>
              <a:gdLst/>
              <a:ahLst/>
              <a:cxnLst/>
              <a:rect l="l" t="t" r="r" b="b"/>
              <a:pathLst>
                <a:path w="814" h="765" extrusionOk="0">
                  <a:moveTo>
                    <a:pt x="244" y="0"/>
                  </a:moveTo>
                  <a:lnTo>
                    <a:pt x="17" y="212"/>
                  </a:lnTo>
                  <a:lnTo>
                    <a:pt x="0" y="391"/>
                  </a:lnTo>
                  <a:lnTo>
                    <a:pt x="33" y="570"/>
                  </a:lnTo>
                  <a:lnTo>
                    <a:pt x="261" y="765"/>
                  </a:lnTo>
                  <a:lnTo>
                    <a:pt x="570" y="765"/>
                  </a:lnTo>
                  <a:lnTo>
                    <a:pt x="798" y="553"/>
                  </a:lnTo>
                  <a:lnTo>
                    <a:pt x="814" y="374"/>
                  </a:lnTo>
                  <a:lnTo>
                    <a:pt x="781" y="195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4776875" y="5102875"/>
              <a:ext cx="25675" cy="24025"/>
            </a:xfrm>
            <a:custGeom>
              <a:avLst/>
              <a:gdLst/>
              <a:ahLst/>
              <a:cxnLst/>
              <a:rect l="l" t="t" r="r" b="b"/>
              <a:pathLst>
                <a:path w="1027" h="961" extrusionOk="0">
                  <a:moveTo>
                    <a:pt x="310" y="0"/>
                  </a:moveTo>
                  <a:lnTo>
                    <a:pt x="82" y="179"/>
                  </a:lnTo>
                  <a:lnTo>
                    <a:pt x="1" y="358"/>
                  </a:lnTo>
                  <a:lnTo>
                    <a:pt x="1" y="488"/>
                  </a:lnTo>
                  <a:lnTo>
                    <a:pt x="1" y="602"/>
                  </a:lnTo>
                  <a:lnTo>
                    <a:pt x="82" y="781"/>
                  </a:lnTo>
                  <a:lnTo>
                    <a:pt x="310" y="960"/>
                  </a:lnTo>
                  <a:lnTo>
                    <a:pt x="701" y="944"/>
                  </a:lnTo>
                  <a:lnTo>
                    <a:pt x="928" y="781"/>
                  </a:lnTo>
                  <a:lnTo>
                    <a:pt x="1010" y="586"/>
                  </a:lnTo>
                  <a:lnTo>
                    <a:pt x="1026" y="472"/>
                  </a:lnTo>
                  <a:lnTo>
                    <a:pt x="1010" y="342"/>
                  </a:lnTo>
                  <a:lnTo>
                    <a:pt x="928" y="163"/>
                  </a:lnTo>
                  <a:lnTo>
                    <a:pt x="70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4938375" y="4810000"/>
              <a:ext cx="30950" cy="29700"/>
            </a:xfrm>
            <a:custGeom>
              <a:avLst/>
              <a:gdLst/>
              <a:ahLst/>
              <a:cxnLst/>
              <a:rect l="l" t="t" r="r" b="b"/>
              <a:pathLst>
                <a:path w="1238" h="1188" extrusionOk="0">
                  <a:moveTo>
                    <a:pt x="489" y="0"/>
                  </a:moveTo>
                  <a:lnTo>
                    <a:pt x="277" y="82"/>
                  </a:lnTo>
                  <a:lnTo>
                    <a:pt x="98" y="244"/>
                  </a:lnTo>
                  <a:lnTo>
                    <a:pt x="1" y="456"/>
                  </a:lnTo>
                  <a:lnTo>
                    <a:pt x="1" y="602"/>
                  </a:lnTo>
                  <a:lnTo>
                    <a:pt x="1" y="749"/>
                  </a:lnTo>
                  <a:lnTo>
                    <a:pt x="114" y="960"/>
                  </a:lnTo>
                  <a:lnTo>
                    <a:pt x="293" y="1107"/>
                  </a:lnTo>
                  <a:lnTo>
                    <a:pt x="505" y="1188"/>
                  </a:lnTo>
                  <a:lnTo>
                    <a:pt x="733" y="1188"/>
                  </a:lnTo>
                  <a:lnTo>
                    <a:pt x="944" y="1107"/>
                  </a:lnTo>
                  <a:lnTo>
                    <a:pt x="1123" y="960"/>
                  </a:lnTo>
                  <a:lnTo>
                    <a:pt x="1221" y="732"/>
                  </a:lnTo>
                  <a:lnTo>
                    <a:pt x="1237" y="586"/>
                  </a:lnTo>
                  <a:lnTo>
                    <a:pt x="1221" y="440"/>
                  </a:lnTo>
                  <a:lnTo>
                    <a:pt x="1107" y="228"/>
                  </a:lnTo>
                  <a:lnTo>
                    <a:pt x="944" y="82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4822050" y="4897050"/>
              <a:ext cx="50050" cy="62250"/>
            </a:xfrm>
            <a:custGeom>
              <a:avLst/>
              <a:gdLst/>
              <a:ahLst/>
              <a:cxnLst/>
              <a:rect l="l" t="t" r="r" b="b"/>
              <a:pathLst>
                <a:path w="2002" h="2490" extrusionOk="0">
                  <a:moveTo>
                    <a:pt x="993" y="0"/>
                  </a:moveTo>
                  <a:lnTo>
                    <a:pt x="716" y="49"/>
                  </a:lnTo>
                  <a:lnTo>
                    <a:pt x="472" y="130"/>
                  </a:lnTo>
                  <a:lnTo>
                    <a:pt x="277" y="309"/>
                  </a:lnTo>
                  <a:lnTo>
                    <a:pt x="130" y="505"/>
                  </a:lnTo>
                  <a:lnTo>
                    <a:pt x="16" y="749"/>
                  </a:lnTo>
                  <a:lnTo>
                    <a:pt x="0" y="1025"/>
                  </a:lnTo>
                  <a:lnTo>
                    <a:pt x="16" y="1497"/>
                  </a:lnTo>
                  <a:lnTo>
                    <a:pt x="33" y="1692"/>
                  </a:lnTo>
                  <a:lnTo>
                    <a:pt x="195" y="2050"/>
                  </a:lnTo>
                  <a:lnTo>
                    <a:pt x="456" y="2327"/>
                  </a:lnTo>
                  <a:lnTo>
                    <a:pt x="830" y="2473"/>
                  </a:lnTo>
                  <a:lnTo>
                    <a:pt x="1025" y="2490"/>
                  </a:lnTo>
                  <a:lnTo>
                    <a:pt x="1285" y="2441"/>
                  </a:lnTo>
                  <a:lnTo>
                    <a:pt x="1530" y="2343"/>
                  </a:lnTo>
                  <a:lnTo>
                    <a:pt x="1725" y="2180"/>
                  </a:lnTo>
                  <a:lnTo>
                    <a:pt x="1871" y="1985"/>
                  </a:lnTo>
                  <a:lnTo>
                    <a:pt x="1985" y="1741"/>
                  </a:lnTo>
                  <a:lnTo>
                    <a:pt x="2001" y="1481"/>
                  </a:lnTo>
                  <a:lnTo>
                    <a:pt x="2001" y="993"/>
                  </a:lnTo>
                  <a:lnTo>
                    <a:pt x="1985" y="797"/>
                  </a:lnTo>
                  <a:lnTo>
                    <a:pt x="1904" y="618"/>
                  </a:lnTo>
                  <a:lnTo>
                    <a:pt x="1839" y="472"/>
                  </a:lnTo>
                  <a:lnTo>
                    <a:pt x="1660" y="261"/>
                  </a:lnTo>
                  <a:lnTo>
                    <a:pt x="1416" y="98"/>
                  </a:lnTo>
                  <a:lnTo>
                    <a:pt x="1139" y="16"/>
                  </a:lnTo>
                  <a:lnTo>
                    <a:pt x="99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4858250" y="3679175"/>
              <a:ext cx="17500" cy="16700"/>
            </a:xfrm>
            <a:custGeom>
              <a:avLst/>
              <a:gdLst/>
              <a:ahLst/>
              <a:cxnLst/>
              <a:rect l="l" t="t" r="r" b="b"/>
              <a:pathLst>
                <a:path w="700" h="668" extrusionOk="0">
                  <a:moveTo>
                    <a:pt x="212" y="0"/>
                  </a:moveTo>
                  <a:lnTo>
                    <a:pt x="16" y="163"/>
                  </a:lnTo>
                  <a:lnTo>
                    <a:pt x="0" y="326"/>
                  </a:lnTo>
                  <a:lnTo>
                    <a:pt x="16" y="488"/>
                  </a:lnTo>
                  <a:lnTo>
                    <a:pt x="212" y="667"/>
                  </a:lnTo>
                  <a:lnTo>
                    <a:pt x="472" y="667"/>
                  </a:lnTo>
                  <a:lnTo>
                    <a:pt x="684" y="488"/>
                  </a:lnTo>
                  <a:lnTo>
                    <a:pt x="700" y="326"/>
                  </a:lnTo>
                  <a:lnTo>
                    <a:pt x="684" y="163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5293075" y="4860425"/>
              <a:ext cx="17525" cy="16300"/>
            </a:xfrm>
            <a:custGeom>
              <a:avLst/>
              <a:gdLst/>
              <a:ahLst/>
              <a:cxnLst/>
              <a:rect l="l" t="t" r="r" b="b"/>
              <a:pathLst>
                <a:path w="701" h="652" extrusionOk="0">
                  <a:moveTo>
                    <a:pt x="229" y="1"/>
                  </a:moveTo>
                  <a:lnTo>
                    <a:pt x="33" y="164"/>
                  </a:lnTo>
                  <a:lnTo>
                    <a:pt x="1" y="326"/>
                  </a:lnTo>
                  <a:lnTo>
                    <a:pt x="33" y="489"/>
                  </a:lnTo>
                  <a:lnTo>
                    <a:pt x="229" y="652"/>
                  </a:lnTo>
                  <a:lnTo>
                    <a:pt x="473" y="652"/>
                  </a:lnTo>
                  <a:lnTo>
                    <a:pt x="668" y="489"/>
                  </a:lnTo>
                  <a:lnTo>
                    <a:pt x="700" y="326"/>
                  </a:lnTo>
                  <a:lnTo>
                    <a:pt x="668" y="164"/>
                  </a:lnTo>
                  <a:lnTo>
                    <a:pt x="4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5281275" y="4742050"/>
              <a:ext cx="38275" cy="37050"/>
            </a:xfrm>
            <a:custGeom>
              <a:avLst/>
              <a:gdLst/>
              <a:ahLst/>
              <a:cxnLst/>
              <a:rect l="l" t="t" r="r" b="b"/>
              <a:pathLst>
                <a:path w="1531" h="1482" extrusionOk="0">
                  <a:moveTo>
                    <a:pt x="896" y="1"/>
                  </a:moveTo>
                  <a:lnTo>
                    <a:pt x="619" y="17"/>
                  </a:lnTo>
                  <a:lnTo>
                    <a:pt x="343" y="115"/>
                  </a:lnTo>
                  <a:lnTo>
                    <a:pt x="131" y="294"/>
                  </a:lnTo>
                  <a:lnTo>
                    <a:pt x="17" y="570"/>
                  </a:lnTo>
                  <a:lnTo>
                    <a:pt x="1" y="749"/>
                  </a:lnTo>
                  <a:lnTo>
                    <a:pt x="17" y="928"/>
                  </a:lnTo>
                  <a:lnTo>
                    <a:pt x="147" y="1205"/>
                  </a:lnTo>
                  <a:lnTo>
                    <a:pt x="359" y="1384"/>
                  </a:lnTo>
                  <a:lnTo>
                    <a:pt x="636" y="1482"/>
                  </a:lnTo>
                  <a:lnTo>
                    <a:pt x="928" y="1465"/>
                  </a:lnTo>
                  <a:lnTo>
                    <a:pt x="1189" y="1368"/>
                  </a:lnTo>
                  <a:lnTo>
                    <a:pt x="1400" y="1189"/>
                  </a:lnTo>
                  <a:lnTo>
                    <a:pt x="1530" y="912"/>
                  </a:lnTo>
                  <a:lnTo>
                    <a:pt x="1530" y="733"/>
                  </a:lnTo>
                  <a:lnTo>
                    <a:pt x="1514" y="554"/>
                  </a:lnTo>
                  <a:lnTo>
                    <a:pt x="1384" y="278"/>
                  </a:lnTo>
                  <a:lnTo>
                    <a:pt x="1172" y="99"/>
                  </a:lnTo>
                  <a:lnTo>
                    <a:pt x="89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5079125" y="4840900"/>
              <a:ext cx="13450" cy="13050"/>
            </a:xfrm>
            <a:custGeom>
              <a:avLst/>
              <a:gdLst/>
              <a:ahLst/>
              <a:cxnLst/>
              <a:rect l="l" t="t" r="r" b="b"/>
              <a:pathLst>
                <a:path w="538" h="522" extrusionOk="0">
                  <a:moveTo>
                    <a:pt x="163" y="1"/>
                  </a:moveTo>
                  <a:lnTo>
                    <a:pt x="17" y="131"/>
                  </a:lnTo>
                  <a:lnTo>
                    <a:pt x="0" y="261"/>
                  </a:lnTo>
                  <a:lnTo>
                    <a:pt x="17" y="375"/>
                  </a:lnTo>
                  <a:lnTo>
                    <a:pt x="163" y="521"/>
                  </a:lnTo>
                  <a:lnTo>
                    <a:pt x="375" y="521"/>
                  </a:lnTo>
                  <a:lnTo>
                    <a:pt x="521" y="375"/>
                  </a:lnTo>
                  <a:lnTo>
                    <a:pt x="537" y="261"/>
                  </a:lnTo>
                  <a:lnTo>
                    <a:pt x="521" y="131"/>
                  </a:lnTo>
                  <a:lnTo>
                    <a:pt x="3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5197500" y="4092450"/>
              <a:ext cx="45575" cy="43550"/>
            </a:xfrm>
            <a:custGeom>
              <a:avLst/>
              <a:gdLst/>
              <a:ahLst/>
              <a:cxnLst/>
              <a:rect l="l" t="t" r="r" b="b"/>
              <a:pathLst>
                <a:path w="1823" h="1742" extrusionOk="0">
                  <a:moveTo>
                    <a:pt x="732" y="0"/>
                  </a:moveTo>
                  <a:lnTo>
                    <a:pt x="407" y="114"/>
                  </a:lnTo>
                  <a:lnTo>
                    <a:pt x="163" y="342"/>
                  </a:lnTo>
                  <a:lnTo>
                    <a:pt x="16" y="667"/>
                  </a:lnTo>
                  <a:lnTo>
                    <a:pt x="0" y="879"/>
                  </a:lnTo>
                  <a:lnTo>
                    <a:pt x="16" y="1091"/>
                  </a:lnTo>
                  <a:lnTo>
                    <a:pt x="163" y="1416"/>
                  </a:lnTo>
                  <a:lnTo>
                    <a:pt x="423" y="1627"/>
                  </a:lnTo>
                  <a:lnTo>
                    <a:pt x="749" y="1741"/>
                  </a:lnTo>
                  <a:lnTo>
                    <a:pt x="1090" y="1741"/>
                  </a:lnTo>
                  <a:lnTo>
                    <a:pt x="1399" y="1627"/>
                  </a:lnTo>
                  <a:lnTo>
                    <a:pt x="1660" y="1400"/>
                  </a:lnTo>
                  <a:lnTo>
                    <a:pt x="1806" y="1074"/>
                  </a:lnTo>
                  <a:lnTo>
                    <a:pt x="1822" y="863"/>
                  </a:lnTo>
                  <a:lnTo>
                    <a:pt x="1790" y="651"/>
                  </a:lnTo>
                  <a:lnTo>
                    <a:pt x="1643" y="326"/>
                  </a:lnTo>
                  <a:lnTo>
                    <a:pt x="1383" y="98"/>
                  </a:lnTo>
                  <a:lnTo>
                    <a:pt x="10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5094575" y="4631825"/>
              <a:ext cx="25250" cy="22800"/>
            </a:xfrm>
            <a:custGeom>
              <a:avLst/>
              <a:gdLst/>
              <a:ahLst/>
              <a:cxnLst/>
              <a:rect l="l" t="t" r="r" b="b"/>
              <a:pathLst>
                <a:path w="1010" h="912" extrusionOk="0">
                  <a:moveTo>
                    <a:pt x="310" y="1"/>
                  </a:moveTo>
                  <a:lnTo>
                    <a:pt x="98" y="163"/>
                  </a:lnTo>
                  <a:lnTo>
                    <a:pt x="17" y="342"/>
                  </a:lnTo>
                  <a:lnTo>
                    <a:pt x="1" y="456"/>
                  </a:lnTo>
                  <a:lnTo>
                    <a:pt x="17" y="570"/>
                  </a:lnTo>
                  <a:lnTo>
                    <a:pt x="98" y="749"/>
                  </a:lnTo>
                  <a:lnTo>
                    <a:pt x="326" y="912"/>
                  </a:lnTo>
                  <a:lnTo>
                    <a:pt x="700" y="912"/>
                  </a:lnTo>
                  <a:lnTo>
                    <a:pt x="912" y="749"/>
                  </a:lnTo>
                  <a:lnTo>
                    <a:pt x="993" y="570"/>
                  </a:lnTo>
                  <a:lnTo>
                    <a:pt x="1009" y="456"/>
                  </a:lnTo>
                  <a:lnTo>
                    <a:pt x="993" y="342"/>
                  </a:lnTo>
                  <a:lnTo>
                    <a:pt x="912" y="163"/>
                  </a:lnTo>
                  <a:lnTo>
                    <a:pt x="68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4741500" y="3411500"/>
              <a:ext cx="28500" cy="26875"/>
            </a:xfrm>
            <a:custGeom>
              <a:avLst/>
              <a:gdLst/>
              <a:ahLst/>
              <a:cxnLst/>
              <a:rect l="l" t="t" r="r" b="b"/>
              <a:pathLst>
                <a:path w="1140" h="1075" extrusionOk="0">
                  <a:moveTo>
                    <a:pt x="342" y="1"/>
                  </a:moveTo>
                  <a:lnTo>
                    <a:pt x="98" y="196"/>
                  </a:lnTo>
                  <a:lnTo>
                    <a:pt x="0" y="408"/>
                  </a:lnTo>
                  <a:lnTo>
                    <a:pt x="0" y="538"/>
                  </a:lnTo>
                  <a:lnTo>
                    <a:pt x="0" y="684"/>
                  </a:lnTo>
                  <a:lnTo>
                    <a:pt x="98" y="880"/>
                  </a:lnTo>
                  <a:lnTo>
                    <a:pt x="358" y="1075"/>
                  </a:lnTo>
                  <a:lnTo>
                    <a:pt x="781" y="1075"/>
                  </a:lnTo>
                  <a:lnTo>
                    <a:pt x="1042" y="880"/>
                  </a:lnTo>
                  <a:lnTo>
                    <a:pt x="1139" y="668"/>
                  </a:lnTo>
                  <a:lnTo>
                    <a:pt x="1139" y="538"/>
                  </a:lnTo>
                  <a:lnTo>
                    <a:pt x="1139" y="391"/>
                  </a:lnTo>
                  <a:lnTo>
                    <a:pt x="1042" y="196"/>
                  </a:lnTo>
                  <a:lnTo>
                    <a:pt x="78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5178375" y="5150450"/>
              <a:ext cx="14675" cy="14275"/>
            </a:xfrm>
            <a:custGeom>
              <a:avLst/>
              <a:gdLst/>
              <a:ahLst/>
              <a:cxnLst/>
              <a:rect l="l" t="t" r="r" b="b"/>
              <a:pathLst>
                <a:path w="587" h="571" extrusionOk="0">
                  <a:moveTo>
                    <a:pt x="179" y="1"/>
                  </a:moveTo>
                  <a:lnTo>
                    <a:pt x="17" y="164"/>
                  </a:lnTo>
                  <a:lnTo>
                    <a:pt x="0" y="294"/>
                  </a:lnTo>
                  <a:lnTo>
                    <a:pt x="17" y="424"/>
                  </a:lnTo>
                  <a:lnTo>
                    <a:pt x="179" y="570"/>
                  </a:lnTo>
                  <a:lnTo>
                    <a:pt x="407" y="570"/>
                  </a:lnTo>
                  <a:lnTo>
                    <a:pt x="570" y="424"/>
                  </a:lnTo>
                  <a:lnTo>
                    <a:pt x="586" y="294"/>
                  </a:lnTo>
                  <a:lnTo>
                    <a:pt x="570" y="164"/>
                  </a:lnTo>
                  <a:lnTo>
                    <a:pt x="40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4604425" y="4958475"/>
              <a:ext cx="30925" cy="29300"/>
            </a:xfrm>
            <a:custGeom>
              <a:avLst/>
              <a:gdLst/>
              <a:ahLst/>
              <a:cxnLst/>
              <a:rect l="l" t="t" r="r" b="b"/>
              <a:pathLst>
                <a:path w="1237" h="1172" extrusionOk="0">
                  <a:moveTo>
                    <a:pt x="488" y="0"/>
                  </a:moveTo>
                  <a:lnTo>
                    <a:pt x="277" y="81"/>
                  </a:lnTo>
                  <a:lnTo>
                    <a:pt x="114" y="228"/>
                  </a:lnTo>
                  <a:lnTo>
                    <a:pt x="16" y="456"/>
                  </a:lnTo>
                  <a:lnTo>
                    <a:pt x="0" y="602"/>
                  </a:lnTo>
                  <a:lnTo>
                    <a:pt x="16" y="732"/>
                  </a:lnTo>
                  <a:lnTo>
                    <a:pt x="114" y="960"/>
                  </a:lnTo>
                  <a:lnTo>
                    <a:pt x="293" y="1106"/>
                  </a:lnTo>
                  <a:lnTo>
                    <a:pt x="505" y="1172"/>
                  </a:lnTo>
                  <a:lnTo>
                    <a:pt x="749" y="1172"/>
                  </a:lnTo>
                  <a:lnTo>
                    <a:pt x="960" y="1106"/>
                  </a:lnTo>
                  <a:lnTo>
                    <a:pt x="1123" y="944"/>
                  </a:lnTo>
                  <a:lnTo>
                    <a:pt x="1237" y="716"/>
                  </a:lnTo>
                  <a:lnTo>
                    <a:pt x="1237" y="586"/>
                  </a:lnTo>
                  <a:lnTo>
                    <a:pt x="1220" y="439"/>
                  </a:lnTo>
                  <a:lnTo>
                    <a:pt x="1123" y="212"/>
                  </a:lnTo>
                  <a:lnTo>
                    <a:pt x="944" y="65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3987350" y="5268425"/>
              <a:ext cx="26450" cy="24825"/>
            </a:xfrm>
            <a:custGeom>
              <a:avLst/>
              <a:gdLst/>
              <a:ahLst/>
              <a:cxnLst/>
              <a:rect l="l" t="t" r="r" b="b"/>
              <a:pathLst>
                <a:path w="1058" h="993" extrusionOk="0">
                  <a:moveTo>
                    <a:pt x="326" y="0"/>
                  </a:moveTo>
                  <a:lnTo>
                    <a:pt x="81" y="196"/>
                  </a:lnTo>
                  <a:lnTo>
                    <a:pt x="0" y="391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81" y="830"/>
                  </a:lnTo>
                  <a:lnTo>
                    <a:pt x="326" y="993"/>
                  </a:lnTo>
                  <a:lnTo>
                    <a:pt x="732" y="993"/>
                  </a:lnTo>
                  <a:lnTo>
                    <a:pt x="960" y="814"/>
                  </a:lnTo>
                  <a:lnTo>
                    <a:pt x="1058" y="619"/>
                  </a:lnTo>
                  <a:lnTo>
                    <a:pt x="1058" y="489"/>
                  </a:lnTo>
                  <a:lnTo>
                    <a:pt x="1058" y="375"/>
                  </a:lnTo>
                  <a:lnTo>
                    <a:pt x="960" y="179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4845625" y="4602125"/>
              <a:ext cx="18750" cy="16700"/>
            </a:xfrm>
            <a:custGeom>
              <a:avLst/>
              <a:gdLst/>
              <a:ahLst/>
              <a:cxnLst/>
              <a:rect l="l" t="t" r="r" b="b"/>
              <a:pathLst>
                <a:path w="750" h="668" extrusionOk="0">
                  <a:moveTo>
                    <a:pt x="245" y="1"/>
                  </a:moveTo>
                  <a:lnTo>
                    <a:pt x="33" y="163"/>
                  </a:lnTo>
                  <a:lnTo>
                    <a:pt x="1" y="326"/>
                  </a:lnTo>
                  <a:lnTo>
                    <a:pt x="33" y="489"/>
                  </a:lnTo>
                  <a:lnTo>
                    <a:pt x="245" y="668"/>
                  </a:lnTo>
                  <a:lnTo>
                    <a:pt x="505" y="668"/>
                  </a:lnTo>
                  <a:lnTo>
                    <a:pt x="717" y="489"/>
                  </a:lnTo>
                  <a:lnTo>
                    <a:pt x="749" y="326"/>
                  </a:lnTo>
                  <a:lnTo>
                    <a:pt x="717" y="163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4713425" y="4674125"/>
              <a:ext cx="21175" cy="19950"/>
            </a:xfrm>
            <a:custGeom>
              <a:avLst/>
              <a:gdLst/>
              <a:ahLst/>
              <a:cxnLst/>
              <a:rect l="l" t="t" r="r" b="b"/>
              <a:pathLst>
                <a:path w="847" h="798" extrusionOk="0">
                  <a:moveTo>
                    <a:pt x="261" y="1"/>
                  </a:moveTo>
                  <a:lnTo>
                    <a:pt x="17" y="212"/>
                  </a:lnTo>
                  <a:lnTo>
                    <a:pt x="1" y="408"/>
                  </a:lnTo>
                  <a:lnTo>
                    <a:pt x="33" y="586"/>
                  </a:lnTo>
                  <a:lnTo>
                    <a:pt x="261" y="798"/>
                  </a:lnTo>
                  <a:lnTo>
                    <a:pt x="586" y="798"/>
                  </a:lnTo>
                  <a:lnTo>
                    <a:pt x="831" y="586"/>
                  </a:lnTo>
                  <a:lnTo>
                    <a:pt x="847" y="391"/>
                  </a:lnTo>
                  <a:lnTo>
                    <a:pt x="831" y="212"/>
                  </a:lnTo>
                  <a:lnTo>
                    <a:pt x="5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5179600" y="4808375"/>
              <a:ext cx="3275" cy="2875"/>
            </a:xfrm>
            <a:custGeom>
              <a:avLst/>
              <a:gdLst/>
              <a:ahLst/>
              <a:cxnLst/>
              <a:rect l="l" t="t" r="r" b="b"/>
              <a:pathLst>
                <a:path w="131" h="115" extrusionOk="0">
                  <a:moveTo>
                    <a:pt x="16" y="0"/>
                  </a:moveTo>
                  <a:lnTo>
                    <a:pt x="0" y="65"/>
                  </a:lnTo>
                  <a:lnTo>
                    <a:pt x="16" y="114"/>
                  </a:lnTo>
                  <a:lnTo>
                    <a:pt x="114" y="114"/>
                  </a:lnTo>
                  <a:lnTo>
                    <a:pt x="130" y="65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4325775" y="5196425"/>
              <a:ext cx="18725" cy="16700"/>
            </a:xfrm>
            <a:custGeom>
              <a:avLst/>
              <a:gdLst/>
              <a:ahLst/>
              <a:cxnLst/>
              <a:rect l="l" t="t" r="r" b="b"/>
              <a:pathLst>
                <a:path w="749" h="668" extrusionOk="0">
                  <a:moveTo>
                    <a:pt x="245" y="1"/>
                  </a:moveTo>
                  <a:lnTo>
                    <a:pt x="33" y="180"/>
                  </a:lnTo>
                  <a:lnTo>
                    <a:pt x="1" y="342"/>
                  </a:lnTo>
                  <a:lnTo>
                    <a:pt x="33" y="489"/>
                  </a:lnTo>
                  <a:lnTo>
                    <a:pt x="245" y="668"/>
                  </a:lnTo>
                  <a:lnTo>
                    <a:pt x="505" y="668"/>
                  </a:lnTo>
                  <a:lnTo>
                    <a:pt x="716" y="489"/>
                  </a:lnTo>
                  <a:lnTo>
                    <a:pt x="749" y="342"/>
                  </a:lnTo>
                  <a:lnTo>
                    <a:pt x="716" y="180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4159400" y="5152100"/>
              <a:ext cx="14675" cy="13850"/>
            </a:xfrm>
            <a:custGeom>
              <a:avLst/>
              <a:gdLst/>
              <a:ahLst/>
              <a:cxnLst/>
              <a:rect l="l" t="t" r="r" b="b"/>
              <a:pathLst>
                <a:path w="587" h="554" extrusionOk="0">
                  <a:moveTo>
                    <a:pt x="180" y="0"/>
                  </a:moveTo>
                  <a:lnTo>
                    <a:pt x="17" y="146"/>
                  </a:lnTo>
                  <a:lnTo>
                    <a:pt x="1" y="277"/>
                  </a:lnTo>
                  <a:lnTo>
                    <a:pt x="17" y="407"/>
                  </a:lnTo>
                  <a:lnTo>
                    <a:pt x="180" y="553"/>
                  </a:lnTo>
                  <a:lnTo>
                    <a:pt x="408" y="553"/>
                  </a:lnTo>
                  <a:lnTo>
                    <a:pt x="570" y="407"/>
                  </a:lnTo>
                  <a:lnTo>
                    <a:pt x="586" y="277"/>
                  </a:lnTo>
                  <a:lnTo>
                    <a:pt x="570" y="146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5459450" y="4880375"/>
              <a:ext cx="21175" cy="19950"/>
            </a:xfrm>
            <a:custGeom>
              <a:avLst/>
              <a:gdLst/>
              <a:ahLst/>
              <a:cxnLst/>
              <a:rect l="l" t="t" r="r" b="b"/>
              <a:pathLst>
                <a:path w="847" h="798" extrusionOk="0">
                  <a:moveTo>
                    <a:pt x="261" y="0"/>
                  </a:moveTo>
                  <a:lnTo>
                    <a:pt x="17" y="212"/>
                  </a:lnTo>
                  <a:lnTo>
                    <a:pt x="1" y="407"/>
                  </a:lnTo>
                  <a:lnTo>
                    <a:pt x="17" y="586"/>
                  </a:lnTo>
                  <a:lnTo>
                    <a:pt x="261" y="797"/>
                  </a:lnTo>
                  <a:lnTo>
                    <a:pt x="586" y="781"/>
                  </a:lnTo>
                  <a:lnTo>
                    <a:pt x="830" y="586"/>
                  </a:lnTo>
                  <a:lnTo>
                    <a:pt x="847" y="391"/>
                  </a:lnTo>
                  <a:lnTo>
                    <a:pt x="814" y="195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4673975" y="4789650"/>
              <a:ext cx="55750" cy="53325"/>
            </a:xfrm>
            <a:custGeom>
              <a:avLst/>
              <a:gdLst/>
              <a:ahLst/>
              <a:cxnLst/>
              <a:rect l="l" t="t" r="r" b="b"/>
              <a:pathLst>
                <a:path w="2230" h="2133" extrusionOk="0">
                  <a:moveTo>
                    <a:pt x="895" y="1"/>
                  </a:moveTo>
                  <a:lnTo>
                    <a:pt x="505" y="147"/>
                  </a:lnTo>
                  <a:lnTo>
                    <a:pt x="196" y="424"/>
                  </a:lnTo>
                  <a:lnTo>
                    <a:pt x="17" y="830"/>
                  </a:lnTo>
                  <a:lnTo>
                    <a:pt x="0" y="1075"/>
                  </a:lnTo>
                  <a:lnTo>
                    <a:pt x="17" y="1335"/>
                  </a:lnTo>
                  <a:lnTo>
                    <a:pt x="212" y="1742"/>
                  </a:lnTo>
                  <a:lnTo>
                    <a:pt x="521" y="2002"/>
                  </a:lnTo>
                  <a:lnTo>
                    <a:pt x="912" y="2132"/>
                  </a:lnTo>
                  <a:lnTo>
                    <a:pt x="1335" y="2116"/>
                  </a:lnTo>
                  <a:lnTo>
                    <a:pt x="1725" y="1986"/>
                  </a:lnTo>
                  <a:lnTo>
                    <a:pt x="2034" y="1709"/>
                  </a:lnTo>
                  <a:lnTo>
                    <a:pt x="2213" y="1302"/>
                  </a:lnTo>
                  <a:lnTo>
                    <a:pt x="2230" y="1058"/>
                  </a:lnTo>
                  <a:lnTo>
                    <a:pt x="2197" y="798"/>
                  </a:lnTo>
                  <a:lnTo>
                    <a:pt x="2018" y="391"/>
                  </a:lnTo>
                  <a:lnTo>
                    <a:pt x="1693" y="131"/>
                  </a:lnTo>
                  <a:lnTo>
                    <a:pt x="13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4551125" y="4514275"/>
              <a:ext cx="43150" cy="31750"/>
            </a:xfrm>
            <a:custGeom>
              <a:avLst/>
              <a:gdLst/>
              <a:ahLst/>
              <a:cxnLst/>
              <a:rect l="l" t="t" r="r" b="b"/>
              <a:pathLst>
                <a:path w="1726" h="1270" extrusionOk="0">
                  <a:moveTo>
                    <a:pt x="1075" y="0"/>
                  </a:moveTo>
                  <a:lnTo>
                    <a:pt x="603" y="33"/>
                  </a:lnTo>
                  <a:lnTo>
                    <a:pt x="472" y="49"/>
                  </a:lnTo>
                  <a:lnTo>
                    <a:pt x="261" y="147"/>
                  </a:lnTo>
                  <a:lnTo>
                    <a:pt x="98" y="309"/>
                  </a:lnTo>
                  <a:lnTo>
                    <a:pt x="17" y="521"/>
                  </a:lnTo>
                  <a:lnTo>
                    <a:pt x="1" y="651"/>
                  </a:lnTo>
                  <a:lnTo>
                    <a:pt x="17" y="814"/>
                  </a:lnTo>
                  <a:lnTo>
                    <a:pt x="82" y="960"/>
                  </a:lnTo>
                  <a:lnTo>
                    <a:pt x="180" y="1074"/>
                  </a:lnTo>
                  <a:lnTo>
                    <a:pt x="310" y="1172"/>
                  </a:lnTo>
                  <a:lnTo>
                    <a:pt x="456" y="1237"/>
                  </a:lnTo>
                  <a:lnTo>
                    <a:pt x="619" y="1253"/>
                  </a:lnTo>
                  <a:lnTo>
                    <a:pt x="1091" y="1269"/>
                  </a:lnTo>
                  <a:lnTo>
                    <a:pt x="1221" y="1269"/>
                  </a:lnTo>
                  <a:lnTo>
                    <a:pt x="1449" y="1156"/>
                  </a:lnTo>
                  <a:lnTo>
                    <a:pt x="1611" y="977"/>
                  </a:lnTo>
                  <a:lnTo>
                    <a:pt x="1709" y="749"/>
                  </a:lnTo>
                  <a:lnTo>
                    <a:pt x="1725" y="619"/>
                  </a:lnTo>
                  <a:lnTo>
                    <a:pt x="1693" y="456"/>
                  </a:lnTo>
                  <a:lnTo>
                    <a:pt x="1644" y="309"/>
                  </a:lnTo>
                  <a:lnTo>
                    <a:pt x="1530" y="179"/>
                  </a:lnTo>
                  <a:lnTo>
                    <a:pt x="1400" y="82"/>
                  </a:lnTo>
                  <a:lnTo>
                    <a:pt x="1253" y="17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4436825" y="4913725"/>
              <a:ext cx="29300" cy="27275"/>
            </a:xfrm>
            <a:custGeom>
              <a:avLst/>
              <a:gdLst/>
              <a:ahLst/>
              <a:cxnLst/>
              <a:rect l="l" t="t" r="r" b="b"/>
              <a:pathLst>
                <a:path w="1172" h="1091" extrusionOk="0">
                  <a:moveTo>
                    <a:pt x="798" y="0"/>
                  </a:moveTo>
                  <a:lnTo>
                    <a:pt x="358" y="17"/>
                  </a:lnTo>
                  <a:lnTo>
                    <a:pt x="98" y="212"/>
                  </a:lnTo>
                  <a:lnTo>
                    <a:pt x="17" y="423"/>
                  </a:lnTo>
                  <a:lnTo>
                    <a:pt x="1" y="553"/>
                  </a:lnTo>
                  <a:lnTo>
                    <a:pt x="17" y="684"/>
                  </a:lnTo>
                  <a:lnTo>
                    <a:pt x="114" y="895"/>
                  </a:lnTo>
                  <a:lnTo>
                    <a:pt x="375" y="1090"/>
                  </a:lnTo>
                  <a:lnTo>
                    <a:pt x="814" y="1090"/>
                  </a:lnTo>
                  <a:lnTo>
                    <a:pt x="1074" y="895"/>
                  </a:lnTo>
                  <a:lnTo>
                    <a:pt x="1156" y="684"/>
                  </a:lnTo>
                  <a:lnTo>
                    <a:pt x="1172" y="537"/>
                  </a:lnTo>
                  <a:lnTo>
                    <a:pt x="1156" y="407"/>
                  </a:lnTo>
                  <a:lnTo>
                    <a:pt x="1058" y="196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4529575" y="5098800"/>
              <a:ext cx="40300" cy="38675"/>
            </a:xfrm>
            <a:custGeom>
              <a:avLst/>
              <a:gdLst/>
              <a:ahLst/>
              <a:cxnLst/>
              <a:rect l="l" t="t" r="r" b="b"/>
              <a:pathLst>
                <a:path w="1612" h="1547" extrusionOk="0">
                  <a:moveTo>
                    <a:pt x="651" y="1"/>
                  </a:moveTo>
                  <a:lnTo>
                    <a:pt x="375" y="98"/>
                  </a:lnTo>
                  <a:lnTo>
                    <a:pt x="147" y="293"/>
                  </a:lnTo>
                  <a:lnTo>
                    <a:pt x="17" y="586"/>
                  </a:lnTo>
                  <a:lnTo>
                    <a:pt x="0" y="782"/>
                  </a:lnTo>
                  <a:lnTo>
                    <a:pt x="17" y="961"/>
                  </a:lnTo>
                  <a:lnTo>
                    <a:pt x="147" y="1253"/>
                  </a:lnTo>
                  <a:lnTo>
                    <a:pt x="375" y="1449"/>
                  </a:lnTo>
                  <a:lnTo>
                    <a:pt x="667" y="1546"/>
                  </a:lnTo>
                  <a:lnTo>
                    <a:pt x="977" y="1530"/>
                  </a:lnTo>
                  <a:lnTo>
                    <a:pt x="1253" y="1432"/>
                  </a:lnTo>
                  <a:lnTo>
                    <a:pt x="1481" y="1237"/>
                  </a:lnTo>
                  <a:lnTo>
                    <a:pt x="1611" y="944"/>
                  </a:lnTo>
                  <a:lnTo>
                    <a:pt x="1611" y="765"/>
                  </a:lnTo>
                  <a:lnTo>
                    <a:pt x="1595" y="570"/>
                  </a:lnTo>
                  <a:lnTo>
                    <a:pt x="1465" y="277"/>
                  </a:lnTo>
                  <a:lnTo>
                    <a:pt x="1237" y="82"/>
                  </a:lnTo>
                  <a:lnTo>
                    <a:pt x="9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4331475" y="4941375"/>
              <a:ext cx="24825" cy="22800"/>
            </a:xfrm>
            <a:custGeom>
              <a:avLst/>
              <a:gdLst/>
              <a:ahLst/>
              <a:cxnLst/>
              <a:rect l="l" t="t" r="r" b="b"/>
              <a:pathLst>
                <a:path w="993" h="912" extrusionOk="0">
                  <a:moveTo>
                    <a:pt x="309" y="1"/>
                  </a:moveTo>
                  <a:lnTo>
                    <a:pt x="82" y="163"/>
                  </a:lnTo>
                  <a:lnTo>
                    <a:pt x="0" y="342"/>
                  </a:lnTo>
                  <a:lnTo>
                    <a:pt x="0" y="456"/>
                  </a:lnTo>
                  <a:lnTo>
                    <a:pt x="0" y="570"/>
                  </a:lnTo>
                  <a:lnTo>
                    <a:pt x="82" y="749"/>
                  </a:lnTo>
                  <a:lnTo>
                    <a:pt x="309" y="912"/>
                  </a:lnTo>
                  <a:lnTo>
                    <a:pt x="684" y="912"/>
                  </a:lnTo>
                  <a:lnTo>
                    <a:pt x="895" y="749"/>
                  </a:lnTo>
                  <a:lnTo>
                    <a:pt x="977" y="570"/>
                  </a:lnTo>
                  <a:lnTo>
                    <a:pt x="993" y="456"/>
                  </a:lnTo>
                  <a:lnTo>
                    <a:pt x="977" y="342"/>
                  </a:lnTo>
                  <a:lnTo>
                    <a:pt x="895" y="163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4458375" y="4698125"/>
              <a:ext cx="28500" cy="26475"/>
            </a:xfrm>
            <a:custGeom>
              <a:avLst/>
              <a:gdLst/>
              <a:ahLst/>
              <a:cxnLst/>
              <a:rect l="l" t="t" r="r" b="b"/>
              <a:pathLst>
                <a:path w="1140" h="1059" extrusionOk="0">
                  <a:moveTo>
                    <a:pt x="359" y="1"/>
                  </a:moveTo>
                  <a:lnTo>
                    <a:pt x="98" y="196"/>
                  </a:lnTo>
                  <a:lnTo>
                    <a:pt x="17" y="407"/>
                  </a:lnTo>
                  <a:lnTo>
                    <a:pt x="1" y="538"/>
                  </a:lnTo>
                  <a:lnTo>
                    <a:pt x="17" y="668"/>
                  </a:lnTo>
                  <a:lnTo>
                    <a:pt x="98" y="879"/>
                  </a:lnTo>
                  <a:lnTo>
                    <a:pt x="359" y="1058"/>
                  </a:lnTo>
                  <a:lnTo>
                    <a:pt x="782" y="1058"/>
                  </a:lnTo>
                  <a:lnTo>
                    <a:pt x="1042" y="863"/>
                  </a:lnTo>
                  <a:lnTo>
                    <a:pt x="1140" y="652"/>
                  </a:lnTo>
                  <a:lnTo>
                    <a:pt x="1140" y="521"/>
                  </a:lnTo>
                  <a:lnTo>
                    <a:pt x="1124" y="391"/>
                  </a:lnTo>
                  <a:lnTo>
                    <a:pt x="1026" y="180"/>
                  </a:lnTo>
                  <a:lnTo>
                    <a:pt x="78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5899175" y="4871425"/>
              <a:ext cx="28500" cy="26450"/>
            </a:xfrm>
            <a:custGeom>
              <a:avLst/>
              <a:gdLst/>
              <a:ahLst/>
              <a:cxnLst/>
              <a:rect l="l" t="t" r="r" b="b"/>
              <a:pathLst>
                <a:path w="1140" h="1058" extrusionOk="0">
                  <a:moveTo>
                    <a:pt x="358" y="0"/>
                  </a:moveTo>
                  <a:lnTo>
                    <a:pt x="98" y="195"/>
                  </a:lnTo>
                  <a:lnTo>
                    <a:pt x="17" y="407"/>
                  </a:lnTo>
                  <a:lnTo>
                    <a:pt x="0" y="537"/>
                  </a:lnTo>
                  <a:lnTo>
                    <a:pt x="17" y="667"/>
                  </a:lnTo>
                  <a:lnTo>
                    <a:pt x="98" y="862"/>
                  </a:lnTo>
                  <a:lnTo>
                    <a:pt x="358" y="1058"/>
                  </a:lnTo>
                  <a:lnTo>
                    <a:pt x="798" y="1041"/>
                  </a:lnTo>
                  <a:lnTo>
                    <a:pt x="1042" y="862"/>
                  </a:lnTo>
                  <a:lnTo>
                    <a:pt x="1139" y="651"/>
                  </a:lnTo>
                  <a:lnTo>
                    <a:pt x="1139" y="521"/>
                  </a:lnTo>
                  <a:lnTo>
                    <a:pt x="1123" y="391"/>
                  </a:lnTo>
                  <a:lnTo>
                    <a:pt x="1042" y="179"/>
                  </a:lnTo>
                  <a:lnTo>
                    <a:pt x="78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5549350" y="4861650"/>
              <a:ext cx="32575" cy="30950"/>
            </a:xfrm>
            <a:custGeom>
              <a:avLst/>
              <a:gdLst/>
              <a:ahLst/>
              <a:cxnLst/>
              <a:rect l="l" t="t" r="r" b="b"/>
              <a:pathLst>
                <a:path w="1303" h="1238" extrusionOk="0">
                  <a:moveTo>
                    <a:pt x="521" y="1"/>
                  </a:moveTo>
                  <a:lnTo>
                    <a:pt x="293" y="82"/>
                  </a:lnTo>
                  <a:lnTo>
                    <a:pt x="114" y="245"/>
                  </a:lnTo>
                  <a:lnTo>
                    <a:pt x="17" y="472"/>
                  </a:lnTo>
                  <a:lnTo>
                    <a:pt x="0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7" y="1237"/>
                  </a:lnTo>
                  <a:lnTo>
                    <a:pt x="781" y="1237"/>
                  </a:lnTo>
                  <a:lnTo>
                    <a:pt x="1009" y="1156"/>
                  </a:lnTo>
                  <a:lnTo>
                    <a:pt x="1188" y="993"/>
                  </a:lnTo>
                  <a:lnTo>
                    <a:pt x="1286" y="749"/>
                  </a:lnTo>
                  <a:lnTo>
                    <a:pt x="1302" y="603"/>
                  </a:lnTo>
                  <a:lnTo>
                    <a:pt x="1286" y="456"/>
                  </a:lnTo>
                  <a:lnTo>
                    <a:pt x="1188" y="228"/>
                  </a:lnTo>
                  <a:lnTo>
                    <a:pt x="993" y="66"/>
                  </a:lnTo>
                  <a:lnTo>
                    <a:pt x="76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5760050" y="4853525"/>
              <a:ext cx="18350" cy="17925"/>
            </a:xfrm>
            <a:custGeom>
              <a:avLst/>
              <a:gdLst/>
              <a:ahLst/>
              <a:cxnLst/>
              <a:rect l="l" t="t" r="r" b="b"/>
              <a:pathLst>
                <a:path w="734" h="717" extrusionOk="0">
                  <a:moveTo>
                    <a:pt x="229" y="0"/>
                  </a:moveTo>
                  <a:lnTo>
                    <a:pt x="17" y="195"/>
                  </a:lnTo>
                  <a:lnTo>
                    <a:pt x="1" y="358"/>
                  </a:lnTo>
                  <a:lnTo>
                    <a:pt x="17" y="521"/>
                  </a:lnTo>
                  <a:lnTo>
                    <a:pt x="229" y="716"/>
                  </a:lnTo>
                  <a:lnTo>
                    <a:pt x="505" y="716"/>
                  </a:lnTo>
                  <a:lnTo>
                    <a:pt x="717" y="521"/>
                  </a:lnTo>
                  <a:lnTo>
                    <a:pt x="733" y="358"/>
                  </a:lnTo>
                  <a:lnTo>
                    <a:pt x="717" y="195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5507450" y="4702200"/>
              <a:ext cx="40700" cy="39075"/>
            </a:xfrm>
            <a:custGeom>
              <a:avLst/>
              <a:gdLst/>
              <a:ahLst/>
              <a:cxnLst/>
              <a:rect l="l" t="t" r="r" b="b"/>
              <a:pathLst>
                <a:path w="1628" h="1563" extrusionOk="0">
                  <a:moveTo>
                    <a:pt x="651" y="0"/>
                  </a:moveTo>
                  <a:lnTo>
                    <a:pt x="359" y="114"/>
                  </a:lnTo>
                  <a:lnTo>
                    <a:pt x="147" y="310"/>
                  </a:lnTo>
                  <a:lnTo>
                    <a:pt x="17" y="602"/>
                  </a:lnTo>
                  <a:lnTo>
                    <a:pt x="1" y="798"/>
                  </a:lnTo>
                  <a:lnTo>
                    <a:pt x="17" y="977"/>
                  </a:lnTo>
                  <a:lnTo>
                    <a:pt x="147" y="1270"/>
                  </a:lnTo>
                  <a:lnTo>
                    <a:pt x="375" y="1465"/>
                  </a:lnTo>
                  <a:lnTo>
                    <a:pt x="668" y="1562"/>
                  </a:lnTo>
                  <a:lnTo>
                    <a:pt x="977" y="1546"/>
                  </a:lnTo>
                  <a:lnTo>
                    <a:pt x="1253" y="1449"/>
                  </a:lnTo>
                  <a:lnTo>
                    <a:pt x="1481" y="1253"/>
                  </a:lnTo>
                  <a:lnTo>
                    <a:pt x="1611" y="960"/>
                  </a:lnTo>
                  <a:lnTo>
                    <a:pt x="1628" y="765"/>
                  </a:lnTo>
                  <a:lnTo>
                    <a:pt x="1611" y="586"/>
                  </a:lnTo>
                  <a:lnTo>
                    <a:pt x="1481" y="293"/>
                  </a:lnTo>
                  <a:lnTo>
                    <a:pt x="1237" y="98"/>
                  </a:lnTo>
                  <a:lnTo>
                    <a:pt x="96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6" name="Google Shape;226;p3"/>
          <p:cNvGrpSpPr/>
          <p:nvPr/>
        </p:nvGrpSpPr>
        <p:grpSpPr>
          <a:xfrm>
            <a:off x="6987059" y="286439"/>
            <a:ext cx="1891514" cy="2517439"/>
            <a:chOff x="5772675" y="3251650"/>
            <a:chExt cx="1462775" cy="1946825"/>
          </a:xfrm>
        </p:grpSpPr>
        <p:sp>
          <p:nvSpPr>
            <p:cNvPr id="227" name="Google Shape;227;p3"/>
            <p:cNvSpPr/>
            <p:nvPr/>
          </p:nvSpPr>
          <p:spPr>
            <a:xfrm>
              <a:off x="6773725" y="3636875"/>
              <a:ext cx="12250" cy="11000"/>
            </a:xfrm>
            <a:custGeom>
              <a:avLst/>
              <a:gdLst/>
              <a:ahLst/>
              <a:cxnLst/>
              <a:rect l="l" t="t" r="r" b="b"/>
              <a:pathLst>
                <a:path w="490" h="440" extrusionOk="0">
                  <a:moveTo>
                    <a:pt x="164" y="0"/>
                  </a:moveTo>
                  <a:lnTo>
                    <a:pt x="17" y="114"/>
                  </a:lnTo>
                  <a:lnTo>
                    <a:pt x="1" y="212"/>
                  </a:lnTo>
                  <a:lnTo>
                    <a:pt x="17" y="325"/>
                  </a:lnTo>
                  <a:lnTo>
                    <a:pt x="164" y="439"/>
                  </a:lnTo>
                  <a:lnTo>
                    <a:pt x="326" y="439"/>
                  </a:lnTo>
                  <a:lnTo>
                    <a:pt x="473" y="325"/>
                  </a:lnTo>
                  <a:lnTo>
                    <a:pt x="489" y="212"/>
                  </a:lnTo>
                  <a:lnTo>
                    <a:pt x="473" y="114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6794900" y="3740175"/>
              <a:ext cx="20750" cy="19150"/>
            </a:xfrm>
            <a:custGeom>
              <a:avLst/>
              <a:gdLst/>
              <a:ahLst/>
              <a:cxnLst/>
              <a:rect l="l" t="t" r="r" b="b"/>
              <a:pathLst>
                <a:path w="830" h="766" extrusionOk="0">
                  <a:moveTo>
                    <a:pt x="244" y="1"/>
                  </a:moveTo>
                  <a:lnTo>
                    <a:pt x="16" y="196"/>
                  </a:lnTo>
                  <a:lnTo>
                    <a:pt x="0" y="391"/>
                  </a:lnTo>
                  <a:lnTo>
                    <a:pt x="33" y="570"/>
                  </a:lnTo>
                  <a:lnTo>
                    <a:pt x="260" y="766"/>
                  </a:lnTo>
                  <a:lnTo>
                    <a:pt x="570" y="766"/>
                  </a:lnTo>
                  <a:lnTo>
                    <a:pt x="797" y="554"/>
                  </a:lnTo>
                  <a:lnTo>
                    <a:pt x="830" y="375"/>
                  </a:lnTo>
                  <a:lnTo>
                    <a:pt x="797" y="196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6589050" y="3586825"/>
              <a:ext cx="20775" cy="19550"/>
            </a:xfrm>
            <a:custGeom>
              <a:avLst/>
              <a:gdLst/>
              <a:ahLst/>
              <a:cxnLst/>
              <a:rect l="l" t="t" r="r" b="b"/>
              <a:pathLst>
                <a:path w="831" h="782" extrusionOk="0">
                  <a:moveTo>
                    <a:pt x="261" y="1"/>
                  </a:moveTo>
                  <a:lnTo>
                    <a:pt x="17" y="212"/>
                  </a:lnTo>
                  <a:lnTo>
                    <a:pt x="1" y="391"/>
                  </a:lnTo>
                  <a:lnTo>
                    <a:pt x="34" y="586"/>
                  </a:lnTo>
                  <a:lnTo>
                    <a:pt x="261" y="782"/>
                  </a:lnTo>
                  <a:lnTo>
                    <a:pt x="570" y="765"/>
                  </a:lnTo>
                  <a:lnTo>
                    <a:pt x="798" y="570"/>
                  </a:lnTo>
                  <a:lnTo>
                    <a:pt x="831" y="391"/>
                  </a:lnTo>
                  <a:lnTo>
                    <a:pt x="798" y="196"/>
                  </a:lnTo>
                  <a:lnTo>
                    <a:pt x="5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6828250" y="3251650"/>
              <a:ext cx="13025" cy="12225"/>
            </a:xfrm>
            <a:custGeom>
              <a:avLst/>
              <a:gdLst/>
              <a:ahLst/>
              <a:cxnLst/>
              <a:rect l="l" t="t" r="r" b="b"/>
              <a:pathLst>
                <a:path w="521" h="489" extrusionOk="0">
                  <a:moveTo>
                    <a:pt x="163" y="0"/>
                  </a:moveTo>
                  <a:lnTo>
                    <a:pt x="17" y="131"/>
                  </a:lnTo>
                  <a:lnTo>
                    <a:pt x="0" y="245"/>
                  </a:lnTo>
                  <a:lnTo>
                    <a:pt x="17" y="358"/>
                  </a:lnTo>
                  <a:lnTo>
                    <a:pt x="163" y="489"/>
                  </a:lnTo>
                  <a:lnTo>
                    <a:pt x="358" y="489"/>
                  </a:lnTo>
                  <a:lnTo>
                    <a:pt x="505" y="358"/>
                  </a:lnTo>
                  <a:lnTo>
                    <a:pt x="521" y="245"/>
                  </a:lnTo>
                  <a:lnTo>
                    <a:pt x="505" y="131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6838425" y="3522150"/>
              <a:ext cx="24025" cy="22400"/>
            </a:xfrm>
            <a:custGeom>
              <a:avLst/>
              <a:gdLst/>
              <a:ahLst/>
              <a:cxnLst/>
              <a:rect l="l" t="t" r="r" b="b"/>
              <a:pathLst>
                <a:path w="961" h="896" extrusionOk="0">
                  <a:moveTo>
                    <a:pt x="651" y="1"/>
                  </a:moveTo>
                  <a:lnTo>
                    <a:pt x="293" y="17"/>
                  </a:lnTo>
                  <a:lnTo>
                    <a:pt x="81" y="180"/>
                  </a:lnTo>
                  <a:lnTo>
                    <a:pt x="0" y="342"/>
                  </a:lnTo>
                  <a:lnTo>
                    <a:pt x="0" y="456"/>
                  </a:lnTo>
                  <a:lnTo>
                    <a:pt x="16" y="570"/>
                  </a:lnTo>
                  <a:lnTo>
                    <a:pt x="81" y="733"/>
                  </a:lnTo>
                  <a:lnTo>
                    <a:pt x="293" y="896"/>
                  </a:lnTo>
                  <a:lnTo>
                    <a:pt x="651" y="879"/>
                  </a:lnTo>
                  <a:lnTo>
                    <a:pt x="862" y="733"/>
                  </a:lnTo>
                  <a:lnTo>
                    <a:pt x="944" y="554"/>
                  </a:lnTo>
                  <a:lnTo>
                    <a:pt x="960" y="440"/>
                  </a:lnTo>
                  <a:lnTo>
                    <a:pt x="944" y="326"/>
                  </a:lnTo>
                  <a:lnTo>
                    <a:pt x="862" y="163"/>
                  </a:lnTo>
                  <a:lnTo>
                    <a:pt x="65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6661475" y="3278500"/>
              <a:ext cx="35825" cy="34600"/>
            </a:xfrm>
            <a:custGeom>
              <a:avLst/>
              <a:gdLst/>
              <a:ahLst/>
              <a:cxnLst/>
              <a:rect l="l" t="t" r="r" b="b"/>
              <a:pathLst>
                <a:path w="1433" h="1384" extrusionOk="0">
                  <a:moveTo>
                    <a:pt x="570" y="0"/>
                  </a:moveTo>
                  <a:lnTo>
                    <a:pt x="326" y="98"/>
                  </a:lnTo>
                  <a:lnTo>
                    <a:pt x="130" y="277"/>
                  </a:lnTo>
                  <a:lnTo>
                    <a:pt x="16" y="537"/>
                  </a:lnTo>
                  <a:lnTo>
                    <a:pt x="0" y="700"/>
                  </a:lnTo>
                  <a:lnTo>
                    <a:pt x="16" y="863"/>
                  </a:lnTo>
                  <a:lnTo>
                    <a:pt x="130" y="1123"/>
                  </a:lnTo>
                  <a:lnTo>
                    <a:pt x="342" y="1302"/>
                  </a:lnTo>
                  <a:lnTo>
                    <a:pt x="586" y="1383"/>
                  </a:lnTo>
                  <a:lnTo>
                    <a:pt x="863" y="1383"/>
                  </a:lnTo>
                  <a:lnTo>
                    <a:pt x="1107" y="1286"/>
                  </a:lnTo>
                  <a:lnTo>
                    <a:pt x="1318" y="1107"/>
                  </a:lnTo>
                  <a:lnTo>
                    <a:pt x="1432" y="846"/>
                  </a:lnTo>
                  <a:lnTo>
                    <a:pt x="1432" y="684"/>
                  </a:lnTo>
                  <a:lnTo>
                    <a:pt x="1416" y="521"/>
                  </a:lnTo>
                  <a:lnTo>
                    <a:pt x="1302" y="261"/>
                  </a:lnTo>
                  <a:lnTo>
                    <a:pt x="1090" y="82"/>
                  </a:lnTo>
                  <a:lnTo>
                    <a:pt x="8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6764375" y="3935025"/>
              <a:ext cx="39075" cy="37450"/>
            </a:xfrm>
            <a:custGeom>
              <a:avLst/>
              <a:gdLst/>
              <a:ahLst/>
              <a:cxnLst/>
              <a:rect l="l" t="t" r="r" b="b"/>
              <a:pathLst>
                <a:path w="1563" h="1498" extrusionOk="0">
                  <a:moveTo>
                    <a:pt x="912" y="1"/>
                  </a:moveTo>
                  <a:lnTo>
                    <a:pt x="619" y="17"/>
                  </a:lnTo>
                  <a:lnTo>
                    <a:pt x="359" y="114"/>
                  </a:lnTo>
                  <a:lnTo>
                    <a:pt x="131" y="293"/>
                  </a:lnTo>
                  <a:lnTo>
                    <a:pt x="17" y="586"/>
                  </a:lnTo>
                  <a:lnTo>
                    <a:pt x="1" y="765"/>
                  </a:lnTo>
                  <a:lnTo>
                    <a:pt x="17" y="944"/>
                  </a:lnTo>
                  <a:lnTo>
                    <a:pt x="147" y="1221"/>
                  </a:lnTo>
                  <a:lnTo>
                    <a:pt x="375" y="1400"/>
                  </a:lnTo>
                  <a:lnTo>
                    <a:pt x="635" y="1497"/>
                  </a:lnTo>
                  <a:lnTo>
                    <a:pt x="928" y="1497"/>
                  </a:lnTo>
                  <a:lnTo>
                    <a:pt x="1205" y="1400"/>
                  </a:lnTo>
                  <a:lnTo>
                    <a:pt x="1416" y="1205"/>
                  </a:lnTo>
                  <a:lnTo>
                    <a:pt x="1546" y="928"/>
                  </a:lnTo>
                  <a:lnTo>
                    <a:pt x="1563" y="749"/>
                  </a:lnTo>
                  <a:lnTo>
                    <a:pt x="1546" y="554"/>
                  </a:lnTo>
                  <a:lnTo>
                    <a:pt x="1416" y="277"/>
                  </a:lnTo>
                  <a:lnTo>
                    <a:pt x="1189" y="98"/>
                  </a:lnTo>
                  <a:lnTo>
                    <a:pt x="9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6720050" y="3513200"/>
              <a:ext cx="20775" cy="19550"/>
            </a:xfrm>
            <a:custGeom>
              <a:avLst/>
              <a:gdLst/>
              <a:ahLst/>
              <a:cxnLst/>
              <a:rect l="l" t="t" r="r" b="b"/>
              <a:pathLst>
                <a:path w="831" h="782" extrusionOk="0">
                  <a:moveTo>
                    <a:pt x="244" y="1"/>
                  </a:moveTo>
                  <a:lnTo>
                    <a:pt x="16" y="212"/>
                  </a:lnTo>
                  <a:lnTo>
                    <a:pt x="0" y="391"/>
                  </a:lnTo>
                  <a:lnTo>
                    <a:pt x="16" y="586"/>
                  </a:lnTo>
                  <a:lnTo>
                    <a:pt x="261" y="782"/>
                  </a:lnTo>
                  <a:lnTo>
                    <a:pt x="570" y="765"/>
                  </a:lnTo>
                  <a:lnTo>
                    <a:pt x="797" y="570"/>
                  </a:lnTo>
                  <a:lnTo>
                    <a:pt x="830" y="391"/>
                  </a:lnTo>
                  <a:lnTo>
                    <a:pt x="797" y="196"/>
                  </a:lnTo>
                  <a:lnTo>
                    <a:pt x="5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6750950" y="337815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17" y="375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98" y="831"/>
                  </a:lnTo>
                  <a:lnTo>
                    <a:pt x="342" y="1010"/>
                  </a:lnTo>
                  <a:lnTo>
                    <a:pt x="749" y="993"/>
                  </a:lnTo>
                  <a:lnTo>
                    <a:pt x="993" y="814"/>
                  </a:lnTo>
                  <a:lnTo>
                    <a:pt x="1075" y="619"/>
                  </a:lnTo>
                  <a:lnTo>
                    <a:pt x="1091" y="489"/>
                  </a:lnTo>
                  <a:lnTo>
                    <a:pt x="1075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6796100" y="5113850"/>
              <a:ext cx="30125" cy="28900"/>
            </a:xfrm>
            <a:custGeom>
              <a:avLst/>
              <a:gdLst/>
              <a:ahLst/>
              <a:cxnLst/>
              <a:rect l="l" t="t" r="r" b="b"/>
              <a:pathLst>
                <a:path w="1205" h="1156" extrusionOk="0">
                  <a:moveTo>
                    <a:pt x="473" y="1"/>
                  </a:moveTo>
                  <a:lnTo>
                    <a:pt x="277" y="82"/>
                  </a:lnTo>
                  <a:lnTo>
                    <a:pt x="99" y="228"/>
                  </a:lnTo>
                  <a:lnTo>
                    <a:pt x="1" y="440"/>
                  </a:lnTo>
                  <a:lnTo>
                    <a:pt x="1" y="586"/>
                  </a:lnTo>
                  <a:lnTo>
                    <a:pt x="17" y="733"/>
                  </a:lnTo>
                  <a:lnTo>
                    <a:pt x="115" y="944"/>
                  </a:lnTo>
                  <a:lnTo>
                    <a:pt x="277" y="1091"/>
                  </a:lnTo>
                  <a:lnTo>
                    <a:pt x="489" y="1156"/>
                  </a:lnTo>
                  <a:lnTo>
                    <a:pt x="717" y="1156"/>
                  </a:lnTo>
                  <a:lnTo>
                    <a:pt x="928" y="1074"/>
                  </a:lnTo>
                  <a:lnTo>
                    <a:pt x="1091" y="928"/>
                  </a:lnTo>
                  <a:lnTo>
                    <a:pt x="1189" y="716"/>
                  </a:lnTo>
                  <a:lnTo>
                    <a:pt x="1205" y="570"/>
                  </a:lnTo>
                  <a:lnTo>
                    <a:pt x="1189" y="424"/>
                  </a:lnTo>
                  <a:lnTo>
                    <a:pt x="1091" y="212"/>
                  </a:lnTo>
                  <a:lnTo>
                    <a:pt x="912" y="66"/>
                  </a:lnTo>
                  <a:lnTo>
                    <a:pt x="7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7064175" y="3529475"/>
              <a:ext cx="28100" cy="26050"/>
            </a:xfrm>
            <a:custGeom>
              <a:avLst/>
              <a:gdLst/>
              <a:ahLst/>
              <a:cxnLst/>
              <a:rect l="l" t="t" r="r" b="b"/>
              <a:pathLst>
                <a:path w="1124" h="1042" extrusionOk="0">
                  <a:moveTo>
                    <a:pt x="342" y="0"/>
                  </a:moveTo>
                  <a:lnTo>
                    <a:pt x="98" y="196"/>
                  </a:lnTo>
                  <a:lnTo>
                    <a:pt x="17" y="391"/>
                  </a:lnTo>
                  <a:lnTo>
                    <a:pt x="0" y="521"/>
                  </a:lnTo>
                  <a:lnTo>
                    <a:pt x="17" y="651"/>
                  </a:lnTo>
                  <a:lnTo>
                    <a:pt x="98" y="863"/>
                  </a:lnTo>
                  <a:lnTo>
                    <a:pt x="358" y="1042"/>
                  </a:lnTo>
                  <a:lnTo>
                    <a:pt x="781" y="1026"/>
                  </a:lnTo>
                  <a:lnTo>
                    <a:pt x="1025" y="847"/>
                  </a:lnTo>
                  <a:lnTo>
                    <a:pt x="1107" y="635"/>
                  </a:lnTo>
                  <a:lnTo>
                    <a:pt x="1123" y="505"/>
                  </a:lnTo>
                  <a:lnTo>
                    <a:pt x="1107" y="375"/>
                  </a:lnTo>
                  <a:lnTo>
                    <a:pt x="1009" y="179"/>
                  </a:lnTo>
                  <a:lnTo>
                    <a:pt x="7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7071500" y="3382225"/>
              <a:ext cx="33775" cy="32150"/>
            </a:xfrm>
            <a:custGeom>
              <a:avLst/>
              <a:gdLst/>
              <a:ahLst/>
              <a:cxnLst/>
              <a:rect l="l" t="t" r="r" b="b"/>
              <a:pathLst>
                <a:path w="1351" h="1286" extrusionOk="0">
                  <a:moveTo>
                    <a:pt x="537" y="0"/>
                  </a:moveTo>
                  <a:lnTo>
                    <a:pt x="309" y="98"/>
                  </a:lnTo>
                  <a:lnTo>
                    <a:pt x="114" y="261"/>
                  </a:lnTo>
                  <a:lnTo>
                    <a:pt x="17" y="505"/>
                  </a:lnTo>
                  <a:lnTo>
                    <a:pt x="0" y="651"/>
                  </a:lnTo>
                  <a:lnTo>
                    <a:pt x="17" y="814"/>
                  </a:lnTo>
                  <a:lnTo>
                    <a:pt x="130" y="1058"/>
                  </a:lnTo>
                  <a:lnTo>
                    <a:pt x="326" y="1204"/>
                  </a:lnTo>
                  <a:lnTo>
                    <a:pt x="554" y="1286"/>
                  </a:lnTo>
                  <a:lnTo>
                    <a:pt x="814" y="1286"/>
                  </a:lnTo>
                  <a:lnTo>
                    <a:pt x="1042" y="1204"/>
                  </a:lnTo>
                  <a:lnTo>
                    <a:pt x="1237" y="1042"/>
                  </a:lnTo>
                  <a:lnTo>
                    <a:pt x="1335" y="798"/>
                  </a:lnTo>
                  <a:lnTo>
                    <a:pt x="1351" y="635"/>
                  </a:lnTo>
                  <a:lnTo>
                    <a:pt x="1335" y="489"/>
                  </a:lnTo>
                  <a:lnTo>
                    <a:pt x="1221" y="244"/>
                  </a:lnTo>
                  <a:lnTo>
                    <a:pt x="1025" y="82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7203300" y="5167550"/>
              <a:ext cx="32150" cy="30925"/>
            </a:xfrm>
            <a:custGeom>
              <a:avLst/>
              <a:gdLst/>
              <a:ahLst/>
              <a:cxnLst/>
              <a:rect l="l" t="t" r="r" b="b"/>
              <a:pathLst>
                <a:path w="1286" h="1237" extrusionOk="0">
                  <a:moveTo>
                    <a:pt x="521" y="0"/>
                  </a:moveTo>
                  <a:lnTo>
                    <a:pt x="293" y="82"/>
                  </a:lnTo>
                  <a:lnTo>
                    <a:pt x="114" y="244"/>
                  </a:lnTo>
                  <a:lnTo>
                    <a:pt x="0" y="472"/>
                  </a:lnTo>
                  <a:lnTo>
                    <a:pt x="0" y="619"/>
                  </a:lnTo>
                  <a:lnTo>
                    <a:pt x="0" y="781"/>
                  </a:lnTo>
                  <a:lnTo>
                    <a:pt x="114" y="1009"/>
                  </a:lnTo>
                  <a:lnTo>
                    <a:pt x="293" y="1156"/>
                  </a:lnTo>
                  <a:lnTo>
                    <a:pt x="537" y="1237"/>
                  </a:lnTo>
                  <a:lnTo>
                    <a:pt x="765" y="1237"/>
                  </a:lnTo>
                  <a:lnTo>
                    <a:pt x="993" y="1156"/>
                  </a:lnTo>
                  <a:lnTo>
                    <a:pt x="1172" y="993"/>
                  </a:lnTo>
                  <a:lnTo>
                    <a:pt x="1285" y="765"/>
                  </a:lnTo>
                  <a:lnTo>
                    <a:pt x="1285" y="602"/>
                  </a:lnTo>
                  <a:lnTo>
                    <a:pt x="1285" y="456"/>
                  </a:lnTo>
                  <a:lnTo>
                    <a:pt x="1172" y="228"/>
                  </a:lnTo>
                  <a:lnTo>
                    <a:pt x="993" y="65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7004375" y="4772575"/>
              <a:ext cx="36225" cy="34600"/>
            </a:xfrm>
            <a:custGeom>
              <a:avLst/>
              <a:gdLst/>
              <a:ahLst/>
              <a:cxnLst/>
              <a:rect l="l" t="t" r="r" b="b"/>
              <a:pathLst>
                <a:path w="1449" h="1384" extrusionOk="0">
                  <a:moveTo>
                    <a:pt x="586" y="0"/>
                  </a:moveTo>
                  <a:lnTo>
                    <a:pt x="326" y="98"/>
                  </a:lnTo>
                  <a:lnTo>
                    <a:pt x="131" y="277"/>
                  </a:lnTo>
                  <a:lnTo>
                    <a:pt x="17" y="537"/>
                  </a:lnTo>
                  <a:lnTo>
                    <a:pt x="1" y="700"/>
                  </a:lnTo>
                  <a:lnTo>
                    <a:pt x="17" y="863"/>
                  </a:lnTo>
                  <a:lnTo>
                    <a:pt x="147" y="1123"/>
                  </a:lnTo>
                  <a:lnTo>
                    <a:pt x="342" y="1302"/>
                  </a:lnTo>
                  <a:lnTo>
                    <a:pt x="603" y="1383"/>
                  </a:lnTo>
                  <a:lnTo>
                    <a:pt x="863" y="1383"/>
                  </a:lnTo>
                  <a:lnTo>
                    <a:pt x="1123" y="1286"/>
                  </a:lnTo>
                  <a:lnTo>
                    <a:pt x="1319" y="1107"/>
                  </a:lnTo>
                  <a:lnTo>
                    <a:pt x="1432" y="846"/>
                  </a:lnTo>
                  <a:lnTo>
                    <a:pt x="1449" y="684"/>
                  </a:lnTo>
                  <a:lnTo>
                    <a:pt x="1432" y="521"/>
                  </a:lnTo>
                  <a:lnTo>
                    <a:pt x="1302" y="261"/>
                  </a:lnTo>
                  <a:lnTo>
                    <a:pt x="1107" y="82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6979575" y="4322675"/>
              <a:ext cx="26050" cy="24025"/>
            </a:xfrm>
            <a:custGeom>
              <a:avLst/>
              <a:gdLst/>
              <a:ahLst/>
              <a:cxnLst/>
              <a:rect l="l" t="t" r="r" b="b"/>
              <a:pathLst>
                <a:path w="1042" h="961" extrusionOk="0">
                  <a:moveTo>
                    <a:pt x="325" y="1"/>
                  </a:moveTo>
                  <a:lnTo>
                    <a:pt x="98" y="180"/>
                  </a:lnTo>
                  <a:lnTo>
                    <a:pt x="16" y="375"/>
                  </a:lnTo>
                  <a:lnTo>
                    <a:pt x="0" y="489"/>
                  </a:lnTo>
                  <a:lnTo>
                    <a:pt x="16" y="603"/>
                  </a:lnTo>
                  <a:lnTo>
                    <a:pt x="98" y="798"/>
                  </a:lnTo>
                  <a:lnTo>
                    <a:pt x="325" y="961"/>
                  </a:lnTo>
                  <a:lnTo>
                    <a:pt x="716" y="961"/>
                  </a:lnTo>
                  <a:lnTo>
                    <a:pt x="944" y="782"/>
                  </a:lnTo>
                  <a:lnTo>
                    <a:pt x="1025" y="586"/>
                  </a:lnTo>
                  <a:lnTo>
                    <a:pt x="1041" y="473"/>
                  </a:lnTo>
                  <a:lnTo>
                    <a:pt x="1025" y="359"/>
                  </a:lnTo>
                  <a:lnTo>
                    <a:pt x="944" y="163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7013325" y="3703975"/>
              <a:ext cx="38675" cy="37450"/>
            </a:xfrm>
            <a:custGeom>
              <a:avLst/>
              <a:gdLst/>
              <a:ahLst/>
              <a:cxnLst/>
              <a:rect l="l" t="t" r="r" b="b"/>
              <a:pathLst>
                <a:path w="1547" h="1498" extrusionOk="0">
                  <a:moveTo>
                    <a:pt x="912" y="1"/>
                  </a:moveTo>
                  <a:lnTo>
                    <a:pt x="619" y="17"/>
                  </a:lnTo>
                  <a:lnTo>
                    <a:pt x="342" y="115"/>
                  </a:lnTo>
                  <a:lnTo>
                    <a:pt x="131" y="294"/>
                  </a:lnTo>
                  <a:lnTo>
                    <a:pt x="1" y="586"/>
                  </a:lnTo>
                  <a:lnTo>
                    <a:pt x="1" y="765"/>
                  </a:lnTo>
                  <a:lnTo>
                    <a:pt x="17" y="944"/>
                  </a:lnTo>
                  <a:lnTo>
                    <a:pt x="147" y="1221"/>
                  </a:lnTo>
                  <a:lnTo>
                    <a:pt x="359" y="1400"/>
                  </a:lnTo>
                  <a:lnTo>
                    <a:pt x="635" y="1498"/>
                  </a:lnTo>
                  <a:lnTo>
                    <a:pt x="928" y="1498"/>
                  </a:lnTo>
                  <a:lnTo>
                    <a:pt x="1205" y="1400"/>
                  </a:lnTo>
                  <a:lnTo>
                    <a:pt x="1416" y="1205"/>
                  </a:lnTo>
                  <a:lnTo>
                    <a:pt x="1546" y="928"/>
                  </a:lnTo>
                  <a:lnTo>
                    <a:pt x="1546" y="749"/>
                  </a:lnTo>
                  <a:lnTo>
                    <a:pt x="1530" y="570"/>
                  </a:lnTo>
                  <a:lnTo>
                    <a:pt x="1400" y="277"/>
                  </a:lnTo>
                  <a:lnTo>
                    <a:pt x="1188" y="98"/>
                  </a:lnTo>
                  <a:lnTo>
                    <a:pt x="9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6929525" y="3338700"/>
              <a:ext cx="53325" cy="50875"/>
            </a:xfrm>
            <a:custGeom>
              <a:avLst/>
              <a:gdLst/>
              <a:ahLst/>
              <a:cxnLst/>
              <a:rect l="l" t="t" r="r" b="b"/>
              <a:pathLst>
                <a:path w="2133" h="2035" extrusionOk="0">
                  <a:moveTo>
                    <a:pt x="847" y="0"/>
                  </a:moveTo>
                  <a:lnTo>
                    <a:pt x="473" y="131"/>
                  </a:lnTo>
                  <a:lnTo>
                    <a:pt x="180" y="391"/>
                  </a:lnTo>
                  <a:lnTo>
                    <a:pt x="17" y="781"/>
                  </a:lnTo>
                  <a:lnTo>
                    <a:pt x="1" y="1026"/>
                  </a:lnTo>
                  <a:lnTo>
                    <a:pt x="17" y="1270"/>
                  </a:lnTo>
                  <a:lnTo>
                    <a:pt x="196" y="1660"/>
                  </a:lnTo>
                  <a:lnTo>
                    <a:pt x="505" y="1904"/>
                  </a:lnTo>
                  <a:lnTo>
                    <a:pt x="879" y="2034"/>
                  </a:lnTo>
                  <a:lnTo>
                    <a:pt x="1270" y="2034"/>
                  </a:lnTo>
                  <a:lnTo>
                    <a:pt x="1644" y="1904"/>
                  </a:lnTo>
                  <a:lnTo>
                    <a:pt x="1937" y="1644"/>
                  </a:lnTo>
                  <a:lnTo>
                    <a:pt x="2116" y="1253"/>
                  </a:lnTo>
                  <a:lnTo>
                    <a:pt x="2132" y="1009"/>
                  </a:lnTo>
                  <a:lnTo>
                    <a:pt x="2100" y="765"/>
                  </a:lnTo>
                  <a:lnTo>
                    <a:pt x="1921" y="375"/>
                  </a:lnTo>
                  <a:lnTo>
                    <a:pt x="1628" y="114"/>
                  </a:lnTo>
                  <a:lnTo>
                    <a:pt x="12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6638275" y="4096100"/>
              <a:ext cx="31750" cy="30550"/>
            </a:xfrm>
            <a:custGeom>
              <a:avLst/>
              <a:gdLst/>
              <a:ahLst/>
              <a:cxnLst/>
              <a:rect l="l" t="t" r="r" b="b"/>
              <a:pathLst>
                <a:path w="1270" h="1222" extrusionOk="0">
                  <a:moveTo>
                    <a:pt x="505" y="1"/>
                  </a:moveTo>
                  <a:lnTo>
                    <a:pt x="277" y="82"/>
                  </a:lnTo>
                  <a:lnTo>
                    <a:pt x="98" y="245"/>
                  </a:lnTo>
                  <a:lnTo>
                    <a:pt x="1" y="473"/>
                  </a:lnTo>
                  <a:lnTo>
                    <a:pt x="1" y="619"/>
                  </a:lnTo>
                  <a:lnTo>
                    <a:pt x="1" y="766"/>
                  </a:lnTo>
                  <a:lnTo>
                    <a:pt x="115" y="993"/>
                  </a:lnTo>
                  <a:lnTo>
                    <a:pt x="294" y="1140"/>
                  </a:lnTo>
                  <a:lnTo>
                    <a:pt x="521" y="1221"/>
                  </a:lnTo>
                  <a:lnTo>
                    <a:pt x="765" y="1205"/>
                  </a:lnTo>
                  <a:lnTo>
                    <a:pt x="977" y="1140"/>
                  </a:lnTo>
                  <a:lnTo>
                    <a:pt x="1156" y="977"/>
                  </a:lnTo>
                  <a:lnTo>
                    <a:pt x="1254" y="749"/>
                  </a:lnTo>
                  <a:lnTo>
                    <a:pt x="1270" y="603"/>
                  </a:lnTo>
                  <a:lnTo>
                    <a:pt x="1254" y="456"/>
                  </a:lnTo>
                  <a:lnTo>
                    <a:pt x="1140" y="229"/>
                  </a:lnTo>
                  <a:lnTo>
                    <a:pt x="961" y="82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5877625" y="3757675"/>
              <a:ext cx="33375" cy="31750"/>
            </a:xfrm>
            <a:custGeom>
              <a:avLst/>
              <a:gdLst/>
              <a:ahLst/>
              <a:cxnLst/>
              <a:rect l="l" t="t" r="r" b="b"/>
              <a:pathLst>
                <a:path w="1335" h="1270" extrusionOk="0">
                  <a:moveTo>
                    <a:pt x="537" y="0"/>
                  </a:moveTo>
                  <a:lnTo>
                    <a:pt x="309" y="82"/>
                  </a:lnTo>
                  <a:lnTo>
                    <a:pt x="114" y="245"/>
                  </a:lnTo>
                  <a:lnTo>
                    <a:pt x="16" y="489"/>
                  </a:lnTo>
                  <a:lnTo>
                    <a:pt x="0" y="651"/>
                  </a:lnTo>
                  <a:lnTo>
                    <a:pt x="16" y="798"/>
                  </a:lnTo>
                  <a:lnTo>
                    <a:pt x="130" y="1042"/>
                  </a:lnTo>
                  <a:lnTo>
                    <a:pt x="326" y="1188"/>
                  </a:lnTo>
                  <a:lnTo>
                    <a:pt x="553" y="1270"/>
                  </a:lnTo>
                  <a:lnTo>
                    <a:pt x="797" y="1270"/>
                  </a:lnTo>
                  <a:lnTo>
                    <a:pt x="1041" y="1188"/>
                  </a:lnTo>
                  <a:lnTo>
                    <a:pt x="1220" y="1026"/>
                  </a:lnTo>
                  <a:lnTo>
                    <a:pt x="1318" y="781"/>
                  </a:lnTo>
                  <a:lnTo>
                    <a:pt x="1334" y="635"/>
                  </a:lnTo>
                  <a:lnTo>
                    <a:pt x="1318" y="472"/>
                  </a:lnTo>
                  <a:lnTo>
                    <a:pt x="1204" y="228"/>
                  </a:lnTo>
                  <a:lnTo>
                    <a:pt x="1025" y="82"/>
                  </a:lnTo>
                  <a:lnTo>
                    <a:pt x="78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6078550" y="3917950"/>
              <a:ext cx="19550" cy="17925"/>
            </a:xfrm>
            <a:custGeom>
              <a:avLst/>
              <a:gdLst/>
              <a:ahLst/>
              <a:cxnLst/>
              <a:rect l="l" t="t" r="r" b="b"/>
              <a:pathLst>
                <a:path w="782" h="717" extrusionOk="0">
                  <a:moveTo>
                    <a:pt x="229" y="0"/>
                  </a:moveTo>
                  <a:lnTo>
                    <a:pt x="17" y="195"/>
                  </a:lnTo>
                  <a:lnTo>
                    <a:pt x="1" y="358"/>
                  </a:lnTo>
                  <a:lnTo>
                    <a:pt x="17" y="537"/>
                  </a:lnTo>
                  <a:lnTo>
                    <a:pt x="245" y="716"/>
                  </a:lnTo>
                  <a:lnTo>
                    <a:pt x="538" y="716"/>
                  </a:lnTo>
                  <a:lnTo>
                    <a:pt x="749" y="537"/>
                  </a:lnTo>
                  <a:lnTo>
                    <a:pt x="782" y="358"/>
                  </a:lnTo>
                  <a:lnTo>
                    <a:pt x="749" y="195"/>
                  </a:lnTo>
                  <a:lnTo>
                    <a:pt x="5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6096450" y="3793475"/>
              <a:ext cx="28500" cy="26450"/>
            </a:xfrm>
            <a:custGeom>
              <a:avLst/>
              <a:gdLst/>
              <a:ahLst/>
              <a:cxnLst/>
              <a:rect l="l" t="t" r="r" b="b"/>
              <a:pathLst>
                <a:path w="1140" h="1058" extrusionOk="0">
                  <a:moveTo>
                    <a:pt x="343" y="0"/>
                  </a:moveTo>
                  <a:lnTo>
                    <a:pt x="99" y="196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9" y="879"/>
                  </a:lnTo>
                  <a:lnTo>
                    <a:pt x="359" y="1058"/>
                  </a:lnTo>
                  <a:lnTo>
                    <a:pt x="782" y="1058"/>
                  </a:lnTo>
                  <a:lnTo>
                    <a:pt x="1042" y="863"/>
                  </a:lnTo>
                  <a:lnTo>
                    <a:pt x="1124" y="651"/>
                  </a:lnTo>
                  <a:lnTo>
                    <a:pt x="1140" y="521"/>
                  </a:lnTo>
                  <a:lnTo>
                    <a:pt x="1124" y="391"/>
                  </a:lnTo>
                  <a:lnTo>
                    <a:pt x="1026" y="179"/>
                  </a:lnTo>
                  <a:lnTo>
                    <a:pt x="76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6161125" y="3714150"/>
              <a:ext cx="41125" cy="39475"/>
            </a:xfrm>
            <a:custGeom>
              <a:avLst/>
              <a:gdLst/>
              <a:ahLst/>
              <a:cxnLst/>
              <a:rect l="l" t="t" r="r" b="b"/>
              <a:pathLst>
                <a:path w="1645" h="1579" extrusionOk="0">
                  <a:moveTo>
                    <a:pt x="652" y="0"/>
                  </a:moveTo>
                  <a:lnTo>
                    <a:pt x="359" y="98"/>
                  </a:lnTo>
                  <a:lnTo>
                    <a:pt x="131" y="310"/>
                  </a:lnTo>
                  <a:lnTo>
                    <a:pt x="1" y="602"/>
                  </a:lnTo>
                  <a:lnTo>
                    <a:pt x="1" y="798"/>
                  </a:lnTo>
                  <a:lnTo>
                    <a:pt x="17" y="993"/>
                  </a:lnTo>
                  <a:lnTo>
                    <a:pt x="147" y="1286"/>
                  </a:lnTo>
                  <a:lnTo>
                    <a:pt x="391" y="1481"/>
                  </a:lnTo>
                  <a:lnTo>
                    <a:pt x="668" y="1579"/>
                  </a:lnTo>
                  <a:lnTo>
                    <a:pt x="977" y="1579"/>
                  </a:lnTo>
                  <a:lnTo>
                    <a:pt x="1270" y="1465"/>
                  </a:lnTo>
                  <a:lnTo>
                    <a:pt x="1498" y="1270"/>
                  </a:lnTo>
                  <a:lnTo>
                    <a:pt x="1628" y="960"/>
                  </a:lnTo>
                  <a:lnTo>
                    <a:pt x="1644" y="781"/>
                  </a:lnTo>
                  <a:lnTo>
                    <a:pt x="1628" y="586"/>
                  </a:lnTo>
                  <a:lnTo>
                    <a:pt x="1498" y="293"/>
                  </a:lnTo>
                  <a:lnTo>
                    <a:pt x="1254" y="98"/>
                  </a:lnTo>
                  <a:lnTo>
                    <a:pt x="96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5772675" y="3915100"/>
              <a:ext cx="7750" cy="7750"/>
            </a:xfrm>
            <a:custGeom>
              <a:avLst/>
              <a:gdLst/>
              <a:ahLst/>
              <a:cxnLst/>
              <a:rect l="l" t="t" r="r" b="b"/>
              <a:pathLst>
                <a:path w="310" h="310" extrusionOk="0">
                  <a:moveTo>
                    <a:pt x="98" y="0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28"/>
                  </a:lnTo>
                  <a:lnTo>
                    <a:pt x="98" y="309"/>
                  </a:lnTo>
                  <a:lnTo>
                    <a:pt x="212" y="309"/>
                  </a:lnTo>
                  <a:lnTo>
                    <a:pt x="293" y="228"/>
                  </a:lnTo>
                  <a:lnTo>
                    <a:pt x="309" y="163"/>
                  </a:lnTo>
                  <a:lnTo>
                    <a:pt x="293" y="8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6339300" y="3769875"/>
              <a:ext cx="21575" cy="19550"/>
            </a:xfrm>
            <a:custGeom>
              <a:avLst/>
              <a:gdLst/>
              <a:ahLst/>
              <a:cxnLst/>
              <a:rect l="l" t="t" r="r" b="b"/>
              <a:pathLst>
                <a:path w="863" h="782" extrusionOk="0">
                  <a:moveTo>
                    <a:pt x="261" y="1"/>
                  </a:moveTo>
                  <a:lnTo>
                    <a:pt x="33" y="212"/>
                  </a:lnTo>
                  <a:lnTo>
                    <a:pt x="1" y="391"/>
                  </a:lnTo>
                  <a:lnTo>
                    <a:pt x="33" y="586"/>
                  </a:lnTo>
                  <a:lnTo>
                    <a:pt x="277" y="782"/>
                  </a:lnTo>
                  <a:lnTo>
                    <a:pt x="586" y="782"/>
                  </a:lnTo>
                  <a:lnTo>
                    <a:pt x="830" y="570"/>
                  </a:lnTo>
                  <a:lnTo>
                    <a:pt x="863" y="391"/>
                  </a:lnTo>
                  <a:lnTo>
                    <a:pt x="830" y="196"/>
                  </a:lnTo>
                  <a:lnTo>
                    <a:pt x="5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6471100" y="3661675"/>
              <a:ext cx="18725" cy="17100"/>
            </a:xfrm>
            <a:custGeom>
              <a:avLst/>
              <a:gdLst/>
              <a:ahLst/>
              <a:cxnLst/>
              <a:rect l="l" t="t" r="r" b="b"/>
              <a:pathLst>
                <a:path w="749" h="684" extrusionOk="0">
                  <a:moveTo>
                    <a:pt x="244" y="1"/>
                  </a:moveTo>
                  <a:lnTo>
                    <a:pt x="33" y="180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44" y="684"/>
                  </a:lnTo>
                  <a:lnTo>
                    <a:pt x="505" y="684"/>
                  </a:lnTo>
                  <a:lnTo>
                    <a:pt x="716" y="505"/>
                  </a:lnTo>
                  <a:lnTo>
                    <a:pt x="749" y="342"/>
                  </a:lnTo>
                  <a:lnTo>
                    <a:pt x="716" y="180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6578900" y="3724325"/>
              <a:ext cx="45175" cy="49650"/>
            </a:xfrm>
            <a:custGeom>
              <a:avLst/>
              <a:gdLst/>
              <a:ahLst/>
              <a:cxnLst/>
              <a:rect l="l" t="t" r="r" b="b"/>
              <a:pathLst>
                <a:path w="1807" h="1986" extrusionOk="0">
                  <a:moveTo>
                    <a:pt x="716" y="0"/>
                  </a:moveTo>
                  <a:lnTo>
                    <a:pt x="391" y="98"/>
                  </a:lnTo>
                  <a:lnTo>
                    <a:pt x="147" y="309"/>
                  </a:lnTo>
                  <a:lnTo>
                    <a:pt x="16" y="635"/>
                  </a:lnTo>
                  <a:lnTo>
                    <a:pt x="16" y="846"/>
                  </a:lnTo>
                  <a:lnTo>
                    <a:pt x="0" y="1139"/>
                  </a:lnTo>
                  <a:lnTo>
                    <a:pt x="16" y="1351"/>
                  </a:lnTo>
                  <a:lnTo>
                    <a:pt x="147" y="1676"/>
                  </a:lnTo>
                  <a:lnTo>
                    <a:pt x="407" y="1888"/>
                  </a:lnTo>
                  <a:lnTo>
                    <a:pt x="732" y="1985"/>
                  </a:lnTo>
                  <a:lnTo>
                    <a:pt x="1090" y="1985"/>
                  </a:lnTo>
                  <a:lnTo>
                    <a:pt x="1416" y="1871"/>
                  </a:lnTo>
                  <a:lnTo>
                    <a:pt x="1660" y="1644"/>
                  </a:lnTo>
                  <a:lnTo>
                    <a:pt x="1806" y="1318"/>
                  </a:lnTo>
                  <a:lnTo>
                    <a:pt x="1806" y="1123"/>
                  </a:lnTo>
                  <a:lnTo>
                    <a:pt x="1774" y="814"/>
                  </a:lnTo>
                  <a:lnTo>
                    <a:pt x="1774" y="602"/>
                  </a:lnTo>
                  <a:lnTo>
                    <a:pt x="1627" y="277"/>
                  </a:lnTo>
                  <a:lnTo>
                    <a:pt x="1383" y="82"/>
                  </a:lnTo>
                  <a:lnTo>
                    <a:pt x="105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6609400" y="3464800"/>
              <a:ext cx="25250" cy="23200"/>
            </a:xfrm>
            <a:custGeom>
              <a:avLst/>
              <a:gdLst/>
              <a:ahLst/>
              <a:cxnLst/>
              <a:rect l="l" t="t" r="r" b="b"/>
              <a:pathLst>
                <a:path w="1010" h="928" extrusionOk="0">
                  <a:moveTo>
                    <a:pt x="310" y="0"/>
                  </a:moveTo>
                  <a:lnTo>
                    <a:pt x="82" y="163"/>
                  </a:lnTo>
                  <a:lnTo>
                    <a:pt x="1" y="358"/>
                  </a:lnTo>
                  <a:lnTo>
                    <a:pt x="1" y="472"/>
                  </a:lnTo>
                  <a:lnTo>
                    <a:pt x="1" y="586"/>
                  </a:lnTo>
                  <a:lnTo>
                    <a:pt x="82" y="765"/>
                  </a:lnTo>
                  <a:lnTo>
                    <a:pt x="310" y="928"/>
                  </a:lnTo>
                  <a:lnTo>
                    <a:pt x="684" y="928"/>
                  </a:lnTo>
                  <a:lnTo>
                    <a:pt x="912" y="765"/>
                  </a:lnTo>
                  <a:lnTo>
                    <a:pt x="1009" y="570"/>
                  </a:lnTo>
                  <a:lnTo>
                    <a:pt x="1009" y="456"/>
                  </a:lnTo>
                  <a:lnTo>
                    <a:pt x="1009" y="342"/>
                  </a:lnTo>
                  <a:lnTo>
                    <a:pt x="912" y="163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6160725" y="3558750"/>
              <a:ext cx="50475" cy="38275"/>
            </a:xfrm>
            <a:custGeom>
              <a:avLst/>
              <a:gdLst/>
              <a:ahLst/>
              <a:cxnLst/>
              <a:rect l="l" t="t" r="r" b="b"/>
              <a:pathLst>
                <a:path w="2019" h="1531" extrusionOk="0">
                  <a:moveTo>
                    <a:pt x="1221" y="1"/>
                  </a:moveTo>
                  <a:lnTo>
                    <a:pt x="749" y="17"/>
                  </a:lnTo>
                  <a:lnTo>
                    <a:pt x="586" y="34"/>
                  </a:lnTo>
                  <a:lnTo>
                    <a:pt x="326" y="147"/>
                  </a:lnTo>
                  <a:lnTo>
                    <a:pt x="131" y="359"/>
                  </a:lnTo>
                  <a:lnTo>
                    <a:pt x="17" y="636"/>
                  </a:lnTo>
                  <a:lnTo>
                    <a:pt x="1" y="782"/>
                  </a:lnTo>
                  <a:lnTo>
                    <a:pt x="33" y="977"/>
                  </a:lnTo>
                  <a:lnTo>
                    <a:pt x="98" y="1172"/>
                  </a:lnTo>
                  <a:lnTo>
                    <a:pt x="228" y="1319"/>
                  </a:lnTo>
                  <a:lnTo>
                    <a:pt x="391" y="1433"/>
                  </a:lnTo>
                  <a:lnTo>
                    <a:pt x="570" y="1514"/>
                  </a:lnTo>
                  <a:lnTo>
                    <a:pt x="765" y="1530"/>
                  </a:lnTo>
                  <a:lnTo>
                    <a:pt x="1254" y="1530"/>
                  </a:lnTo>
                  <a:lnTo>
                    <a:pt x="1400" y="1514"/>
                  </a:lnTo>
                  <a:lnTo>
                    <a:pt x="1677" y="1384"/>
                  </a:lnTo>
                  <a:lnTo>
                    <a:pt x="1888" y="1172"/>
                  </a:lnTo>
                  <a:lnTo>
                    <a:pt x="2002" y="912"/>
                  </a:lnTo>
                  <a:lnTo>
                    <a:pt x="2018" y="749"/>
                  </a:lnTo>
                  <a:lnTo>
                    <a:pt x="1986" y="554"/>
                  </a:lnTo>
                  <a:lnTo>
                    <a:pt x="1904" y="359"/>
                  </a:lnTo>
                  <a:lnTo>
                    <a:pt x="1774" y="213"/>
                  </a:lnTo>
                  <a:lnTo>
                    <a:pt x="1612" y="99"/>
                  </a:lnTo>
                  <a:lnTo>
                    <a:pt x="1433" y="17"/>
                  </a:lnTo>
                  <a:lnTo>
                    <a:pt x="12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6293350" y="392607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60" y="1"/>
                  </a:moveTo>
                  <a:lnTo>
                    <a:pt x="65" y="147"/>
                  </a:lnTo>
                  <a:lnTo>
                    <a:pt x="0" y="310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1" y="668"/>
                  </a:lnTo>
                  <a:lnTo>
                    <a:pt x="277" y="798"/>
                  </a:lnTo>
                  <a:lnTo>
                    <a:pt x="602" y="798"/>
                  </a:lnTo>
                  <a:lnTo>
                    <a:pt x="781" y="651"/>
                  </a:lnTo>
                  <a:lnTo>
                    <a:pt x="862" y="489"/>
                  </a:lnTo>
                  <a:lnTo>
                    <a:pt x="862" y="391"/>
                  </a:lnTo>
                  <a:lnTo>
                    <a:pt x="862" y="293"/>
                  </a:lnTo>
                  <a:lnTo>
                    <a:pt x="781" y="131"/>
                  </a:lnTo>
                  <a:lnTo>
                    <a:pt x="5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6396250" y="3458300"/>
              <a:ext cx="43550" cy="41500"/>
            </a:xfrm>
            <a:custGeom>
              <a:avLst/>
              <a:gdLst/>
              <a:ahLst/>
              <a:cxnLst/>
              <a:rect l="l" t="t" r="r" b="b"/>
              <a:pathLst>
                <a:path w="1742" h="1660" extrusionOk="0">
                  <a:moveTo>
                    <a:pt x="700" y="0"/>
                  </a:moveTo>
                  <a:lnTo>
                    <a:pt x="391" y="114"/>
                  </a:lnTo>
                  <a:lnTo>
                    <a:pt x="147" y="326"/>
                  </a:lnTo>
                  <a:lnTo>
                    <a:pt x="17" y="635"/>
                  </a:lnTo>
                  <a:lnTo>
                    <a:pt x="1" y="846"/>
                  </a:lnTo>
                  <a:lnTo>
                    <a:pt x="17" y="1041"/>
                  </a:lnTo>
                  <a:lnTo>
                    <a:pt x="163" y="1351"/>
                  </a:lnTo>
                  <a:lnTo>
                    <a:pt x="407" y="1562"/>
                  </a:lnTo>
                  <a:lnTo>
                    <a:pt x="716" y="1660"/>
                  </a:lnTo>
                  <a:lnTo>
                    <a:pt x="1042" y="1660"/>
                  </a:lnTo>
                  <a:lnTo>
                    <a:pt x="1351" y="1546"/>
                  </a:lnTo>
                  <a:lnTo>
                    <a:pt x="1595" y="1334"/>
                  </a:lnTo>
                  <a:lnTo>
                    <a:pt x="1725" y="1025"/>
                  </a:lnTo>
                  <a:lnTo>
                    <a:pt x="1742" y="814"/>
                  </a:lnTo>
                  <a:lnTo>
                    <a:pt x="1725" y="618"/>
                  </a:lnTo>
                  <a:lnTo>
                    <a:pt x="1579" y="309"/>
                  </a:lnTo>
                  <a:lnTo>
                    <a:pt x="1335" y="98"/>
                  </a:lnTo>
                  <a:lnTo>
                    <a:pt x="10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9"/>
          <p:cNvSpPr/>
          <p:nvPr/>
        </p:nvSpPr>
        <p:spPr>
          <a:xfrm rot="9983150">
            <a:off x="1785908" y="252025"/>
            <a:ext cx="5274075" cy="4639451"/>
          </a:xfrm>
          <a:custGeom>
            <a:avLst/>
            <a:gdLst/>
            <a:ahLst/>
            <a:cxnLst/>
            <a:rect l="l" t="t" r="r" b="b"/>
            <a:pathLst>
              <a:path w="60052" h="52826" extrusionOk="0">
                <a:moveTo>
                  <a:pt x="15471" y="0"/>
                </a:moveTo>
                <a:lnTo>
                  <a:pt x="14437" y="40"/>
                </a:lnTo>
                <a:lnTo>
                  <a:pt x="13390" y="158"/>
                </a:lnTo>
                <a:lnTo>
                  <a:pt x="12330" y="354"/>
                </a:lnTo>
                <a:lnTo>
                  <a:pt x="11244" y="629"/>
                </a:lnTo>
                <a:lnTo>
                  <a:pt x="10131" y="995"/>
                </a:lnTo>
                <a:lnTo>
                  <a:pt x="9006" y="1453"/>
                </a:lnTo>
                <a:lnTo>
                  <a:pt x="7841" y="2003"/>
                </a:lnTo>
                <a:lnTo>
                  <a:pt x="6650" y="2671"/>
                </a:lnTo>
                <a:lnTo>
                  <a:pt x="6048" y="3050"/>
                </a:lnTo>
                <a:lnTo>
                  <a:pt x="5445" y="3456"/>
                </a:lnTo>
                <a:lnTo>
                  <a:pt x="4333" y="4424"/>
                </a:lnTo>
                <a:lnTo>
                  <a:pt x="3351" y="5576"/>
                </a:lnTo>
                <a:lnTo>
                  <a:pt x="2487" y="6911"/>
                </a:lnTo>
                <a:lnTo>
                  <a:pt x="1754" y="8390"/>
                </a:lnTo>
                <a:lnTo>
                  <a:pt x="1152" y="10026"/>
                </a:lnTo>
                <a:lnTo>
                  <a:pt x="668" y="11767"/>
                </a:lnTo>
                <a:lnTo>
                  <a:pt x="315" y="13639"/>
                </a:lnTo>
                <a:lnTo>
                  <a:pt x="92" y="15602"/>
                </a:lnTo>
                <a:lnTo>
                  <a:pt x="1" y="17644"/>
                </a:lnTo>
                <a:lnTo>
                  <a:pt x="40" y="19751"/>
                </a:lnTo>
                <a:lnTo>
                  <a:pt x="223" y="21898"/>
                </a:lnTo>
                <a:lnTo>
                  <a:pt x="537" y="24097"/>
                </a:lnTo>
                <a:lnTo>
                  <a:pt x="995" y="26322"/>
                </a:lnTo>
                <a:lnTo>
                  <a:pt x="1584" y="28534"/>
                </a:lnTo>
                <a:lnTo>
                  <a:pt x="2330" y="30759"/>
                </a:lnTo>
                <a:lnTo>
                  <a:pt x="3207" y="32944"/>
                </a:lnTo>
                <a:lnTo>
                  <a:pt x="4228" y="35091"/>
                </a:lnTo>
                <a:lnTo>
                  <a:pt x="5406" y="37198"/>
                </a:lnTo>
                <a:lnTo>
                  <a:pt x="6715" y="39227"/>
                </a:lnTo>
                <a:lnTo>
                  <a:pt x="8181" y="41177"/>
                </a:lnTo>
                <a:lnTo>
                  <a:pt x="9804" y="43023"/>
                </a:lnTo>
                <a:lnTo>
                  <a:pt x="11571" y="44763"/>
                </a:lnTo>
                <a:lnTo>
                  <a:pt x="13508" y="46360"/>
                </a:lnTo>
                <a:lnTo>
                  <a:pt x="15576" y="47826"/>
                </a:lnTo>
                <a:lnTo>
                  <a:pt x="17814" y="49135"/>
                </a:lnTo>
                <a:lnTo>
                  <a:pt x="20222" y="50274"/>
                </a:lnTo>
                <a:lnTo>
                  <a:pt x="22775" y="51216"/>
                </a:lnTo>
                <a:lnTo>
                  <a:pt x="24803" y="51779"/>
                </a:lnTo>
                <a:lnTo>
                  <a:pt x="26204" y="52106"/>
                </a:lnTo>
                <a:lnTo>
                  <a:pt x="27644" y="52368"/>
                </a:lnTo>
                <a:lnTo>
                  <a:pt x="29123" y="52564"/>
                </a:lnTo>
                <a:lnTo>
                  <a:pt x="30654" y="52708"/>
                </a:lnTo>
                <a:lnTo>
                  <a:pt x="32212" y="52800"/>
                </a:lnTo>
                <a:lnTo>
                  <a:pt x="33821" y="52826"/>
                </a:lnTo>
                <a:lnTo>
                  <a:pt x="35471" y="52774"/>
                </a:lnTo>
                <a:lnTo>
                  <a:pt x="36308" y="52734"/>
                </a:lnTo>
                <a:lnTo>
                  <a:pt x="36413" y="52734"/>
                </a:lnTo>
                <a:lnTo>
                  <a:pt x="37499" y="52695"/>
                </a:lnTo>
                <a:lnTo>
                  <a:pt x="38939" y="52525"/>
                </a:lnTo>
                <a:lnTo>
                  <a:pt x="40117" y="52315"/>
                </a:lnTo>
                <a:lnTo>
                  <a:pt x="41439" y="51988"/>
                </a:lnTo>
                <a:lnTo>
                  <a:pt x="42905" y="51517"/>
                </a:lnTo>
                <a:lnTo>
                  <a:pt x="44476" y="50902"/>
                </a:lnTo>
                <a:lnTo>
                  <a:pt x="46138" y="50104"/>
                </a:lnTo>
                <a:lnTo>
                  <a:pt x="47839" y="49096"/>
                </a:lnTo>
                <a:lnTo>
                  <a:pt x="49580" y="47878"/>
                </a:lnTo>
                <a:lnTo>
                  <a:pt x="51334" y="46399"/>
                </a:lnTo>
                <a:lnTo>
                  <a:pt x="53062" y="44646"/>
                </a:lnTo>
                <a:lnTo>
                  <a:pt x="54318" y="43140"/>
                </a:lnTo>
                <a:lnTo>
                  <a:pt x="55143" y="42041"/>
                </a:lnTo>
                <a:lnTo>
                  <a:pt x="55941" y="40863"/>
                </a:lnTo>
                <a:lnTo>
                  <a:pt x="56727" y="39593"/>
                </a:lnTo>
                <a:lnTo>
                  <a:pt x="57106" y="38926"/>
                </a:lnTo>
                <a:lnTo>
                  <a:pt x="57473" y="38258"/>
                </a:lnTo>
                <a:lnTo>
                  <a:pt x="58127" y="36910"/>
                </a:lnTo>
                <a:lnTo>
                  <a:pt x="58690" y="35575"/>
                </a:lnTo>
                <a:lnTo>
                  <a:pt x="59148" y="34253"/>
                </a:lnTo>
                <a:lnTo>
                  <a:pt x="59501" y="32944"/>
                </a:lnTo>
                <a:lnTo>
                  <a:pt x="59776" y="31649"/>
                </a:lnTo>
                <a:lnTo>
                  <a:pt x="59959" y="30379"/>
                </a:lnTo>
                <a:lnTo>
                  <a:pt x="60051" y="29109"/>
                </a:lnTo>
                <a:lnTo>
                  <a:pt x="60051" y="27866"/>
                </a:lnTo>
                <a:lnTo>
                  <a:pt x="59972" y="26649"/>
                </a:lnTo>
                <a:lnTo>
                  <a:pt x="59815" y="25458"/>
                </a:lnTo>
                <a:lnTo>
                  <a:pt x="59580" y="24280"/>
                </a:lnTo>
                <a:lnTo>
                  <a:pt x="59266" y="23128"/>
                </a:lnTo>
                <a:lnTo>
                  <a:pt x="58873" y="22015"/>
                </a:lnTo>
                <a:lnTo>
                  <a:pt x="58415" y="20929"/>
                </a:lnTo>
                <a:lnTo>
                  <a:pt x="57878" y="19869"/>
                </a:lnTo>
                <a:lnTo>
                  <a:pt x="57276" y="18848"/>
                </a:lnTo>
                <a:lnTo>
                  <a:pt x="56622" y="17853"/>
                </a:lnTo>
                <a:lnTo>
                  <a:pt x="55889" y="16898"/>
                </a:lnTo>
                <a:lnTo>
                  <a:pt x="55104" y="15982"/>
                </a:lnTo>
                <a:lnTo>
                  <a:pt x="54253" y="15105"/>
                </a:lnTo>
                <a:lnTo>
                  <a:pt x="53350" y="14267"/>
                </a:lnTo>
                <a:lnTo>
                  <a:pt x="52394" y="13482"/>
                </a:lnTo>
                <a:lnTo>
                  <a:pt x="51386" y="12736"/>
                </a:lnTo>
                <a:lnTo>
                  <a:pt x="50326" y="12029"/>
                </a:lnTo>
                <a:lnTo>
                  <a:pt x="49227" y="11374"/>
                </a:lnTo>
                <a:lnTo>
                  <a:pt x="48075" y="10772"/>
                </a:lnTo>
                <a:lnTo>
                  <a:pt x="46884" y="10223"/>
                </a:lnTo>
                <a:lnTo>
                  <a:pt x="45640" y="9725"/>
                </a:lnTo>
                <a:lnTo>
                  <a:pt x="44371" y="9280"/>
                </a:lnTo>
                <a:lnTo>
                  <a:pt x="43062" y="8901"/>
                </a:lnTo>
                <a:lnTo>
                  <a:pt x="41727" y="8573"/>
                </a:lnTo>
                <a:lnTo>
                  <a:pt x="41033" y="8430"/>
                </a:lnTo>
                <a:lnTo>
                  <a:pt x="39685" y="8142"/>
                </a:lnTo>
                <a:lnTo>
                  <a:pt x="37094" y="7448"/>
                </a:lnTo>
                <a:lnTo>
                  <a:pt x="34659" y="6623"/>
                </a:lnTo>
                <a:lnTo>
                  <a:pt x="32342" y="5707"/>
                </a:lnTo>
                <a:lnTo>
                  <a:pt x="29044" y="4254"/>
                </a:lnTo>
                <a:lnTo>
                  <a:pt x="25942" y="2841"/>
                </a:lnTo>
                <a:lnTo>
                  <a:pt x="23940" y="1977"/>
                </a:lnTo>
                <a:lnTo>
                  <a:pt x="21950" y="1218"/>
                </a:lnTo>
                <a:lnTo>
                  <a:pt x="19974" y="603"/>
                </a:lnTo>
                <a:lnTo>
                  <a:pt x="17997" y="184"/>
                </a:lnTo>
                <a:lnTo>
                  <a:pt x="16492" y="27"/>
                </a:lnTo>
                <a:lnTo>
                  <a:pt x="15471" y="0"/>
                </a:lnTo>
                <a:close/>
              </a:path>
            </a:pathLst>
          </a:custGeom>
          <a:solidFill>
            <a:schemeClr val="accent4">
              <a:alpha val="27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7" name="Google Shape;677;p9"/>
          <p:cNvSpPr/>
          <p:nvPr/>
        </p:nvSpPr>
        <p:spPr>
          <a:xfrm rot="1608945">
            <a:off x="-624238" y="3818493"/>
            <a:ext cx="1713393" cy="1714439"/>
          </a:xfrm>
          <a:custGeom>
            <a:avLst/>
            <a:gdLst/>
            <a:ahLst/>
            <a:cxnLst/>
            <a:rect l="l" t="t" r="r" b="b"/>
            <a:pathLst>
              <a:path w="27824" h="27841" extrusionOk="0">
                <a:moveTo>
                  <a:pt x="6330" y="1"/>
                </a:moveTo>
                <a:lnTo>
                  <a:pt x="5842" y="98"/>
                </a:lnTo>
                <a:lnTo>
                  <a:pt x="5630" y="212"/>
                </a:lnTo>
                <a:lnTo>
                  <a:pt x="5337" y="391"/>
                </a:lnTo>
                <a:lnTo>
                  <a:pt x="4914" y="912"/>
                </a:lnTo>
                <a:lnTo>
                  <a:pt x="4638" y="1563"/>
                </a:lnTo>
                <a:lnTo>
                  <a:pt x="4442" y="2262"/>
                </a:lnTo>
                <a:lnTo>
                  <a:pt x="4377" y="2604"/>
                </a:lnTo>
                <a:lnTo>
                  <a:pt x="66" y="25627"/>
                </a:lnTo>
                <a:lnTo>
                  <a:pt x="0" y="26018"/>
                </a:lnTo>
                <a:lnTo>
                  <a:pt x="33" y="26652"/>
                </a:lnTo>
                <a:lnTo>
                  <a:pt x="245" y="27140"/>
                </a:lnTo>
                <a:lnTo>
                  <a:pt x="602" y="27498"/>
                </a:lnTo>
                <a:lnTo>
                  <a:pt x="1074" y="27726"/>
                </a:lnTo>
                <a:lnTo>
                  <a:pt x="1660" y="27840"/>
                </a:lnTo>
                <a:lnTo>
                  <a:pt x="2685" y="27840"/>
                </a:lnTo>
                <a:lnTo>
                  <a:pt x="4247" y="27580"/>
                </a:lnTo>
                <a:lnTo>
                  <a:pt x="5874" y="27140"/>
                </a:lnTo>
                <a:lnTo>
                  <a:pt x="8120" y="26376"/>
                </a:lnTo>
                <a:lnTo>
                  <a:pt x="9128" y="26018"/>
                </a:lnTo>
                <a:lnTo>
                  <a:pt x="11179" y="25285"/>
                </a:lnTo>
                <a:lnTo>
                  <a:pt x="15246" y="23658"/>
                </a:lnTo>
                <a:lnTo>
                  <a:pt x="21283" y="21039"/>
                </a:lnTo>
                <a:lnTo>
                  <a:pt x="25302" y="19347"/>
                </a:lnTo>
                <a:lnTo>
                  <a:pt x="25888" y="19103"/>
                </a:lnTo>
                <a:lnTo>
                  <a:pt x="26717" y="18647"/>
                </a:lnTo>
                <a:lnTo>
                  <a:pt x="27189" y="18240"/>
                </a:lnTo>
                <a:lnTo>
                  <a:pt x="27384" y="17980"/>
                </a:lnTo>
                <a:lnTo>
                  <a:pt x="27547" y="17736"/>
                </a:lnTo>
                <a:lnTo>
                  <a:pt x="27742" y="17215"/>
                </a:lnTo>
                <a:lnTo>
                  <a:pt x="27824" y="16662"/>
                </a:lnTo>
                <a:lnTo>
                  <a:pt x="27775" y="16092"/>
                </a:lnTo>
                <a:lnTo>
                  <a:pt x="27645" y="15523"/>
                </a:lnTo>
                <a:lnTo>
                  <a:pt x="27417" y="14970"/>
                </a:lnTo>
                <a:lnTo>
                  <a:pt x="27108" y="14449"/>
                </a:lnTo>
                <a:lnTo>
                  <a:pt x="26750" y="13977"/>
                </a:lnTo>
                <a:lnTo>
                  <a:pt x="26538" y="13766"/>
                </a:lnTo>
                <a:lnTo>
                  <a:pt x="26115" y="13359"/>
                </a:lnTo>
                <a:lnTo>
                  <a:pt x="25172" y="12659"/>
                </a:lnTo>
                <a:lnTo>
                  <a:pt x="24195" y="12008"/>
                </a:lnTo>
                <a:lnTo>
                  <a:pt x="23235" y="11341"/>
                </a:lnTo>
                <a:lnTo>
                  <a:pt x="22796" y="10967"/>
                </a:lnTo>
                <a:lnTo>
                  <a:pt x="22275" y="10479"/>
                </a:lnTo>
                <a:lnTo>
                  <a:pt x="21429" y="9389"/>
                </a:lnTo>
                <a:lnTo>
                  <a:pt x="20778" y="8169"/>
                </a:lnTo>
                <a:lnTo>
                  <a:pt x="20355" y="6834"/>
                </a:lnTo>
                <a:lnTo>
                  <a:pt x="20242" y="6151"/>
                </a:lnTo>
                <a:lnTo>
                  <a:pt x="20193" y="5744"/>
                </a:lnTo>
                <a:lnTo>
                  <a:pt x="20063" y="4947"/>
                </a:lnTo>
                <a:lnTo>
                  <a:pt x="19900" y="4573"/>
                </a:lnTo>
                <a:lnTo>
                  <a:pt x="19770" y="4345"/>
                </a:lnTo>
                <a:lnTo>
                  <a:pt x="19395" y="3971"/>
                </a:lnTo>
                <a:lnTo>
                  <a:pt x="18728" y="3531"/>
                </a:lnTo>
                <a:lnTo>
                  <a:pt x="18240" y="3304"/>
                </a:lnTo>
                <a:lnTo>
                  <a:pt x="16955" y="2734"/>
                </a:lnTo>
                <a:lnTo>
                  <a:pt x="14351" y="1758"/>
                </a:lnTo>
                <a:lnTo>
                  <a:pt x="11683" y="944"/>
                </a:lnTo>
                <a:lnTo>
                  <a:pt x="8949" y="310"/>
                </a:lnTo>
                <a:lnTo>
                  <a:pt x="7583" y="82"/>
                </a:lnTo>
                <a:lnTo>
                  <a:pt x="707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8" name="Google Shape;678;p9"/>
          <p:cNvSpPr/>
          <p:nvPr/>
        </p:nvSpPr>
        <p:spPr>
          <a:xfrm rot="-5400000" flipH="1">
            <a:off x="7867315" y="3673314"/>
            <a:ext cx="2039273" cy="1508079"/>
          </a:xfrm>
          <a:custGeom>
            <a:avLst/>
            <a:gdLst/>
            <a:ahLst/>
            <a:cxnLst/>
            <a:rect l="l" t="t" r="r" b="b"/>
            <a:pathLst>
              <a:path w="42598" h="31502" extrusionOk="0">
                <a:moveTo>
                  <a:pt x="42598" y="1"/>
                </a:moveTo>
                <a:lnTo>
                  <a:pt x="39213" y="33"/>
                </a:lnTo>
                <a:lnTo>
                  <a:pt x="35813" y="115"/>
                </a:lnTo>
                <a:lnTo>
                  <a:pt x="33990" y="163"/>
                </a:lnTo>
                <a:lnTo>
                  <a:pt x="31273" y="424"/>
                </a:lnTo>
                <a:lnTo>
                  <a:pt x="29500" y="765"/>
                </a:lnTo>
                <a:lnTo>
                  <a:pt x="28637" y="1026"/>
                </a:lnTo>
                <a:lnTo>
                  <a:pt x="27807" y="1319"/>
                </a:lnTo>
                <a:lnTo>
                  <a:pt x="26229" y="2035"/>
                </a:lnTo>
                <a:lnTo>
                  <a:pt x="24748" y="2913"/>
                </a:lnTo>
                <a:lnTo>
                  <a:pt x="23333" y="3922"/>
                </a:lnTo>
                <a:lnTo>
                  <a:pt x="21982" y="5028"/>
                </a:lnTo>
                <a:lnTo>
                  <a:pt x="20664" y="6232"/>
                </a:lnTo>
                <a:lnTo>
                  <a:pt x="18761" y="8136"/>
                </a:lnTo>
                <a:lnTo>
                  <a:pt x="16271" y="10739"/>
                </a:lnTo>
                <a:lnTo>
                  <a:pt x="14351" y="12611"/>
                </a:lnTo>
                <a:lnTo>
                  <a:pt x="13050" y="13798"/>
                </a:lnTo>
                <a:lnTo>
                  <a:pt x="11683" y="14889"/>
                </a:lnTo>
                <a:lnTo>
                  <a:pt x="10267" y="15865"/>
                </a:lnTo>
                <a:lnTo>
                  <a:pt x="8770" y="16711"/>
                </a:lnTo>
                <a:lnTo>
                  <a:pt x="7176" y="17378"/>
                </a:lnTo>
                <a:lnTo>
                  <a:pt x="6346" y="17638"/>
                </a:lnTo>
                <a:lnTo>
                  <a:pt x="5158" y="17947"/>
                </a:lnTo>
                <a:lnTo>
                  <a:pt x="3385" y="18403"/>
                </a:lnTo>
                <a:lnTo>
                  <a:pt x="2262" y="18842"/>
                </a:lnTo>
                <a:lnTo>
                  <a:pt x="1741" y="19152"/>
                </a:lnTo>
                <a:lnTo>
                  <a:pt x="1481" y="19330"/>
                </a:lnTo>
                <a:lnTo>
                  <a:pt x="1025" y="19737"/>
                </a:lnTo>
                <a:lnTo>
                  <a:pt x="619" y="20225"/>
                </a:lnTo>
                <a:lnTo>
                  <a:pt x="309" y="20762"/>
                </a:lnTo>
                <a:lnTo>
                  <a:pt x="98" y="21332"/>
                </a:lnTo>
                <a:lnTo>
                  <a:pt x="0" y="21918"/>
                </a:lnTo>
                <a:lnTo>
                  <a:pt x="33" y="22503"/>
                </a:lnTo>
                <a:lnTo>
                  <a:pt x="212" y="23040"/>
                </a:lnTo>
                <a:lnTo>
                  <a:pt x="375" y="23301"/>
                </a:lnTo>
                <a:lnTo>
                  <a:pt x="537" y="23528"/>
                </a:lnTo>
                <a:lnTo>
                  <a:pt x="928" y="23886"/>
                </a:lnTo>
                <a:lnTo>
                  <a:pt x="1611" y="24342"/>
                </a:lnTo>
                <a:lnTo>
                  <a:pt x="2099" y="24586"/>
                </a:lnTo>
                <a:lnTo>
                  <a:pt x="15637" y="31501"/>
                </a:lnTo>
                <a:lnTo>
                  <a:pt x="42598" y="31501"/>
                </a:lnTo>
                <a:lnTo>
                  <a:pt x="4259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9" name="Google Shape;679;p9"/>
          <p:cNvSpPr/>
          <p:nvPr/>
        </p:nvSpPr>
        <p:spPr>
          <a:xfrm rot="10800000" flipH="1">
            <a:off x="-143475" y="-115053"/>
            <a:ext cx="1713409" cy="1007083"/>
          </a:xfrm>
          <a:custGeom>
            <a:avLst/>
            <a:gdLst/>
            <a:ahLst/>
            <a:cxnLst/>
            <a:rect l="l" t="t" r="r" b="b"/>
            <a:pathLst>
              <a:path w="86953" h="51108" extrusionOk="0">
                <a:moveTo>
                  <a:pt x="13521" y="1"/>
                </a:moveTo>
                <a:lnTo>
                  <a:pt x="12041" y="131"/>
                </a:lnTo>
                <a:lnTo>
                  <a:pt x="10625" y="408"/>
                </a:lnTo>
                <a:lnTo>
                  <a:pt x="9275" y="814"/>
                </a:lnTo>
                <a:lnTo>
                  <a:pt x="7973" y="1335"/>
                </a:lnTo>
                <a:lnTo>
                  <a:pt x="6769" y="1921"/>
                </a:lnTo>
                <a:lnTo>
                  <a:pt x="5077" y="2897"/>
                </a:lnTo>
                <a:lnTo>
                  <a:pt x="3173" y="4280"/>
                </a:lnTo>
                <a:lnTo>
                  <a:pt x="1660" y="5598"/>
                </a:lnTo>
                <a:lnTo>
                  <a:pt x="196" y="7079"/>
                </a:lnTo>
                <a:lnTo>
                  <a:pt x="0" y="7323"/>
                </a:lnTo>
                <a:lnTo>
                  <a:pt x="49" y="8689"/>
                </a:lnTo>
                <a:lnTo>
                  <a:pt x="65" y="21006"/>
                </a:lnTo>
                <a:lnTo>
                  <a:pt x="17" y="45641"/>
                </a:lnTo>
                <a:lnTo>
                  <a:pt x="0" y="51108"/>
                </a:lnTo>
                <a:lnTo>
                  <a:pt x="86952" y="51108"/>
                </a:lnTo>
                <a:lnTo>
                  <a:pt x="86594" y="50717"/>
                </a:lnTo>
                <a:lnTo>
                  <a:pt x="82592" y="46568"/>
                </a:lnTo>
                <a:lnTo>
                  <a:pt x="77369" y="41378"/>
                </a:lnTo>
                <a:lnTo>
                  <a:pt x="73122" y="37294"/>
                </a:lnTo>
                <a:lnTo>
                  <a:pt x="68306" y="32819"/>
                </a:lnTo>
                <a:lnTo>
                  <a:pt x="63066" y="28133"/>
                </a:lnTo>
                <a:lnTo>
                  <a:pt x="57453" y="23366"/>
                </a:lnTo>
                <a:lnTo>
                  <a:pt x="51595" y="18680"/>
                </a:lnTo>
                <a:lnTo>
                  <a:pt x="47088" y="15295"/>
                </a:lnTo>
                <a:lnTo>
                  <a:pt x="44062" y="13131"/>
                </a:lnTo>
                <a:lnTo>
                  <a:pt x="41036" y="11065"/>
                </a:lnTo>
                <a:lnTo>
                  <a:pt x="38009" y="9129"/>
                </a:lnTo>
                <a:lnTo>
                  <a:pt x="34999" y="7323"/>
                </a:lnTo>
                <a:lnTo>
                  <a:pt x="32022" y="5663"/>
                </a:lnTo>
                <a:lnTo>
                  <a:pt x="29093" y="4182"/>
                </a:lnTo>
                <a:lnTo>
                  <a:pt x="26213" y="2897"/>
                </a:lnTo>
                <a:lnTo>
                  <a:pt x="23398" y="1823"/>
                </a:lnTo>
                <a:lnTo>
                  <a:pt x="20664" y="977"/>
                </a:lnTo>
                <a:lnTo>
                  <a:pt x="18029" y="375"/>
                </a:lnTo>
                <a:lnTo>
                  <a:pt x="15507" y="50"/>
                </a:lnTo>
                <a:lnTo>
                  <a:pt x="142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0" name="Google Shape;680;p9"/>
          <p:cNvGrpSpPr/>
          <p:nvPr/>
        </p:nvGrpSpPr>
        <p:grpSpPr>
          <a:xfrm>
            <a:off x="7968035" y="117539"/>
            <a:ext cx="1535815" cy="912763"/>
            <a:chOff x="3380025" y="521400"/>
            <a:chExt cx="856275" cy="508900"/>
          </a:xfrm>
        </p:grpSpPr>
        <p:sp>
          <p:nvSpPr>
            <p:cNvPr id="681" name="Google Shape;681;p9"/>
            <p:cNvSpPr/>
            <p:nvPr/>
          </p:nvSpPr>
          <p:spPr>
            <a:xfrm>
              <a:off x="3890925" y="949725"/>
              <a:ext cx="28100" cy="22800"/>
            </a:xfrm>
            <a:custGeom>
              <a:avLst/>
              <a:gdLst/>
              <a:ahLst/>
              <a:cxnLst/>
              <a:rect l="l" t="t" r="r" b="b"/>
              <a:pathLst>
                <a:path w="1124" h="912" extrusionOk="0">
                  <a:moveTo>
                    <a:pt x="635" y="1"/>
                  </a:moveTo>
                  <a:lnTo>
                    <a:pt x="359" y="131"/>
                  </a:lnTo>
                  <a:lnTo>
                    <a:pt x="180" y="375"/>
                  </a:lnTo>
                  <a:lnTo>
                    <a:pt x="164" y="554"/>
                  </a:lnTo>
                  <a:lnTo>
                    <a:pt x="1" y="863"/>
                  </a:lnTo>
                  <a:lnTo>
                    <a:pt x="310" y="912"/>
                  </a:lnTo>
                  <a:lnTo>
                    <a:pt x="863" y="863"/>
                  </a:lnTo>
                  <a:lnTo>
                    <a:pt x="1026" y="765"/>
                  </a:lnTo>
                  <a:lnTo>
                    <a:pt x="1124" y="570"/>
                  </a:lnTo>
                  <a:lnTo>
                    <a:pt x="1124" y="293"/>
                  </a:lnTo>
                  <a:lnTo>
                    <a:pt x="1075" y="114"/>
                  </a:lnTo>
                  <a:lnTo>
                    <a:pt x="928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2" name="Google Shape;682;p9"/>
            <p:cNvSpPr/>
            <p:nvPr/>
          </p:nvSpPr>
          <p:spPr>
            <a:xfrm>
              <a:off x="3380025" y="521400"/>
              <a:ext cx="468625" cy="350650"/>
            </a:xfrm>
            <a:custGeom>
              <a:avLst/>
              <a:gdLst/>
              <a:ahLst/>
              <a:cxnLst/>
              <a:rect l="l" t="t" r="r" b="b"/>
              <a:pathLst>
                <a:path w="18745" h="14026" extrusionOk="0">
                  <a:moveTo>
                    <a:pt x="228" y="0"/>
                  </a:moveTo>
                  <a:lnTo>
                    <a:pt x="261" y="244"/>
                  </a:lnTo>
                  <a:lnTo>
                    <a:pt x="294" y="488"/>
                  </a:lnTo>
                  <a:lnTo>
                    <a:pt x="294" y="635"/>
                  </a:lnTo>
                  <a:lnTo>
                    <a:pt x="147" y="1058"/>
                  </a:lnTo>
                  <a:lnTo>
                    <a:pt x="1" y="1383"/>
                  </a:lnTo>
                  <a:lnTo>
                    <a:pt x="49" y="1725"/>
                  </a:lnTo>
                  <a:lnTo>
                    <a:pt x="163" y="2050"/>
                  </a:lnTo>
                  <a:lnTo>
                    <a:pt x="310" y="2376"/>
                  </a:lnTo>
                  <a:lnTo>
                    <a:pt x="489" y="2669"/>
                  </a:lnTo>
                  <a:lnTo>
                    <a:pt x="912" y="3222"/>
                  </a:lnTo>
                  <a:lnTo>
                    <a:pt x="1384" y="3726"/>
                  </a:lnTo>
                  <a:lnTo>
                    <a:pt x="1872" y="4215"/>
                  </a:lnTo>
                  <a:lnTo>
                    <a:pt x="2344" y="4735"/>
                  </a:lnTo>
                  <a:lnTo>
                    <a:pt x="2571" y="5028"/>
                  </a:lnTo>
                  <a:lnTo>
                    <a:pt x="2962" y="5646"/>
                  </a:lnTo>
                  <a:lnTo>
                    <a:pt x="3108" y="5988"/>
                  </a:lnTo>
                  <a:lnTo>
                    <a:pt x="3385" y="5777"/>
                  </a:lnTo>
                  <a:lnTo>
                    <a:pt x="3792" y="5598"/>
                  </a:lnTo>
                  <a:lnTo>
                    <a:pt x="4020" y="5402"/>
                  </a:lnTo>
                  <a:lnTo>
                    <a:pt x="4101" y="5240"/>
                  </a:lnTo>
                  <a:lnTo>
                    <a:pt x="4215" y="5191"/>
                  </a:lnTo>
                  <a:lnTo>
                    <a:pt x="4410" y="5240"/>
                  </a:lnTo>
                  <a:lnTo>
                    <a:pt x="4622" y="5321"/>
                  </a:lnTo>
                  <a:lnTo>
                    <a:pt x="4882" y="5240"/>
                  </a:lnTo>
                  <a:lnTo>
                    <a:pt x="5061" y="5077"/>
                  </a:lnTo>
                  <a:lnTo>
                    <a:pt x="5207" y="5305"/>
                  </a:lnTo>
                  <a:lnTo>
                    <a:pt x="5549" y="5728"/>
                  </a:lnTo>
                  <a:lnTo>
                    <a:pt x="5940" y="6086"/>
                  </a:lnTo>
                  <a:lnTo>
                    <a:pt x="6379" y="6379"/>
                  </a:lnTo>
                  <a:lnTo>
                    <a:pt x="6623" y="6509"/>
                  </a:lnTo>
                  <a:lnTo>
                    <a:pt x="7095" y="6737"/>
                  </a:lnTo>
                  <a:lnTo>
                    <a:pt x="7567" y="6948"/>
                  </a:lnTo>
                  <a:lnTo>
                    <a:pt x="8038" y="7127"/>
                  </a:lnTo>
                  <a:lnTo>
                    <a:pt x="8462" y="7306"/>
                  </a:lnTo>
                  <a:lnTo>
                    <a:pt x="8315" y="7485"/>
                  </a:lnTo>
                  <a:lnTo>
                    <a:pt x="8169" y="7762"/>
                  </a:lnTo>
                  <a:lnTo>
                    <a:pt x="8136" y="7989"/>
                  </a:lnTo>
                  <a:lnTo>
                    <a:pt x="8217" y="8185"/>
                  </a:lnTo>
                  <a:lnTo>
                    <a:pt x="8283" y="8266"/>
                  </a:lnTo>
                  <a:lnTo>
                    <a:pt x="8445" y="8429"/>
                  </a:lnTo>
                  <a:lnTo>
                    <a:pt x="8771" y="8770"/>
                  </a:lnTo>
                  <a:lnTo>
                    <a:pt x="8819" y="8982"/>
                  </a:lnTo>
                  <a:lnTo>
                    <a:pt x="8998" y="8884"/>
                  </a:lnTo>
                  <a:lnTo>
                    <a:pt x="9356" y="8852"/>
                  </a:lnTo>
                  <a:lnTo>
                    <a:pt x="9535" y="8933"/>
                  </a:lnTo>
                  <a:lnTo>
                    <a:pt x="9828" y="9096"/>
                  </a:lnTo>
                  <a:lnTo>
                    <a:pt x="10105" y="9275"/>
                  </a:lnTo>
                  <a:lnTo>
                    <a:pt x="10105" y="9437"/>
                  </a:lnTo>
                  <a:lnTo>
                    <a:pt x="10154" y="9682"/>
                  </a:lnTo>
                  <a:lnTo>
                    <a:pt x="10121" y="9861"/>
                  </a:lnTo>
                  <a:lnTo>
                    <a:pt x="10056" y="9974"/>
                  </a:lnTo>
                  <a:lnTo>
                    <a:pt x="9975" y="9877"/>
                  </a:lnTo>
                  <a:lnTo>
                    <a:pt x="9812" y="9828"/>
                  </a:lnTo>
                  <a:lnTo>
                    <a:pt x="9519" y="9861"/>
                  </a:lnTo>
                  <a:lnTo>
                    <a:pt x="9291" y="9877"/>
                  </a:lnTo>
                  <a:lnTo>
                    <a:pt x="9243" y="10023"/>
                  </a:lnTo>
                  <a:lnTo>
                    <a:pt x="9243" y="10235"/>
                  </a:lnTo>
                  <a:lnTo>
                    <a:pt x="9373" y="10365"/>
                  </a:lnTo>
                  <a:lnTo>
                    <a:pt x="9958" y="10267"/>
                  </a:lnTo>
                  <a:lnTo>
                    <a:pt x="10349" y="10284"/>
                  </a:lnTo>
                  <a:lnTo>
                    <a:pt x="10349" y="9714"/>
                  </a:lnTo>
                  <a:lnTo>
                    <a:pt x="10495" y="9763"/>
                  </a:lnTo>
                  <a:lnTo>
                    <a:pt x="10821" y="9779"/>
                  </a:lnTo>
                  <a:lnTo>
                    <a:pt x="11374" y="9665"/>
                  </a:lnTo>
                  <a:lnTo>
                    <a:pt x="11748" y="9584"/>
                  </a:lnTo>
                  <a:lnTo>
                    <a:pt x="12106" y="9519"/>
                  </a:lnTo>
                  <a:lnTo>
                    <a:pt x="12546" y="9616"/>
                  </a:lnTo>
                  <a:lnTo>
                    <a:pt x="12741" y="9844"/>
                  </a:lnTo>
                  <a:lnTo>
                    <a:pt x="12806" y="10023"/>
                  </a:lnTo>
                  <a:lnTo>
                    <a:pt x="11927" y="10609"/>
                  </a:lnTo>
                  <a:lnTo>
                    <a:pt x="12041" y="10723"/>
                  </a:lnTo>
                  <a:lnTo>
                    <a:pt x="12350" y="10869"/>
                  </a:lnTo>
                  <a:lnTo>
                    <a:pt x="12871" y="10983"/>
                  </a:lnTo>
                  <a:lnTo>
                    <a:pt x="13229" y="11032"/>
                  </a:lnTo>
                  <a:lnTo>
                    <a:pt x="13571" y="11081"/>
                  </a:lnTo>
                  <a:lnTo>
                    <a:pt x="13961" y="11309"/>
                  </a:lnTo>
                  <a:lnTo>
                    <a:pt x="14140" y="11618"/>
                  </a:lnTo>
                  <a:lnTo>
                    <a:pt x="14189" y="11846"/>
                  </a:lnTo>
                  <a:lnTo>
                    <a:pt x="13945" y="11829"/>
                  </a:lnTo>
                  <a:lnTo>
                    <a:pt x="13473" y="11650"/>
                  </a:lnTo>
                  <a:lnTo>
                    <a:pt x="13131" y="11520"/>
                  </a:lnTo>
                  <a:lnTo>
                    <a:pt x="12920" y="11520"/>
                  </a:lnTo>
                  <a:lnTo>
                    <a:pt x="12725" y="11618"/>
                  </a:lnTo>
                  <a:lnTo>
                    <a:pt x="12546" y="11846"/>
                  </a:lnTo>
                  <a:lnTo>
                    <a:pt x="12464" y="12041"/>
                  </a:lnTo>
                  <a:lnTo>
                    <a:pt x="12415" y="12252"/>
                  </a:lnTo>
                  <a:lnTo>
                    <a:pt x="12513" y="12561"/>
                  </a:lnTo>
                  <a:lnTo>
                    <a:pt x="12806" y="12740"/>
                  </a:lnTo>
                  <a:lnTo>
                    <a:pt x="13131" y="12773"/>
                  </a:lnTo>
                  <a:lnTo>
                    <a:pt x="13294" y="12740"/>
                  </a:lnTo>
                  <a:lnTo>
                    <a:pt x="13603" y="12659"/>
                  </a:lnTo>
                  <a:lnTo>
                    <a:pt x="14124" y="12708"/>
                  </a:lnTo>
                  <a:lnTo>
                    <a:pt x="14726" y="13098"/>
                  </a:lnTo>
                  <a:lnTo>
                    <a:pt x="15068" y="13456"/>
                  </a:lnTo>
                  <a:lnTo>
                    <a:pt x="15246" y="13635"/>
                  </a:lnTo>
                  <a:lnTo>
                    <a:pt x="15604" y="13912"/>
                  </a:lnTo>
                  <a:lnTo>
                    <a:pt x="16028" y="14026"/>
                  </a:lnTo>
                  <a:lnTo>
                    <a:pt x="16548" y="13896"/>
                  </a:lnTo>
                  <a:lnTo>
                    <a:pt x="16857" y="13700"/>
                  </a:lnTo>
                  <a:lnTo>
                    <a:pt x="16955" y="13375"/>
                  </a:lnTo>
                  <a:lnTo>
                    <a:pt x="17264" y="12692"/>
                  </a:lnTo>
                  <a:lnTo>
                    <a:pt x="17703" y="12025"/>
                  </a:lnTo>
                  <a:lnTo>
                    <a:pt x="18192" y="11406"/>
                  </a:lnTo>
                  <a:lnTo>
                    <a:pt x="18452" y="11146"/>
                  </a:lnTo>
                  <a:lnTo>
                    <a:pt x="18745" y="9763"/>
                  </a:lnTo>
                  <a:lnTo>
                    <a:pt x="18549" y="9926"/>
                  </a:lnTo>
                  <a:lnTo>
                    <a:pt x="18175" y="9991"/>
                  </a:lnTo>
                  <a:lnTo>
                    <a:pt x="17638" y="9730"/>
                  </a:lnTo>
                  <a:lnTo>
                    <a:pt x="17297" y="9551"/>
                  </a:lnTo>
                  <a:lnTo>
                    <a:pt x="17297" y="9421"/>
                  </a:lnTo>
                  <a:lnTo>
                    <a:pt x="17427" y="9275"/>
                  </a:lnTo>
                  <a:lnTo>
                    <a:pt x="17606" y="9145"/>
                  </a:lnTo>
                  <a:lnTo>
                    <a:pt x="17638" y="8966"/>
                  </a:lnTo>
                  <a:lnTo>
                    <a:pt x="17541" y="8803"/>
                  </a:lnTo>
                  <a:lnTo>
                    <a:pt x="17378" y="9161"/>
                  </a:lnTo>
                  <a:lnTo>
                    <a:pt x="17183" y="9421"/>
                  </a:lnTo>
                  <a:lnTo>
                    <a:pt x="17101" y="9210"/>
                  </a:lnTo>
                  <a:lnTo>
                    <a:pt x="17118" y="8722"/>
                  </a:lnTo>
                  <a:lnTo>
                    <a:pt x="17101" y="8266"/>
                  </a:lnTo>
                  <a:lnTo>
                    <a:pt x="16922" y="8022"/>
                  </a:lnTo>
                  <a:lnTo>
                    <a:pt x="16695" y="7924"/>
                  </a:lnTo>
                  <a:lnTo>
                    <a:pt x="16532" y="7908"/>
                  </a:lnTo>
                  <a:lnTo>
                    <a:pt x="15995" y="8429"/>
                  </a:lnTo>
                  <a:lnTo>
                    <a:pt x="15442" y="8168"/>
                  </a:lnTo>
                  <a:lnTo>
                    <a:pt x="14417" y="7436"/>
                  </a:lnTo>
                  <a:lnTo>
                    <a:pt x="13929" y="7062"/>
                  </a:lnTo>
                  <a:lnTo>
                    <a:pt x="13440" y="6704"/>
                  </a:lnTo>
                  <a:lnTo>
                    <a:pt x="12903" y="6395"/>
                  </a:lnTo>
                  <a:lnTo>
                    <a:pt x="12643" y="6281"/>
                  </a:lnTo>
                  <a:lnTo>
                    <a:pt x="12057" y="6134"/>
                  </a:lnTo>
                  <a:lnTo>
                    <a:pt x="11765" y="6118"/>
                  </a:lnTo>
                  <a:lnTo>
                    <a:pt x="11765" y="5890"/>
                  </a:lnTo>
                  <a:lnTo>
                    <a:pt x="11569" y="5467"/>
                  </a:lnTo>
                  <a:lnTo>
                    <a:pt x="11390" y="5321"/>
                  </a:lnTo>
                  <a:lnTo>
                    <a:pt x="11211" y="5175"/>
                  </a:lnTo>
                  <a:lnTo>
                    <a:pt x="10935" y="4833"/>
                  </a:lnTo>
                  <a:lnTo>
                    <a:pt x="10821" y="4621"/>
                  </a:lnTo>
                  <a:lnTo>
                    <a:pt x="10609" y="4996"/>
                  </a:lnTo>
                  <a:lnTo>
                    <a:pt x="10626" y="4865"/>
                  </a:lnTo>
                  <a:lnTo>
                    <a:pt x="10577" y="4703"/>
                  </a:lnTo>
                  <a:lnTo>
                    <a:pt x="10414" y="4589"/>
                  </a:lnTo>
                  <a:lnTo>
                    <a:pt x="10251" y="4589"/>
                  </a:lnTo>
                  <a:lnTo>
                    <a:pt x="10089" y="4621"/>
                  </a:lnTo>
                  <a:lnTo>
                    <a:pt x="9763" y="4654"/>
                  </a:lnTo>
                  <a:lnTo>
                    <a:pt x="9649" y="4589"/>
                  </a:lnTo>
                  <a:lnTo>
                    <a:pt x="9194" y="4817"/>
                  </a:lnTo>
                  <a:lnTo>
                    <a:pt x="9129" y="4914"/>
                  </a:lnTo>
                  <a:lnTo>
                    <a:pt x="9080" y="5093"/>
                  </a:lnTo>
                  <a:lnTo>
                    <a:pt x="9161" y="5321"/>
                  </a:lnTo>
                  <a:lnTo>
                    <a:pt x="9340" y="5630"/>
                  </a:lnTo>
                  <a:lnTo>
                    <a:pt x="9324" y="5907"/>
                  </a:lnTo>
                  <a:lnTo>
                    <a:pt x="9210" y="6151"/>
                  </a:lnTo>
                  <a:lnTo>
                    <a:pt x="9080" y="6297"/>
                  </a:lnTo>
                  <a:lnTo>
                    <a:pt x="8933" y="6330"/>
                  </a:lnTo>
                  <a:lnTo>
                    <a:pt x="8706" y="6265"/>
                  </a:lnTo>
                  <a:lnTo>
                    <a:pt x="8494" y="5988"/>
                  </a:lnTo>
                  <a:lnTo>
                    <a:pt x="8396" y="5744"/>
                  </a:lnTo>
                  <a:lnTo>
                    <a:pt x="8315" y="5516"/>
                  </a:lnTo>
                  <a:lnTo>
                    <a:pt x="8104" y="5272"/>
                  </a:lnTo>
                  <a:lnTo>
                    <a:pt x="7892" y="5256"/>
                  </a:lnTo>
                  <a:lnTo>
                    <a:pt x="7746" y="5305"/>
                  </a:lnTo>
                  <a:lnTo>
                    <a:pt x="7567" y="5256"/>
                  </a:lnTo>
                  <a:lnTo>
                    <a:pt x="7404" y="5093"/>
                  </a:lnTo>
                  <a:lnTo>
                    <a:pt x="7388" y="4719"/>
                  </a:lnTo>
                  <a:lnTo>
                    <a:pt x="7306" y="4442"/>
                  </a:lnTo>
                  <a:lnTo>
                    <a:pt x="7420" y="4198"/>
                  </a:lnTo>
                  <a:lnTo>
                    <a:pt x="7681" y="3954"/>
                  </a:lnTo>
                  <a:lnTo>
                    <a:pt x="7827" y="3694"/>
                  </a:lnTo>
                  <a:lnTo>
                    <a:pt x="7681" y="3564"/>
                  </a:lnTo>
                  <a:lnTo>
                    <a:pt x="7323" y="3482"/>
                  </a:lnTo>
                  <a:lnTo>
                    <a:pt x="6769" y="3612"/>
                  </a:lnTo>
                  <a:lnTo>
                    <a:pt x="6395" y="3824"/>
                  </a:lnTo>
                  <a:lnTo>
                    <a:pt x="6005" y="4019"/>
                  </a:lnTo>
                  <a:lnTo>
                    <a:pt x="5451" y="4182"/>
                  </a:lnTo>
                  <a:lnTo>
                    <a:pt x="5126" y="4117"/>
                  </a:lnTo>
                  <a:lnTo>
                    <a:pt x="4980" y="3987"/>
                  </a:lnTo>
                  <a:lnTo>
                    <a:pt x="5061" y="3645"/>
                  </a:lnTo>
                  <a:lnTo>
                    <a:pt x="5159" y="3124"/>
                  </a:lnTo>
                  <a:lnTo>
                    <a:pt x="5240" y="2864"/>
                  </a:lnTo>
                  <a:lnTo>
                    <a:pt x="5484" y="2587"/>
                  </a:lnTo>
                  <a:lnTo>
                    <a:pt x="5728" y="2490"/>
                  </a:lnTo>
                  <a:lnTo>
                    <a:pt x="5891" y="2474"/>
                  </a:lnTo>
                  <a:lnTo>
                    <a:pt x="5940" y="3043"/>
                  </a:lnTo>
                  <a:lnTo>
                    <a:pt x="6395" y="2766"/>
                  </a:lnTo>
                  <a:lnTo>
                    <a:pt x="6200" y="2636"/>
                  </a:lnTo>
                  <a:lnTo>
                    <a:pt x="5972" y="2360"/>
                  </a:lnTo>
                  <a:lnTo>
                    <a:pt x="5972" y="2132"/>
                  </a:lnTo>
                  <a:lnTo>
                    <a:pt x="6070" y="2002"/>
                  </a:lnTo>
                  <a:lnTo>
                    <a:pt x="5858" y="2164"/>
                  </a:lnTo>
                  <a:lnTo>
                    <a:pt x="5565" y="2229"/>
                  </a:lnTo>
                  <a:lnTo>
                    <a:pt x="5468" y="2148"/>
                  </a:lnTo>
                  <a:lnTo>
                    <a:pt x="5305" y="1872"/>
                  </a:lnTo>
                  <a:lnTo>
                    <a:pt x="5240" y="1562"/>
                  </a:lnTo>
                  <a:lnTo>
                    <a:pt x="5207" y="1416"/>
                  </a:lnTo>
                  <a:lnTo>
                    <a:pt x="5142" y="1237"/>
                  </a:lnTo>
                  <a:lnTo>
                    <a:pt x="5012" y="1302"/>
                  </a:lnTo>
                  <a:lnTo>
                    <a:pt x="4817" y="1709"/>
                  </a:lnTo>
                  <a:lnTo>
                    <a:pt x="4670" y="2116"/>
                  </a:lnTo>
                  <a:lnTo>
                    <a:pt x="4670" y="2116"/>
                  </a:lnTo>
                  <a:lnTo>
                    <a:pt x="4882" y="2099"/>
                  </a:lnTo>
                  <a:lnTo>
                    <a:pt x="5142" y="2148"/>
                  </a:lnTo>
                  <a:lnTo>
                    <a:pt x="5240" y="2327"/>
                  </a:lnTo>
                  <a:lnTo>
                    <a:pt x="5240" y="2653"/>
                  </a:lnTo>
                  <a:lnTo>
                    <a:pt x="5191" y="2913"/>
                  </a:lnTo>
                  <a:lnTo>
                    <a:pt x="4833" y="2734"/>
                  </a:lnTo>
                  <a:lnTo>
                    <a:pt x="4459" y="2604"/>
                  </a:lnTo>
                  <a:lnTo>
                    <a:pt x="3727" y="2392"/>
                  </a:lnTo>
                  <a:lnTo>
                    <a:pt x="3401" y="2295"/>
                  </a:lnTo>
                  <a:lnTo>
                    <a:pt x="2767" y="2002"/>
                  </a:lnTo>
                  <a:lnTo>
                    <a:pt x="2490" y="1806"/>
                  </a:lnTo>
                  <a:lnTo>
                    <a:pt x="2653" y="1448"/>
                  </a:lnTo>
                  <a:lnTo>
                    <a:pt x="2816" y="1123"/>
                  </a:lnTo>
                  <a:lnTo>
                    <a:pt x="2653" y="1269"/>
                  </a:lnTo>
                  <a:lnTo>
                    <a:pt x="2246" y="1497"/>
                  </a:lnTo>
                  <a:lnTo>
                    <a:pt x="2018" y="1562"/>
                  </a:lnTo>
                  <a:lnTo>
                    <a:pt x="1839" y="1595"/>
                  </a:lnTo>
                  <a:lnTo>
                    <a:pt x="1465" y="1562"/>
                  </a:lnTo>
                  <a:lnTo>
                    <a:pt x="1302" y="1497"/>
                  </a:lnTo>
                  <a:lnTo>
                    <a:pt x="1270" y="1351"/>
                  </a:lnTo>
                  <a:lnTo>
                    <a:pt x="1237" y="1156"/>
                  </a:lnTo>
                  <a:lnTo>
                    <a:pt x="1319" y="1042"/>
                  </a:lnTo>
                  <a:lnTo>
                    <a:pt x="1400" y="960"/>
                  </a:lnTo>
                  <a:lnTo>
                    <a:pt x="1465" y="912"/>
                  </a:lnTo>
                  <a:lnTo>
                    <a:pt x="1611" y="912"/>
                  </a:lnTo>
                  <a:lnTo>
                    <a:pt x="1904" y="1009"/>
                  </a:lnTo>
                  <a:lnTo>
                    <a:pt x="2116" y="1091"/>
                  </a:lnTo>
                  <a:lnTo>
                    <a:pt x="2230" y="1107"/>
                  </a:lnTo>
                  <a:lnTo>
                    <a:pt x="2474" y="1091"/>
                  </a:lnTo>
                  <a:lnTo>
                    <a:pt x="2571" y="1042"/>
                  </a:lnTo>
                  <a:lnTo>
                    <a:pt x="2718" y="912"/>
                  </a:lnTo>
                  <a:lnTo>
                    <a:pt x="2897" y="602"/>
                  </a:lnTo>
                  <a:lnTo>
                    <a:pt x="2946" y="423"/>
                  </a:lnTo>
                  <a:lnTo>
                    <a:pt x="2669" y="293"/>
                  </a:lnTo>
                  <a:lnTo>
                    <a:pt x="2360" y="196"/>
                  </a:lnTo>
                  <a:lnTo>
                    <a:pt x="2035" y="114"/>
                  </a:lnTo>
                  <a:lnTo>
                    <a:pt x="1709" y="49"/>
                  </a:lnTo>
                  <a:lnTo>
                    <a:pt x="1384" y="17"/>
                  </a:lnTo>
                  <a:lnTo>
                    <a:pt x="100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3" name="Google Shape;683;p9"/>
            <p:cNvSpPr/>
            <p:nvPr/>
          </p:nvSpPr>
          <p:spPr>
            <a:xfrm>
              <a:off x="3650525" y="844775"/>
              <a:ext cx="88700" cy="55750"/>
            </a:xfrm>
            <a:custGeom>
              <a:avLst/>
              <a:gdLst/>
              <a:ahLst/>
              <a:cxnLst/>
              <a:rect l="l" t="t" r="r" b="b"/>
              <a:pathLst>
                <a:path w="3548" h="2230" extrusionOk="0">
                  <a:moveTo>
                    <a:pt x="2507" y="1"/>
                  </a:moveTo>
                  <a:lnTo>
                    <a:pt x="2458" y="196"/>
                  </a:lnTo>
                  <a:lnTo>
                    <a:pt x="2246" y="538"/>
                  </a:lnTo>
                  <a:lnTo>
                    <a:pt x="1921" y="765"/>
                  </a:lnTo>
                  <a:lnTo>
                    <a:pt x="1530" y="863"/>
                  </a:lnTo>
                  <a:lnTo>
                    <a:pt x="1335" y="847"/>
                  </a:lnTo>
                  <a:lnTo>
                    <a:pt x="1237" y="684"/>
                  </a:lnTo>
                  <a:lnTo>
                    <a:pt x="1010" y="505"/>
                  </a:lnTo>
                  <a:lnTo>
                    <a:pt x="587" y="375"/>
                  </a:lnTo>
                  <a:lnTo>
                    <a:pt x="342" y="294"/>
                  </a:lnTo>
                  <a:lnTo>
                    <a:pt x="261" y="326"/>
                  </a:lnTo>
                  <a:lnTo>
                    <a:pt x="82" y="554"/>
                  </a:lnTo>
                  <a:lnTo>
                    <a:pt x="1" y="879"/>
                  </a:lnTo>
                  <a:lnTo>
                    <a:pt x="82" y="1156"/>
                  </a:lnTo>
                  <a:lnTo>
                    <a:pt x="212" y="1254"/>
                  </a:lnTo>
                  <a:lnTo>
                    <a:pt x="473" y="1123"/>
                  </a:lnTo>
                  <a:lnTo>
                    <a:pt x="945" y="1091"/>
                  </a:lnTo>
                  <a:lnTo>
                    <a:pt x="1547" y="1367"/>
                  </a:lnTo>
                  <a:lnTo>
                    <a:pt x="1905" y="1660"/>
                  </a:lnTo>
                  <a:lnTo>
                    <a:pt x="2262" y="1953"/>
                  </a:lnTo>
                  <a:lnTo>
                    <a:pt x="2848" y="2230"/>
                  </a:lnTo>
                  <a:lnTo>
                    <a:pt x="3288" y="2197"/>
                  </a:lnTo>
                  <a:lnTo>
                    <a:pt x="3548" y="2067"/>
                  </a:lnTo>
                  <a:lnTo>
                    <a:pt x="3353" y="1969"/>
                  </a:lnTo>
                  <a:lnTo>
                    <a:pt x="3125" y="1725"/>
                  </a:lnTo>
                  <a:lnTo>
                    <a:pt x="3011" y="1286"/>
                  </a:lnTo>
                  <a:lnTo>
                    <a:pt x="3043" y="652"/>
                  </a:lnTo>
                  <a:lnTo>
                    <a:pt x="2913" y="245"/>
                  </a:lnTo>
                  <a:lnTo>
                    <a:pt x="2702" y="66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4" name="Google Shape;684;p9"/>
            <p:cNvSpPr/>
            <p:nvPr/>
          </p:nvSpPr>
          <p:spPr>
            <a:xfrm>
              <a:off x="3619200" y="823225"/>
              <a:ext cx="47625" cy="24425"/>
            </a:xfrm>
            <a:custGeom>
              <a:avLst/>
              <a:gdLst/>
              <a:ahLst/>
              <a:cxnLst/>
              <a:rect l="l" t="t" r="r" b="b"/>
              <a:pathLst>
                <a:path w="1905" h="977" extrusionOk="0">
                  <a:moveTo>
                    <a:pt x="1368" y="0"/>
                  </a:moveTo>
                  <a:lnTo>
                    <a:pt x="896" y="98"/>
                  </a:lnTo>
                  <a:lnTo>
                    <a:pt x="457" y="407"/>
                  </a:lnTo>
                  <a:lnTo>
                    <a:pt x="294" y="667"/>
                  </a:lnTo>
                  <a:lnTo>
                    <a:pt x="229" y="749"/>
                  </a:lnTo>
                  <a:lnTo>
                    <a:pt x="154" y="898"/>
                  </a:lnTo>
                  <a:lnTo>
                    <a:pt x="154" y="898"/>
                  </a:lnTo>
                  <a:lnTo>
                    <a:pt x="375" y="879"/>
                  </a:lnTo>
                  <a:lnTo>
                    <a:pt x="1156" y="798"/>
                  </a:lnTo>
                  <a:lnTo>
                    <a:pt x="1547" y="570"/>
                  </a:lnTo>
                  <a:lnTo>
                    <a:pt x="1791" y="310"/>
                  </a:lnTo>
                  <a:lnTo>
                    <a:pt x="1905" y="131"/>
                  </a:lnTo>
                  <a:lnTo>
                    <a:pt x="1758" y="65"/>
                  </a:lnTo>
                  <a:lnTo>
                    <a:pt x="1368" y="0"/>
                  </a:lnTo>
                  <a:close/>
                  <a:moveTo>
                    <a:pt x="154" y="898"/>
                  </a:moveTo>
                  <a:lnTo>
                    <a:pt x="1" y="912"/>
                  </a:lnTo>
                  <a:lnTo>
                    <a:pt x="50" y="977"/>
                  </a:lnTo>
                  <a:lnTo>
                    <a:pt x="131" y="944"/>
                  </a:lnTo>
                  <a:lnTo>
                    <a:pt x="154" y="89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5" name="Google Shape;685;p9"/>
            <p:cNvSpPr/>
            <p:nvPr/>
          </p:nvSpPr>
          <p:spPr>
            <a:xfrm>
              <a:off x="3656225" y="777675"/>
              <a:ext cx="17525" cy="11400"/>
            </a:xfrm>
            <a:custGeom>
              <a:avLst/>
              <a:gdLst/>
              <a:ahLst/>
              <a:cxnLst/>
              <a:rect l="l" t="t" r="r" b="b"/>
              <a:pathLst>
                <a:path w="701" h="456" extrusionOk="0">
                  <a:moveTo>
                    <a:pt x="424" y="0"/>
                  </a:moveTo>
                  <a:lnTo>
                    <a:pt x="293" y="16"/>
                  </a:lnTo>
                  <a:lnTo>
                    <a:pt x="1" y="179"/>
                  </a:lnTo>
                  <a:lnTo>
                    <a:pt x="98" y="325"/>
                  </a:lnTo>
                  <a:lnTo>
                    <a:pt x="310" y="456"/>
                  </a:lnTo>
                  <a:lnTo>
                    <a:pt x="505" y="407"/>
                  </a:lnTo>
                  <a:lnTo>
                    <a:pt x="603" y="325"/>
                  </a:lnTo>
                  <a:lnTo>
                    <a:pt x="700" y="146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6" name="Google Shape;686;p9"/>
            <p:cNvSpPr/>
            <p:nvPr/>
          </p:nvSpPr>
          <p:spPr>
            <a:xfrm>
              <a:off x="3568775" y="795150"/>
              <a:ext cx="21175" cy="25650"/>
            </a:xfrm>
            <a:custGeom>
              <a:avLst/>
              <a:gdLst/>
              <a:ahLst/>
              <a:cxnLst/>
              <a:rect l="l" t="t" r="r" b="b"/>
              <a:pathLst>
                <a:path w="847" h="1026" extrusionOk="0">
                  <a:moveTo>
                    <a:pt x="472" y="1"/>
                  </a:moveTo>
                  <a:lnTo>
                    <a:pt x="375" y="17"/>
                  </a:lnTo>
                  <a:lnTo>
                    <a:pt x="261" y="82"/>
                  </a:lnTo>
                  <a:lnTo>
                    <a:pt x="212" y="294"/>
                  </a:lnTo>
                  <a:lnTo>
                    <a:pt x="277" y="619"/>
                  </a:lnTo>
                  <a:lnTo>
                    <a:pt x="228" y="782"/>
                  </a:lnTo>
                  <a:lnTo>
                    <a:pt x="98" y="814"/>
                  </a:lnTo>
                  <a:lnTo>
                    <a:pt x="0" y="782"/>
                  </a:lnTo>
                  <a:lnTo>
                    <a:pt x="293" y="1026"/>
                  </a:lnTo>
                  <a:lnTo>
                    <a:pt x="846" y="212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7" name="Google Shape;687;p9"/>
            <p:cNvSpPr/>
            <p:nvPr/>
          </p:nvSpPr>
          <p:spPr>
            <a:xfrm>
              <a:off x="3539475" y="795975"/>
              <a:ext cx="12650" cy="11400"/>
            </a:xfrm>
            <a:custGeom>
              <a:avLst/>
              <a:gdLst/>
              <a:ahLst/>
              <a:cxnLst/>
              <a:rect l="l" t="t" r="r" b="b"/>
              <a:pathLst>
                <a:path w="506" h="456" extrusionOk="0">
                  <a:moveTo>
                    <a:pt x="261" y="0"/>
                  </a:moveTo>
                  <a:lnTo>
                    <a:pt x="33" y="16"/>
                  </a:lnTo>
                  <a:lnTo>
                    <a:pt x="1" y="407"/>
                  </a:lnTo>
                  <a:lnTo>
                    <a:pt x="17" y="456"/>
                  </a:lnTo>
                  <a:lnTo>
                    <a:pt x="115" y="456"/>
                  </a:lnTo>
                  <a:lnTo>
                    <a:pt x="359" y="358"/>
                  </a:lnTo>
                  <a:lnTo>
                    <a:pt x="505" y="374"/>
                  </a:lnTo>
                  <a:lnTo>
                    <a:pt x="473" y="195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8" name="Google Shape;688;p9"/>
            <p:cNvSpPr/>
            <p:nvPr/>
          </p:nvSpPr>
          <p:spPr>
            <a:xfrm>
              <a:off x="3578950" y="761400"/>
              <a:ext cx="15075" cy="11400"/>
            </a:xfrm>
            <a:custGeom>
              <a:avLst/>
              <a:gdLst/>
              <a:ahLst/>
              <a:cxnLst/>
              <a:rect l="l" t="t" r="r" b="b"/>
              <a:pathLst>
                <a:path w="603" h="456" extrusionOk="0">
                  <a:moveTo>
                    <a:pt x="391" y="0"/>
                  </a:moveTo>
                  <a:lnTo>
                    <a:pt x="179" y="228"/>
                  </a:lnTo>
                  <a:lnTo>
                    <a:pt x="0" y="358"/>
                  </a:lnTo>
                  <a:lnTo>
                    <a:pt x="0" y="407"/>
                  </a:lnTo>
                  <a:lnTo>
                    <a:pt x="49" y="456"/>
                  </a:lnTo>
                  <a:lnTo>
                    <a:pt x="212" y="456"/>
                  </a:lnTo>
                  <a:lnTo>
                    <a:pt x="456" y="342"/>
                  </a:lnTo>
                  <a:lnTo>
                    <a:pt x="602" y="179"/>
                  </a:lnTo>
                  <a:lnTo>
                    <a:pt x="553" y="98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9" name="Google Shape;689;p9"/>
            <p:cNvSpPr/>
            <p:nvPr/>
          </p:nvSpPr>
          <p:spPr>
            <a:xfrm>
              <a:off x="3607000" y="605600"/>
              <a:ext cx="17925" cy="24825"/>
            </a:xfrm>
            <a:custGeom>
              <a:avLst/>
              <a:gdLst/>
              <a:ahLst/>
              <a:cxnLst/>
              <a:rect l="l" t="t" r="r" b="b"/>
              <a:pathLst>
                <a:path w="717" h="993" extrusionOk="0">
                  <a:moveTo>
                    <a:pt x="50" y="0"/>
                  </a:moveTo>
                  <a:lnTo>
                    <a:pt x="1" y="261"/>
                  </a:lnTo>
                  <a:lnTo>
                    <a:pt x="98" y="554"/>
                  </a:lnTo>
                  <a:lnTo>
                    <a:pt x="212" y="635"/>
                  </a:lnTo>
                  <a:lnTo>
                    <a:pt x="343" y="700"/>
                  </a:lnTo>
                  <a:lnTo>
                    <a:pt x="603" y="847"/>
                  </a:lnTo>
                  <a:lnTo>
                    <a:pt x="717" y="993"/>
                  </a:lnTo>
                  <a:lnTo>
                    <a:pt x="554" y="668"/>
                  </a:lnTo>
                  <a:lnTo>
                    <a:pt x="391" y="261"/>
                  </a:lnTo>
                  <a:lnTo>
                    <a:pt x="196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0" name="Google Shape;690;p9"/>
            <p:cNvSpPr/>
            <p:nvPr/>
          </p:nvSpPr>
          <p:spPr>
            <a:xfrm>
              <a:off x="4009300" y="990000"/>
              <a:ext cx="15500" cy="15475"/>
            </a:xfrm>
            <a:custGeom>
              <a:avLst/>
              <a:gdLst/>
              <a:ahLst/>
              <a:cxnLst/>
              <a:rect l="l" t="t" r="r" b="b"/>
              <a:pathLst>
                <a:path w="620" h="619" extrusionOk="0">
                  <a:moveTo>
                    <a:pt x="115" y="0"/>
                  </a:moveTo>
                  <a:lnTo>
                    <a:pt x="1" y="82"/>
                  </a:lnTo>
                  <a:lnTo>
                    <a:pt x="440" y="619"/>
                  </a:lnTo>
                  <a:lnTo>
                    <a:pt x="619" y="375"/>
                  </a:lnTo>
                  <a:lnTo>
                    <a:pt x="521" y="179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1" name="Google Shape;691;p9"/>
            <p:cNvSpPr/>
            <p:nvPr/>
          </p:nvSpPr>
          <p:spPr>
            <a:xfrm>
              <a:off x="3927150" y="958675"/>
              <a:ext cx="69975" cy="39075"/>
            </a:xfrm>
            <a:custGeom>
              <a:avLst/>
              <a:gdLst/>
              <a:ahLst/>
              <a:cxnLst/>
              <a:rect l="l" t="t" r="r" b="b"/>
              <a:pathLst>
                <a:path w="2799" h="1563" extrusionOk="0">
                  <a:moveTo>
                    <a:pt x="895" y="1"/>
                  </a:moveTo>
                  <a:lnTo>
                    <a:pt x="683" y="163"/>
                  </a:lnTo>
                  <a:lnTo>
                    <a:pt x="342" y="293"/>
                  </a:lnTo>
                  <a:lnTo>
                    <a:pt x="130" y="375"/>
                  </a:lnTo>
                  <a:lnTo>
                    <a:pt x="16" y="668"/>
                  </a:lnTo>
                  <a:lnTo>
                    <a:pt x="0" y="977"/>
                  </a:lnTo>
                  <a:lnTo>
                    <a:pt x="309" y="1188"/>
                  </a:lnTo>
                  <a:lnTo>
                    <a:pt x="993" y="1481"/>
                  </a:lnTo>
                  <a:lnTo>
                    <a:pt x="1367" y="1530"/>
                  </a:lnTo>
                  <a:lnTo>
                    <a:pt x="1725" y="1563"/>
                  </a:lnTo>
                  <a:lnTo>
                    <a:pt x="2441" y="1530"/>
                  </a:lnTo>
                  <a:lnTo>
                    <a:pt x="2799" y="1481"/>
                  </a:lnTo>
                  <a:lnTo>
                    <a:pt x="2555" y="895"/>
                  </a:lnTo>
                  <a:lnTo>
                    <a:pt x="2327" y="847"/>
                  </a:lnTo>
                  <a:lnTo>
                    <a:pt x="1936" y="570"/>
                  </a:lnTo>
                  <a:lnTo>
                    <a:pt x="1741" y="407"/>
                  </a:lnTo>
                  <a:lnTo>
                    <a:pt x="1530" y="245"/>
                  </a:lnTo>
                  <a:lnTo>
                    <a:pt x="1123" y="17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2" name="Google Shape;692;p9"/>
            <p:cNvSpPr/>
            <p:nvPr/>
          </p:nvSpPr>
          <p:spPr>
            <a:xfrm>
              <a:off x="3776225" y="767900"/>
              <a:ext cx="460075" cy="262400"/>
            </a:xfrm>
            <a:custGeom>
              <a:avLst/>
              <a:gdLst/>
              <a:ahLst/>
              <a:cxnLst/>
              <a:rect l="l" t="t" r="r" b="b"/>
              <a:pathLst>
                <a:path w="18403" h="10496" extrusionOk="0">
                  <a:moveTo>
                    <a:pt x="4979" y="1"/>
                  </a:moveTo>
                  <a:lnTo>
                    <a:pt x="4394" y="814"/>
                  </a:lnTo>
                  <a:lnTo>
                    <a:pt x="3840" y="1351"/>
                  </a:lnTo>
                  <a:lnTo>
                    <a:pt x="3287" y="1563"/>
                  </a:lnTo>
                  <a:lnTo>
                    <a:pt x="2864" y="1676"/>
                  </a:lnTo>
                  <a:lnTo>
                    <a:pt x="2897" y="1839"/>
                  </a:lnTo>
                  <a:lnTo>
                    <a:pt x="2848" y="2116"/>
                  </a:lnTo>
                  <a:lnTo>
                    <a:pt x="2620" y="2474"/>
                  </a:lnTo>
                  <a:lnTo>
                    <a:pt x="2230" y="2897"/>
                  </a:lnTo>
                  <a:lnTo>
                    <a:pt x="2116" y="3255"/>
                  </a:lnTo>
                  <a:lnTo>
                    <a:pt x="2213" y="3515"/>
                  </a:lnTo>
                  <a:lnTo>
                    <a:pt x="2327" y="3661"/>
                  </a:lnTo>
                  <a:lnTo>
                    <a:pt x="2262" y="3580"/>
                  </a:lnTo>
                  <a:lnTo>
                    <a:pt x="2148" y="3515"/>
                  </a:lnTo>
                  <a:lnTo>
                    <a:pt x="1953" y="3564"/>
                  </a:lnTo>
                  <a:lnTo>
                    <a:pt x="1725" y="3792"/>
                  </a:lnTo>
                  <a:lnTo>
                    <a:pt x="1611" y="3906"/>
                  </a:lnTo>
                  <a:lnTo>
                    <a:pt x="1546" y="3906"/>
                  </a:lnTo>
                  <a:lnTo>
                    <a:pt x="1530" y="3873"/>
                  </a:lnTo>
                  <a:lnTo>
                    <a:pt x="1481" y="4085"/>
                  </a:lnTo>
                  <a:lnTo>
                    <a:pt x="1563" y="4394"/>
                  </a:lnTo>
                  <a:lnTo>
                    <a:pt x="1904" y="4752"/>
                  </a:lnTo>
                  <a:lnTo>
                    <a:pt x="2181" y="4914"/>
                  </a:lnTo>
                  <a:lnTo>
                    <a:pt x="2311" y="5012"/>
                  </a:lnTo>
                  <a:lnTo>
                    <a:pt x="2490" y="5191"/>
                  </a:lnTo>
                  <a:lnTo>
                    <a:pt x="2506" y="5402"/>
                  </a:lnTo>
                  <a:lnTo>
                    <a:pt x="2278" y="5695"/>
                  </a:lnTo>
                  <a:lnTo>
                    <a:pt x="2034" y="5874"/>
                  </a:lnTo>
                  <a:lnTo>
                    <a:pt x="1888" y="5988"/>
                  </a:lnTo>
                  <a:lnTo>
                    <a:pt x="1611" y="6037"/>
                  </a:lnTo>
                  <a:lnTo>
                    <a:pt x="1253" y="5907"/>
                  </a:lnTo>
                  <a:lnTo>
                    <a:pt x="863" y="5549"/>
                  </a:lnTo>
                  <a:lnTo>
                    <a:pt x="554" y="5419"/>
                  </a:lnTo>
                  <a:lnTo>
                    <a:pt x="326" y="5500"/>
                  </a:lnTo>
                  <a:lnTo>
                    <a:pt x="212" y="5614"/>
                  </a:lnTo>
                  <a:lnTo>
                    <a:pt x="98" y="5825"/>
                  </a:lnTo>
                  <a:lnTo>
                    <a:pt x="1" y="6183"/>
                  </a:lnTo>
                  <a:lnTo>
                    <a:pt x="49" y="6493"/>
                  </a:lnTo>
                  <a:lnTo>
                    <a:pt x="212" y="6737"/>
                  </a:lnTo>
                  <a:lnTo>
                    <a:pt x="586" y="7013"/>
                  </a:lnTo>
                  <a:lnTo>
                    <a:pt x="1188" y="7241"/>
                  </a:lnTo>
                  <a:lnTo>
                    <a:pt x="1432" y="7306"/>
                  </a:lnTo>
                  <a:lnTo>
                    <a:pt x="1676" y="7355"/>
                  </a:lnTo>
                  <a:lnTo>
                    <a:pt x="2165" y="7371"/>
                  </a:lnTo>
                  <a:lnTo>
                    <a:pt x="2409" y="7160"/>
                  </a:lnTo>
                  <a:lnTo>
                    <a:pt x="2474" y="6932"/>
                  </a:lnTo>
                  <a:lnTo>
                    <a:pt x="2555" y="7111"/>
                  </a:lnTo>
                  <a:lnTo>
                    <a:pt x="2750" y="7371"/>
                  </a:lnTo>
                  <a:lnTo>
                    <a:pt x="2962" y="7534"/>
                  </a:lnTo>
                  <a:lnTo>
                    <a:pt x="3190" y="7599"/>
                  </a:lnTo>
                  <a:lnTo>
                    <a:pt x="3564" y="7550"/>
                  </a:lnTo>
                  <a:lnTo>
                    <a:pt x="4117" y="7322"/>
                  </a:lnTo>
                  <a:lnTo>
                    <a:pt x="4394" y="7160"/>
                  </a:lnTo>
                  <a:lnTo>
                    <a:pt x="4670" y="7013"/>
                  </a:lnTo>
                  <a:lnTo>
                    <a:pt x="5207" y="6737"/>
                  </a:lnTo>
                  <a:lnTo>
                    <a:pt x="5565" y="6655"/>
                  </a:lnTo>
                  <a:lnTo>
                    <a:pt x="5809" y="6672"/>
                  </a:lnTo>
                  <a:lnTo>
                    <a:pt x="6021" y="6769"/>
                  </a:lnTo>
                  <a:lnTo>
                    <a:pt x="6200" y="6981"/>
                  </a:lnTo>
                  <a:lnTo>
                    <a:pt x="6297" y="7127"/>
                  </a:lnTo>
                  <a:lnTo>
                    <a:pt x="6460" y="7046"/>
                  </a:lnTo>
                  <a:lnTo>
                    <a:pt x="6785" y="6753"/>
                  </a:lnTo>
                  <a:lnTo>
                    <a:pt x="7078" y="6444"/>
                  </a:lnTo>
                  <a:lnTo>
                    <a:pt x="7322" y="6314"/>
                  </a:lnTo>
                  <a:lnTo>
                    <a:pt x="7518" y="6314"/>
                  </a:lnTo>
                  <a:lnTo>
                    <a:pt x="7615" y="6346"/>
                  </a:lnTo>
                  <a:lnTo>
                    <a:pt x="7534" y="6541"/>
                  </a:lnTo>
                  <a:lnTo>
                    <a:pt x="7518" y="6834"/>
                  </a:lnTo>
                  <a:lnTo>
                    <a:pt x="7632" y="7030"/>
                  </a:lnTo>
                  <a:lnTo>
                    <a:pt x="7843" y="7160"/>
                  </a:lnTo>
                  <a:lnTo>
                    <a:pt x="7973" y="7192"/>
                  </a:lnTo>
                  <a:lnTo>
                    <a:pt x="8250" y="7274"/>
                  </a:lnTo>
                  <a:lnTo>
                    <a:pt x="8657" y="7387"/>
                  </a:lnTo>
                  <a:lnTo>
                    <a:pt x="8868" y="7518"/>
                  </a:lnTo>
                  <a:lnTo>
                    <a:pt x="8933" y="7599"/>
                  </a:lnTo>
                  <a:lnTo>
                    <a:pt x="9649" y="7811"/>
                  </a:lnTo>
                  <a:lnTo>
                    <a:pt x="10739" y="8055"/>
                  </a:lnTo>
                  <a:lnTo>
                    <a:pt x="11390" y="8071"/>
                  </a:lnTo>
                  <a:lnTo>
                    <a:pt x="11683" y="8006"/>
                  </a:lnTo>
                  <a:lnTo>
                    <a:pt x="11829" y="8087"/>
                  </a:lnTo>
                  <a:lnTo>
                    <a:pt x="12090" y="8331"/>
                  </a:lnTo>
                  <a:lnTo>
                    <a:pt x="12253" y="8624"/>
                  </a:lnTo>
                  <a:lnTo>
                    <a:pt x="12220" y="8819"/>
                  </a:lnTo>
                  <a:lnTo>
                    <a:pt x="12139" y="8917"/>
                  </a:lnTo>
                  <a:lnTo>
                    <a:pt x="12057" y="8966"/>
                  </a:lnTo>
                  <a:lnTo>
                    <a:pt x="12155" y="8966"/>
                  </a:lnTo>
                  <a:lnTo>
                    <a:pt x="12366" y="8901"/>
                  </a:lnTo>
                  <a:lnTo>
                    <a:pt x="12692" y="8705"/>
                  </a:lnTo>
                  <a:lnTo>
                    <a:pt x="12985" y="8510"/>
                  </a:lnTo>
                  <a:lnTo>
                    <a:pt x="13180" y="8478"/>
                  </a:lnTo>
                  <a:lnTo>
                    <a:pt x="13343" y="8575"/>
                  </a:lnTo>
                  <a:lnTo>
                    <a:pt x="13473" y="8819"/>
                  </a:lnTo>
                  <a:lnTo>
                    <a:pt x="13538" y="9047"/>
                  </a:lnTo>
                  <a:lnTo>
                    <a:pt x="13310" y="9080"/>
                  </a:lnTo>
                  <a:lnTo>
                    <a:pt x="13017" y="9210"/>
                  </a:lnTo>
                  <a:lnTo>
                    <a:pt x="12708" y="9421"/>
                  </a:lnTo>
                  <a:lnTo>
                    <a:pt x="12448" y="9552"/>
                  </a:lnTo>
                  <a:lnTo>
                    <a:pt x="12529" y="9730"/>
                  </a:lnTo>
                  <a:lnTo>
                    <a:pt x="12789" y="10040"/>
                  </a:lnTo>
                  <a:lnTo>
                    <a:pt x="13131" y="10267"/>
                  </a:lnTo>
                  <a:lnTo>
                    <a:pt x="13505" y="10381"/>
                  </a:lnTo>
                  <a:lnTo>
                    <a:pt x="13717" y="10398"/>
                  </a:lnTo>
                  <a:lnTo>
                    <a:pt x="14075" y="10398"/>
                  </a:lnTo>
                  <a:lnTo>
                    <a:pt x="14758" y="10349"/>
                  </a:lnTo>
                  <a:lnTo>
                    <a:pt x="15067" y="10381"/>
                  </a:lnTo>
                  <a:lnTo>
                    <a:pt x="15084" y="10446"/>
                  </a:lnTo>
                  <a:lnTo>
                    <a:pt x="15132" y="10495"/>
                  </a:lnTo>
                  <a:lnTo>
                    <a:pt x="15751" y="9844"/>
                  </a:lnTo>
                  <a:lnTo>
                    <a:pt x="16841" y="8396"/>
                  </a:lnTo>
                  <a:lnTo>
                    <a:pt x="17297" y="7599"/>
                  </a:lnTo>
                  <a:lnTo>
                    <a:pt x="17687" y="6818"/>
                  </a:lnTo>
                  <a:lnTo>
                    <a:pt x="18256" y="5175"/>
                  </a:lnTo>
                  <a:lnTo>
                    <a:pt x="18403" y="4312"/>
                  </a:lnTo>
                  <a:lnTo>
                    <a:pt x="18387" y="4182"/>
                  </a:lnTo>
                  <a:lnTo>
                    <a:pt x="18273" y="4003"/>
                  </a:lnTo>
                  <a:lnTo>
                    <a:pt x="18045" y="3792"/>
                  </a:lnTo>
                  <a:lnTo>
                    <a:pt x="17931" y="3661"/>
                  </a:lnTo>
                  <a:lnTo>
                    <a:pt x="17687" y="4052"/>
                  </a:lnTo>
                  <a:lnTo>
                    <a:pt x="17362" y="4491"/>
                  </a:lnTo>
                  <a:lnTo>
                    <a:pt x="17101" y="4654"/>
                  </a:lnTo>
                  <a:lnTo>
                    <a:pt x="16939" y="4670"/>
                  </a:lnTo>
                  <a:lnTo>
                    <a:pt x="16841" y="4556"/>
                  </a:lnTo>
                  <a:lnTo>
                    <a:pt x="16581" y="4394"/>
                  </a:lnTo>
                  <a:lnTo>
                    <a:pt x="16109" y="4263"/>
                  </a:lnTo>
                  <a:lnTo>
                    <a:pt x="15800" y="4182"/>
                  </a:lnTo>
                  <a:lnTo>
                    <a:pt x="15669" y="4133"/>
                  </a:lnTo>
                  <a:lnTo>
                    <a:pt x="15458" y="3954"/>
                  </a:lnTo>
                  <a:lnTo>
                    <a:pt x="15360" y="3678"/>
                  </a:lnTo>
                  <a:lnTo>
                    <a:pt x="15409" y="3255"/>
                  </a:lnTo>
                  <a:lnTo>
                    <a:pt x="15523" y="2962"/>
                  </a:lnTo>
                  <a:lnTo>
                    <a:pt x="15393" y="2880"/>
                  </a:lnTo>
                  <a:lnTo>
                    <a:pt x="15165" y="2783"/>
                  </a:lnTo>
                  <a:lnTo>
                    <a:pt x="14856" y="2832"/>
                  </a:lnTo>
                  <a:lnTo>
                    <a:pt x="14563" y="3125"/>
                  </a:lnTo>
                  <a:lnTo>
                    <a:pt x="14303" y="3580"/>
                  </a:lnTo>
                  <a:lnTo>
                    <a:pt x="14189" y="3824"/>
                  </a:lnTo>
                  <a:lnTo>
                    <a:pt x="14075" y="4068"/>
                  </a:lnTo>
                  <a:lnTo>
                    <a:pt x="13831" y="4459"/>
                  </a:lnTo>
                  <a:lnTo>
                    <a:pt x="13603" y="4589"/>
                  </a:lnTo>
                  <a:lnTo>
                    <a:pt x="13440" y="4573"/>
                  </a:lnTo>
                  <a:lnTo>
                    <a:pt x="13131" y="4394"/>
                  </a:lnTo>
                  <a:lnTo>
                    <a:pt x="12887" y="4085"/>
                  </a:lnTo>
                  <a:lnTo>
                    <a:pt x="12806" y="3873"/>
                  </a:lnTo>
                  <a:lnTo>
                    <a:pt x="12545" y="3645"/>
                  </a:lnTo>
                  <a:lnTo>
                    <a:pt x="12057" y="3548"/>
                  </a:lnTo>
                  <a:lnTo>
                    <a:pt x="11748" y="3564"/>
                  </a:lnTo>
                  <a:lnTo>
                    <a:pt x="11602" y="3564"/>
                  </a:lnTo>
                  <a:lnTo>
                    <a:pt x="11406" y="3499"/>
                  </a:lnTo>
                  <a:lnTo>
                    <a:pt x="11374" y="3304"/>
                  </a:lnTo>
                  <a:lnTo>
                    <a:pt x="11537" y="2913"/>
                  </a:lnTo>
                  <a:lnTo>
                    <a:pt x="11732" y="2588"/>
                  </a:lnTo>
                  <a:lnTo>
                    <a:pt x="11667" y="2230"/>
                  </a:lnTo>
                  <a:lnTo>
                    <a:pt x="11520" y="1888"/>
                  </a:lnTo>
                  <a:lnTo>
                    <a:pt x="11358" y="2018"/>
                  </a:lnTo>
                  <a:lnTo>
                    <a:pt x="11097" y="2360"/>
                  </a:lnTo>
                  <a:lnTo>
                    <a:pt x="10967" y="2734"/>
                  </a:lnTo>
                  <a:lnTo>
                    <a:pt x="11016" y="3092"/>
                  </a:lnTo>
                  <a:lnTo>
                    <a:pt x="11114" y="3238"/>
                  </a:lnTo>
                  <a:lnTo>
                    <a:pt x="11097" y="3336"/>
                  </a:lnTo>
                  <a:lnTo>
                    <a:pt x="10983" y="3417"/>
                  </a:lnTo>
                  <a:lnTo>
                    <a:pt x="10739" y="3434"/>
                  </a:lnTo>
                  <a:lnTo>
                    <a:pt x="10577" y="3385"/>
                  </a:lnTo>
                  <a:lnTo>
                    <a:pt x="10430" y="2913"/>
                  </a:lnTo>
                  <a:lnTo>
                    <a:pt x="10284" y="1709"/>
                  </a:lnTo>
                  <a:lnTo>
                    <a:pt x="10219" y="1107"/>
                  </a:lnTo>
                  <a:lnTo>
                    <a:pt x="9877" y="651"/>
                  </a:lnTo>
                  <a:lnTo>
                    <a:pt x="9747" y="798"/>
                  </a:lnTo>
                  <a:lnTo>
                    <a:pt x="9617" y="1074"/>
                  </a:lnTo>
                  <a:lnTo>
                    <a:pt x="9649" y="1481"/>
                  </a:lnTo>
                  <a:lnTo>
                    <a:pt x="9861" y="1986"/>
                  </a:lnTo>
                  <a:lnTo>
                    <a:pt x="9926" y="2376"/>
                  </a:lnTo>
                  <a:lnTo>
                    <a:pt x="9844" y="2653"/>
                  </a:lnTo>
                  <a:lnTo>
                    <a:pt x="9747" y="2799"/>
                  </a:lnTo>
                  <a:lnTo>
                    <a:pt x="9584" y="2783"/>
                  </a:lnTo>
                  <a:lnTo>
                    <a:pt x="9373" y="2636"/>
                  </a:lnTo>
                  <a:lnTo>
                    <a:pt x="9275" y="2262"/>
                  </a:lnTo>
                  <a:lnTo>
                    <a:pt x="9291" y="1660"/>
                  </a:lnTo>
                  <a:lnTo>
                    <a:pt x="9194" y="1270"/>
                  </a:lnTo>
                  <a:lnTo>
                    <a:pt x="9015" y="1123"/>
                  </a:lnTo>
                  <a:lnTo>
                    <a:pt x="8868" y="1074"/>
                  </a:lnTo>
                  <a:lnTo>
                    <a:pt x="8608" y="993"/>
                  </a:lnTo>
                  <a:lnTo>
                    <a:pt x="7973" y="782"/>
                  </a:lnTo>
                  <a:lnTo>
                    <a:pt x="7680" y="765"/>
                  </a:lnTo>
                  <a:lnTo>
                    <a:pt x="7518" y="782"/>
                  </a:lnTo>
                  <a:lnTo>
                    <a:pt x="7257" y="912"/>
                  </a:lnTo>
                  <a:lnTo>
                    <a:pt x="7062" y="1205"/>
                  </a:lnTo>
                  <a:lnTo>
                    <a:pt x="6948" y="1676"/>
                  </a:lnTo>
                  <a:lnTo>
                    <a:pt x="6916" y="2018"/>
                  </a:lnTo>
                  <a:lnTo>
                    <a:pt x="6834" y="1937"/>
                  </a:lnTo>
                  <a:lnTo>
                    <a:pt x="6607" y="1904"/>
                  </a:lnTo>
                  <a:lnTo>
                    <a:pt x="6249" y="2002"/>
                  </a:lnTo>
                  <a:lnTo>
                    <a:pt x="5988" y="2116"/>
                  </a:lnTo>
                  <a:lnTo>
                    <a:pt x="5728" y="2213"/>
                  </a:lnTo>
                  <a:lnTo>
                    <a:pt x="5370" y="2230"/>
                  </a:lnTo>
                  <a:lnTo>
                    <a:pt x="5142" y="2099"/>
                  </a:lnTo>
                  <a:lnTo>
                    <a:pt x="5061" y="1969"/>
                  </a:lnTo>
                  <a:lnTo>
                    <a:pt x="5110" y="1481"/>
                  </a:lnTo>
                  <a:lnTo>
                    <a:pt x="5240" y="651"/>
                  </a:lnTo>
                  <a:lnTo>
                    <a:pt x="5175" y="293"/>
                  </a:lnTo>
                  <a:lnTo>
                    <a:pt x="5061" y="82"/>
                  </a:lnTo>
                  <a:lnTo>
                    <a:pt x="497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693" name="Google Shape;693;p9"/>
          <p:cNvSpPr/>
          <p:nvPr/>
        </p:nvSpPr>
        <p:spPr>
          <a:xfrm rot="10800000">
            <a:off x="8596825" y="-90786"/>
            <a:ext cx="580261" cy="1766990"/>
          </a:xfrm>
          <a:custGeom>
            <a:avLst/>
            <a:gdLst/>
            <a:ahLst/>
            <a:cxnLst/>
            <a:rect l="l" t="t" r="r" b="b"/>
            <a:pathLst>
              <a:path w="13994" h="42614" extrusionOk="0">
                <a:moveTo>
                  <a:pt x="1432" y="0"/>
                </a:moveTo>
                <a:lnTo>
                  <a:pt x="814" y="49"/>
                </a:lnTo>
                <a:lnTo>
                  <a:pt x="391" y="260"/>
                </a:lnTo>
                <a:lnTo>
                  <a:pt x="180" y="456"/>
                </a:lnTo>
                <a:lnTo>
                  <a:pt x="33" y="700"/>
                </a:lnTo>
                <a:lnTo>
                  <a:pt x="1" y="993"/>
                </a:lnTo>
                <a:lnTo>
                  <a:pt x="33" y="1155"/>
                </a:lnTo>
                <a:lnTo>
                  <a:pt x="82" y="1220"/>
                </a:lnTo>
                <a:lnTo>
                  <a:pt x="212" y="1172"/>
                </a:lnTo>
                <a:lnTo>
                  <a:pt x="228" y="1106"/>
                </a:lnTo>
                <a:lnTo>
                  <a:pt x="261" y="1106"/>
                </a:lnTo>
                <a:lnTo>
                  <a:pt x="228" y="911"/>
                </a:lnTo>
                <a:lnTo>
                  <a:pt x="342" y="602"/>
                </a:lnTo>
                <a:lnTo>
                  <a:pt x="586" y="374"/>
                </a:lnTo>
                <a:lnTo>
                  <a:pt x="928" y="244"/>
                </a:lnTo>
                <a:lnTo>
                  <a:pt x="1091" y="212"/>
                </a:lnTo>
                <a:lnTo>
                  <a:pt x="1319" y="195"/>
                </a:lnTo>
                <a:lnTo>
                  <a:pt x="1709" y="309"/>
                </a:lnTo>
                <a:lnTo>
                  <a:pt x="2034" y="569"/>
                </a:lnTo>
                <a:lnTo>
                  <a:pt x="2262" y="911"/>
                </a:lnTo>
                <a:lnTo>
                  <a:pt x="2360" y="1123"/>
                </a:lnTo>
                <a:lnTo>
                  <a:pt x="2441" y="1367"/>
                </a:lnTo>
                <a:lnTo>
                  <a:pt x="2523" y="1871"/>
                </a:lnTo>
                <a:lnTo>
                  <a:pt x="2555" y="2636"/>
                </a:lnTo>
                <a:lnTo>
                  <a:pt x="2555" y="3157"/>
                </a:lnTo>
                <a:lnTo>
                  <a:pt x="2555" y="4426"/>
                </a:lnTo>
                <a:lnTo>
                  <a:pt x="2539" y="5695"/>
                </a:lnTo>
                <a:lnTo>
                  <a:pt x="2506" y="10804"/>
                </a:lnTo>
                <a:lnTo>
                  <a:pt x="2490" y="15913"/>
                </a:lnTo>
                <a:lnTo>
                  <a:pt x="2490" y="21022"/>
                </a:lnTo>
                <a:lnTo>
                  <a:pt x="2555" y="26131"/>
                </a:lnTo>
                <a:lnTo>
                  <a:pt x="2588" y="27416"/>
                </a:lnTo>
                <a:lnTo>
                  <a:pt x="2620" y="28718"/>
                </a:lnTo>
                <a:lnTo>
                  <a:pt x="2620" y="29222"/>
                </a:lnTo>
                <a:lnTo>
                  <a:pt x="2750" y="30003"/>
                </a:lnTo>
                <a:lnTo>
                  <a:pt x="2962" y="30443"/>
                </a:lnTo>
                <a:lnTo>
                  <a:pt x="3157" y="30622"/>
                </a:lnTo>
                <a:lnTo>
                  <a:pt x="3271" y="30719"/>
                </a:lnTo>
                <a:lnTo>
                  <a:pt x="3531" y="30801"/>
                </a:lnTo>
                <a:lnTo>
                  <a:pt x="3808" y="30784"/>
                </a:lnTo>
                <a:lnTo>
                  <a:pt x="4052" y="30638"/>
                </a:lnTo>
                <a:lnTo>
                  <a:pt x="4133" y="30540"/>
                </a:lnTo>
                <a:lnTo>
                  <a:pt x="4264" y="30296"/>
                </a:lnTo>
                <a:lnTo>
                  <a:pt x="4426" y="29759"/>
                </a:lnTo>
                <a:lnTo>
                  <a:pt x="4443" y="29499"/>
                </a:lnTo>
                <a:lnTo>
                  <a:pt x="4491" y="28230"/>
                </a:lnTo>
                <a:lnTo>
                  <a:pt x="4443" y="26961"/>
                </a:lnTo>
                <a:lnTo>
                  <a:pt x="4475" y="25887"/>
                </a:lnTo>
                <a:lnTo>
                  <a:pt x="4540" y="24829"/>
                </a:lnTo>
                <a:lnTo>
                  <a:pt x="4589" y="23544"/>
                </a:lnTo>
                <a:lnTo>
                  <a:pt x="4654" y="22259"/>
                </a:lnTo>
                <a:lnTo>
                  <a:pt x="4882" y="17182"/>
                </a:lnTo>
                <a:lnTo>
                  <a:pt x="4947" y="16108"/>
                </a:lnTo>
                <a:lnTo>
                  <a:pt x="4963" y="15051"/>
                </a:lnTo>
                <a:lnTo>
                  <a:pt x="4947" y="14107"/>
                </a:lnTo>
                <a:lnTo>
                  <a:pt x="4931" y="13163"/>
                </a:lnTo>
                <a:lnTo>
                  <a:pt x="4931" y="12691"/>
                </a:lnTo>
                <a:lnTo>
                  <a:pt x="5012" y="11748"/>
                </a:lnTo>
                <a:lnTo>
                  <a:pt x="5110" y="11276"/>
                </a:lnTo>
                <a:lnTo>
                  <a:pt x="5207" y="10869"/>
                </a:lnTo>
                <a:lnTo>
                  <a:pt x="5533" y="10234"/>
                </a:lnTo>
                <a:lnTo>
                  <a:pt x="5793" y="10055"/>
                </a:lnTo>
                <a:lnTo>
                  <a:pt x="6005" y="10023"/>
                </a:lnTo>
                <a:lnTo>
                  <a:pt x="6118" y="10055"/>
                </a:lnTo>
                <a:lnTo>
                  <a:pt x="6249" y="10104"/>
                </a:lnTo>
                <a:lnTo>
                  <a:pt x="6411" y="10299"/>
                </a:lnTo>
                <a:lnTo>
                  <a:pt x="6542" y="10690"/>
                </a:lnTo>
                <a:lnTo>
                  <a:pt x="6590" y="10934"/>
                </a:lnTo>
                <a:lnTo>
                  <a:pt x="6672" y="11569"/>
                </a:lnTo>
                <a:lnTo>
                  <a:pt x="6720" y="12203"/>
                </a:lnTo>
                <a:lnTo>
                  <a:pt x="6737" y="13472"/>
                </a:lnTo>
                <a:lnTo>
                  <a:pt x="6737" y="14741"/>
                </a:lnTo>
                <a:lnTo>
                  <a:pt x="6769" y="19883"/>
                </a:lnTo>
                <a:lnTo>
                  <a:pt x="6769" y="25008"/>
                </a:lnTo>
                <a:lnTo>
                  <a:pt x="6818" y="27514"/>
                </a:lnTo>
                <a:lnTo>
                  <a:pt x="6851" y="30003"/>
                </a:lnTo>
                <a:lnTo>
                  <a:pt x="6834" y="31256"/>
                </a:lnTo>
                <a:lnTo>
                  <a:pt x="6688" y="33778"/>
                </a:lnTo>
                <a:lnTo>
                  <a:pt x="6639" y="35031"/>
                </a:lnTo>
                <a:lnTo>
                  <a:pt x="6623" y="36317"/>
                </a:lnTo>
                <a:lnTo>
                  <a:pt x="6639" y="37602"/>
                </a:lnTo>
                <a:lnTo>
                  <a:pt x="6639" y="38058"/>
                </a:lnTo>
                <a:lnTo>
                  <a:pt x="6753" y="38773"/>
                </a:lnTo>
                <a:lnTo>
                  <a:pt x="6932" y="39066"/>
                </a:lnTo>
                <a:lnTo>
                  <a:pt x="7127" y="39197"/>
                </a:lnTo>
                <a:lnTo>
                  <a:pt x="7241" y="39229"/>
                </a:lnTo>
                <a:lnTo>
                  <a:pt x="7371" y="39262"/>
                </a:lnTo>
                <a:lnTo>
                  <a:pt x="7583" y="39229"/>
                </a:lnTo>
                <a:lnTo>
                  <a:pt x="7827" y="39050"/>
                </a:lnTo>
                <a:lnTo>
                  <a:pt x="8104" y="38399"/>
                </a:lnTo>
                <a:lnTo>
                  <a:pt x="8185" y="37992"/>
                </a:lnTo>
                <a:lnTo>
                  <a:pt x="8282" y="37488"/>
                </a:lnTo>
                <a:lnTo>
                  <a:pt x="8380" y="36447"/>
                </a:lnTo>
                <a:lnTo>
                  <a:pt x="8396" y="35926"/>
                </a:lnTo>
                <a:lnTo>
                  <a:pt x="8396" y="34836"/>
                </a:lnTo>
                <a:lnTo>
                  <a:pt x="8380" y="33746"/>
                </a:lnTo>
                <a:lnTo>
                  <a:pt x="8364" y="32607"/>
                </a:lnTo>
                <a:lnTo>
                  <a:pt x="8396" y="31468"/>
                </a:lnTo>
                <a:lnTo>
                  <a:pt x="8429" y="28913"/>
                </a:lnTo>
                <a:lnTo>
                  <a:pt x="8445" y="26343"/>
                </a:lnTo>
                <a:lnTo>
                  <a:pt x="8429" y="21233"/>
                </a:lnTo>
                <a:lnTo>
                  <a:pt x="8380" y="16124"/>
                </a:lnTo>
                <a:lnTo>
                  <a:pt x="8364" y="13586"/>
                </a:lnTo>
                <a:lnTo>
                  <a:pt x="8380" y="11048"/>
                </a:lnTo>
                <a:lnTo>
                  <a:pt x="8380" y="10788"/>
                </a:lnTo>
                <a:lnTo>
                  <a:pt x="8461" y="10397"/>
                </a:lnTo>
                <a:lnTo>
                  <a:pt x="8624" y="10202"/>
                </a:lnTo>
                <a:lnTo>
                  <a:pt x="8738" y="10120"/>
                </a:lnTo>
                <a:lnTo>
                  <a:pt x="8901" y="10072"/>
                </a:lnTo>
                <a:lnTo>
                  <a:pt x="9096" y="10169"/>
                </a:lnTo>
                <a:lnTo>
                  <a:pt x="9210" y="10576"/>
                </a:lnTo>
                <a:lnTo>
                  <a:pt x="9226" y="10836"/>
                </a:lnTo>
                <a:lnTo>
                  <a:pt x="9275" y="12122"/>
                </a:lnTo>
                <a:lnTo>
                  <a:pt x="9308" y="13407"/>
                </a:lnTo>
                <a:lnTo>
                  <a:pt x="9470" y="18500"/>
                </a:lnTo>
                <a:lnTo>
                  <a:pt x="9568" y="23593"/>
                </a:lnTo>
                <a:lnTo>
                  <a:pt x="9649" y="28686"/>
                </a:lnTo>
                <a:lnTo>
                  <a:pt x="9666" y="33778"/>
                </a:lnTo>
                <a:lnTo>
                  <a:pt x="9666" y="35031"/>
                </a:lnTo>
                <a:lnTo>
                  <a:pt x="9649" y="36300"/>
                </a:lnTo>
                <a:lnTo>
                  <a:pt x="9649" y="36740"/>
                </a:lnTo>
                <a:lnTo>
                  <a:pt x="9698" y="37390"/>
                </a:lnTo>
                <a:lnTo>
                  <a:pt x="9796" y="37814"/>
                </a:lnTo>
                <a:lnTo>
                  <a:pt x="9893" y="38025"/>
                </a:lnTo>
                <a:lnTo>
                  <a:pt x="9975" y="38171"/>
                </a:lnTo>
                <a:lnTo>
                  <a:pt x="10202" y="38416"/>
                </a:lnTo>
                <a:lnTo>
                  <a:pt x="10512" y="38578"/>
                </a:lnTo>
                <a:lnTo>
                  <a:pt x="10837" y="38595"/>
                </a:lnTo>
                <a:lnTo>
                  <a:pt x="11016" y="38529"/>
                </a:lnTo>
                <a:lnTo>
                  <a:pt x="11179" y="38448"/>
                </a:lnTo>
                <a:lnTo>
                  <a:pt x="11439" y="38188"/>
                </a:lnTo>
                <a:lnTo>
                  <a:pt x="11667" y="37683"/>
                </a:lnTo>
                <a:lnTo>
                  <a:pt x="11732" y="37325"/>
                </a:lnTo>
                <a:lnTo>
                  <a:pt x="11781" y="36821"/>
                </a:lnTo>
                <a:lnTo>
                  <a:pt x="11797" y="36333"/>
                </a:lnTo>
                <a:lnTo>
                  <a:pt x="11830" y="35015"/>
                </a:lnTo>
                <a:lnTo>
                  <a:pt x="11895" y="32460"/>
                </a:lnTo>
                <a:lnTo>
                  <a:pt x="11976" y="29906"/>
                </a:lnTo>
                <a:lnTo>
                  <a:pt x="12041" y="27335"/>
                </a:lnTo>
                <a:lnTo>
                  <a:pt x="12025" y="24960"/>
                </a:lnTo>
                <a:lnTo>
                  <a:pt x="11943" y="22584"/>
                </a:lnTo>
                <a:lnTo>
                  <a:pt x="11943" y="21396"/>
                </a:lnTo>
                <a:lnTo>
                  <a:pt x="12009" y="20192"/>
                </a:lnTo>
                <a:lnTo>
                  <a:pt x="12074" y="19606"/>
                </a:lnTo>
                <a:lnTo>
                  <a:pt x="12171" y="19021"/>
                </a:lnTo>
                <a:lnTo>
                  <a:pt x="12204" y="18793"/>
                </a:lnTo>
                <a:lnTo>
                  <a:pt x="12350" y="18337"/>
                </a:lnTo>
                <a:lnTo>
                  <a:pt x="12497" y="18158"/>
                </a:lnTo>
                <a:lnTo>
                  <a:pt x="12643" y="18061"/>
                </a:lnTo>
                <a:lnTo>
                  <a:pt x="12903" y="18077"/>
                </a:lnTo>
                <a:lnTo>
                  <a:pt x="13115" y="18272"/>
                </a:lnTo>
                <a:lnTo>
                  <a:pt x="13278" y="18533"/>
                </a:lnTo>
                <a:lnTo>
                  <a:pt x="13310" y="18646"/>
                </a:lnTo>
                <a:lnTo>
                  <a:pt x="13440" y="19248"/>
                </a:lnTo>
                <a:lnTo>
                  <a:pt x="13489" y="19850"/>
                </a:lnTo>
                <a:lnTo>
                  <a:pt x="13603" y="21087"/>
                </a:lnTo>
                <a:lnTo>
                  <a:pt x="13668" y="22340"/>
                </a:lnTo>
                <a:lnTo>
                  <a:pt x="13717" y="24797"/>
                </a:lnTo>
                <a:lnTo>
                  <a:pt x="13668" y="27270"/>
                </a:lnTo>
                <a:lnTo>
                  <a:pt x="13603" y="32379"/>
                </a:lnTo>
                <a:lnTo>
                  <a:pt x="13571" y="37472"/>
                </a:lnTo>
                <a:lnTo>
                  <a:pt x="13554" y="39961"/>
                </a:lnTo>
                <a:lnTo>
                  <a:pt x="13538" y="42434"/>
                </a:lnTo>
                <a:lnTo>
                  <a:pt x="13538" y="42516"/>
                </a:lnTo>
                <a:lnTo>
                  <a:pt x="13652" y="42613"/>
                </a:lnTo>
                <a:lnTo>
                  <a:pt x="13798" y="42613"/>
                </a:lnTo>
                <a:lnTo>
                  <a:pt x="13912" y="42516"/>
                </a:lnTo>
                <a:lnTo>
                  <a:pt x="13912" y="42434"/>
                </a:lnTo>
                <a:lnTo>
                  <a:pt x="13929" y="37244"/>
                </a:lnTo>
                <a:lnTo>
                  <a:pt x="13929" y="32037"/>
                </a:lnTo>
                <a:lnTo>
                  <a:pt x="13945" y="29515"/>
                </a:lnTo>
                <a:lnTo>
                  <a:pt x="13977" y="26977"/>
                </a:lnTo>
                <a:lnTo>
                  <a:pt x="13994" y="25708"/>
                </a:lnTo>
                <a:lnTo>
                  <a:pt x="13994" y="23170"/>
                </a:lnTo>
                <a:lnTo>
                  <a:pt x="13945" y="21917"/>
                </a:lnTo>
                <a:lnTo>
                  <a:pt x="13880" y="20664"/>
                </a:lnTo>
                <a:lnTo>
                  <a:pt x="13750" y="19427"/>
                </a:lnTo>
                <a:lnTo>
                  <a:pt x="13701" y="18939"/>
                </a:lnTo>
                <a:lnTo>
                  <a:pt x="13489" y="18207"/>
                </a:lnTo>
                <a:lnTo>
                  <a:pt x="13164" y="17849"/>
                </a:lnTo>
                <a:lnTo>
                  <a:pt x="12920" y="17752"/>
                </a:lnTo>
                <a:lnTo>
                  <a:pt x="12692" y="17719"/>
                </a:lnTo>
                <a:lnTo>
                  <a:pt x="12318" y="17865"/>
                </a:lnTo>
                <a:lnTo>
                  <a:pt x="12074" y="18175"/>
                </a:lnTo>
                <a:lnTo>
                  <a:pt x="11911" y="18581"/>
                </a:lnTo>
                <a:lnTo>
                  <a:pt x="11862" y="18777"/>
                </a:lnTo>
                <a:lnTo>
                  <a:pt x="11764" y="19346"/>
                </a:lnTo>
                <a:lnTo>
                  <a:pt x="11651" y="20501"/>
                </a:lnTo>
                <a:lnTo>
                  <a:pt x="11618" y="21087"/>
                </a:lnTo>
                <a:lnTo>
                  <a:pt x="11618" y="23495"/>
                </a:lnTo>
                <a:lnTo>
                  <a:pt x="11716" y="25903"/>
                </a:lnTo>
                <a:lnTo>
                  <a:pt x="11699" y="28441"/>
                </a:lnTo>
                <a:lnTo>
                  <a:pt x="11602" y="30980"/>
                </a:lnTo>
                <a:lnTo>
                  <a:pt x="11455" y="36154"/>
                </a:lnTo>
                <a:lnTo>
                  <a:pt x="11455" y="36626"/>
                </a:lnTo>
                <a:lnTo>
                  <a:pt x="11407" y="37358"/>
                </a:lnTo>
                <a:lnTo>
                  <a:pt x="11276" y="37830"/>
                </a:lnTo>
                <a:lnTo>
                  <a:pt x="11146" y="38025"/>
                </a:lnTo>
                <a:lnTo>
                  <a:pt x="11016" y="38171"/>
                </a:lnTo>
                <a:lnTo>
                  <a:pt x="10674" y="38285"/>
                </a:lnTo>
                <a:lnTo>
                  <a:pt x="10495" y="38220"/>
                </a:lnTo>
                <a:lnTo>
                  <a:pt x="10333" y="38123"/>
                </a:lnTo>
                <a:lnTo>
                  <a:pt x="10137" y="37814"/>
                </a:lnTo>
                <a:lnTo>
                  <a:pt x="10089" y="37635"/>
                </a:lnTo>
                <a:lnTo>
                  <a:pt x="9975" y="37130"/>
                </a:lnTo>
                <a:lnTo>
                  <a:pt x="9958" y="36073"/>
                </a:lnTo>
                <a:lnTo>
                  <a:pt x="9975" y="35568"/>
                </a:lnTo>
                <a:lnTo>
                  <a:pt x="9975" y="32997"/>
                </a:lnTo>
                <a:lnTo>
                  <a:pt x="9958" y="30443"/>
                </a:lnTo>
                <a:lnTo>
                  <a:pt x="9926" y="27872"/>
                </a:lnTo>
                <a:lnTo>
                  <a:pt x="9845" y="22714"/>
                </a:lnTo>
                <a:lnTo>
                  <a:pt x="9714" y="17540"/>
                </a:lnTo>
                <a:lnTo>
                  <a:pt x="9649" y="14969"/>
                </a:lnTo>
                <a:lnTo>
                  <a:pt x="9568" y="12398"/>
                </a:lnTo>
                <a:lnTo>
                  <a:pt x="9552" y="11748"/>
                </a:lnTo>
                <a:lnTo>
                  <a:pt x="9519" y="11097"/>
                </a:lnTo>
                <a:lnTo>
                  <a:pt x="9535" y="10853"/>
                </a:lnTo>
                <a:lnTo>
                  <a:pt x="9503" y="10348"/>
                </a:lnTo>
                <a:lnTo>
                  <a:pt x="9421" y="10120"/>
                </a:lnTo>
                <a:lnTo>
                  <a:pt x="9308" y="9942"/>
                </a:lnTo>
                <a:lnTo>
                  <a:pt x="8982" y="9795"/>
                </a:lnTo>
                <a:lnTo>
                  <a:pt x="8624" y="9876"/>
                </a:lnTo>
                <a:lnTo>
                  <a:pt x="8331" y="10120"/>
                </a:lnTo>
                <a:lnTo>
                  <a:pt x="8234" y="10299"/>
                </a:lnTo>
                <a:lnTo>
                  <a:pt x="8169" y="10544"/>
                </a:lnTo>
                <a:lnTo>
                  <a:pt x="8104" y="11032"/>
                </a:lnTo>
                <a:lnTo>
                  <a:pt x="8120" y="11292"/>
                </a:lnTo>
                <a:lnTo>
                  <a:pt x="8120" y="11943"/>
                </a:lnTo>
                <a:lnTo>
                  <a:pt x="8104" y="12594"/>
                </a:lnTo>
                <a:lnTo>
                  <a:pt x="8104" y="15164"/>
                </a:lnTo>
                <a:lnTo>
                  <a:pt x="8120" y="17752"/>
                </a:lnTo>
                <a:lnTo>
                  <a:pt x="8136" y="20322"/>
                </a:lnTo>
                <a:lnTo>
                  <a:pt x="8185" y="25480"/>
                </a:lnTo>
                <a:lnTo>
                  <a:pt x="8136" y="30654"/>
                </a:lnTo>
                <a:lnTo>
                  <a:pt x="8120" y="31875"/>
                </a:lnTo>
                <a:lnTo>
                  <a:pt x="8104" y="33128"/>
                </a:lnTo>
                <a:lnTo>
                  <a:pt x="8120" y="34185"/>
                </a:lnTo>
                <a:lnTo>
                  <a:pt x="8136" y="35259"/>
                </a:lnTo>
                <a:lnTo>
                  <a:pt x="8136" y="35812"/>
                </a:lnTo>
                <a:lnTo>
                  <a:pt x="8087" y="36919"/>
                </a:lnTo>
                <a:lnTo>
                  <a:pt x="8022" y="37472"/>
                </a:lnTo>
                <a:lnTo>
                  <a:pt x="7925" y="37976"/>
                </a:lnTo>
                <a:lnTo>
                  <a:pt x="7778" y="38481"/>
                </a:lnTo>
                <a:lnTo>
                  <a:pt x="7746" y="38611"/>
                </a:lnTo>
                <a:lnTo>
                  <a:pt x="7615" y="38871"/>
                </a:lnTo>
                <a:lnTo>
                  <a:pt x="7501" y="38936"/>
                </a:lnTo>
                <a:lnTo>
                  <a:pt x="7355" y="38952"/>
                </a:lnTo>
                <a:lnTo>
                  <a:pt x="7111" y="38757"/>
                </a:lnTo>
                <a:lnTo>
                  <a:pt x="7062" y="38627"/>
                </a:lnTo>
                <a:lnTo>
                  <a:pt x="6981" y="38350"/>
                </a:lnTo>
                <a:lnTo>
                  <a:pt x="6965" y="37748"/>
                </a:lnTo>
                <a:lnTo>
                  <a:pt x="6965" y="37472"/>
                </a:lnTo>
                <a:lnTo>
                  <a:pt x="6965" y="36821"/>
                </a:lnTo>
                <a:lnTo>
                  <a:pt x="6965" y="36170"/>
                </a:lnTo>
                <a:lnTo>
                  <a:pt x="6965" y="34885"/>
                </a:lnTo>
                <a:lnTo>
                  <a:pt x="7030" y="33599"/>
                </a:lnTo>
                <a:lnTo>
                  <a:pt x="7111" y="32330"/>
                </a:lnTo>
                <a:lnTo>
                  <a:pt x="7176" y="31061"/>
                </a:lnTo>
                <a:lnTo>
                  <a:pt x="7192" y="29792"/>
                </a:lnTo>
                <a:lnTo>
                  <a:pt x="7160" y="28555"/>
                </a:lnTo>
                <a:lnTo>
                  <a:pt x="7078" y="25985"/>
                </a:lnTo>
                <a:lnTo>
                  <a:pt x="7046" y="20827"/>
                </a:lnTo>
                <a:lnTo>
                  <a:pt x="7046" y="18256"/>
                </a:lnTo>
                <a:lnTo>
                  <a:pt x="7046" y="15669"/>
                </a:lnTo>
                <a:lnTo>
                  <a:pt x="7030" y="13082"/>
                </a:lnTo>
                <a:lnTo>
                  <a:pt x="7013" y="12480"/>
                </a:lnTo>
                <a:lnTo>
                  <a:pt x="6916" y="11259"/>
                </a:lnTo>
                <a:lnTo>
                  <a:pt x="6818" y="10641"/>
                </a:lnTo>
                <a:lnTo>
                  <a:pt x="6786" y="10446"/>
                </a:lnTo>
                <a:lnTo>
                  <a:pt x="6590" y="10072"/>
                </a:lnTo>
                <a:lnTo>
                  <a:pt x="6444" y="9909"/>
                </a:lnTo>
                <a:lnTo>
                  <a:pt x="6265" y="9811"/>
                </a:lnTo>
                <a:lnTo>
                  <a:pt x="5891" y="9763"/>
                </a:lnTo>
                <a:lnTo>
                  <a:pt x="5695" y="9828"/>
                </a:lnTo>
                <a:lnTo>
                  <a:pt x="5516" y="9925"/>
                </a:lnTo>
                <a:lnTo>
                  <a:pt x="5240" y="10202"/>
                </a:lnTo>
                <a:lnTo>
                  <a:pt x="4963" y="10739"/>
                </a:lnTo>
                <a:lnTo>
                  <a:pt x="4866" y="11113"/>
                </a:lnTo>
                <a:lnTo>
                  <a:pt x="4768" y="11569"/>
                </a:lnTo>
                <a:lnTo>
                  <a:pt x="4670" y="12480"/>
                </a:lnTo>
                <a:lnTo>
                  <a:pt x="4670" y="12935"/>
                </a:lnTo>
                <a:lnTo>
                  <a:pt x="4670" y="13895"/>
                </a:lnTo>
                <a:lnTo>
                  <a:pt x="4687" y="14839"/>
                </a:lnTo>
                <a:lnTo>
                  <a:pt x="4687" y="15880"/>
                </a:lnTo>
                <a:lnTo>
                  <a:pt x="4638" y="16922"/>
                </a:lnTo>
                <a:lnTo>
                  <a:pt x="4426" y="22047"/>
                </a:lnTo>
                <a:lnTo>
                  <a:pt x="4361" y="23349"/>
                </a:lnTo>
                <a:lnTo>
                  <a:pt x="4312" y="24650"/>
                </a:lnTo>
                <a:lnTo>
                  <a:pt x="4247" y="25789"/>
                </a:lnTo>
                <a:lnTo>
                  <a:pt x="4215" y="26912"/>
                </a:lnTo>
                <a:lnTo>
                  <a:pt x="4264" y="28181"/>
                </a:lnTo>
                <a:lnTo>
                  <a:pt x="4215" y="29450"/>
                </a:lnTo>
                <a:lnTo>
                  <a:pt x="4182" y="29711"/>
                </a:lnTo>
                <a:lnTo>
                  <a:pt x="4085" y="30134"/>
                </a:lnTo>
                <a:lnTo>
                  <a:pt x="3971" y="30378"/>
                </a:lnTo>
                <a:lnTo>
                  <a:pt x="3873" y="30475"/>
                </a:lnTo>
                <a:lnTo>
                  <a:pt x="3792" y="30540"/>
                </a:lnTo>
                <a:lnTo>
                  <a:pt x="3596" y="30573"/>
                </a:lnTo>
                <a:lnTo>
                  <a:pt x="3320" y="30475"/>
                </a:lnTo>
                <a:lnTo>
                  <a:pt x="3173" y="30329"/>
                </a:lnTo>
                <a:lnTo>
                  <a:pt x="3011" y="30085"/>
                </a:lnTo>
                <a:lnTo>
                  <a:pt x="2881" y="29467"/>
                </a:lnTo>
                <a:lnTo>
                  <a:pt x="2864" y="29174"/>
                </a:lnTo>
                <a:lnTo>
                  <a:pt x="2799" y="26603"/>
                </a:lnTo>
                <a:lnTo>
                  <a:pt x="2734" y="21461"/>
                </a:lnTo>
                <a:lnTo>
                  <a:pt x="2718" y="18890"/>
                </a:lnTo>
                <a:lnTo>
                  <a:pt x="2734" y="13716"/>
                </a:lnTo>
                <a:lnTo>
                  <a:pt x="2767" y="8526"/>
                </a:lnTo>
                <a:lnTo>
                  <a:pt x="2767" y="5955"/>
                </a:lnTo>
                <a:lnTo>
                  <a:pt x="2767" y="3384"/>
                </a:lnTo>
                <a:lnTo>
                  <a:pt x="2767" y="2864"/>
                </a:lnTo>
                <a:lnTo>
                  <a:pt x="2718" y="1839"/>
                </a:lnTo>
                <a:lnTo>
                  <a:pt x="2620" y="1350"/>
                </a:lnTo>
                <a:lnTo>
                  <a:pt x="2506" y="960"/>
                </a:lnTo>
                <a:lnTo>
                  <a:pt x="2197" y="439"/>
                </a:lnTo>
                <a:lnTo>
                  <a:pt x="1888" y="179"/>
                </a:lnTo>
                <a:lnTo>
                  <a:pt x="1709" y="98"/>
                </a:lnTo>
                <a:lnTo>
                  <a:pt x="143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94" name="Google Shape;694;p9"/>
          <p:cNvGrpSpPr/>
          <p:nvPr/>
        </p:nvGrpSpPr>
        <p:grpSpPr>
          <a:xfrm rot="-154276">
            <a:off x="-291269" y="4396663"/>
            <a:ext cx="1350910" cy="414677"/>
            <a:chOff x="3241325" y="1120175"/>
            <a:chExt cx="483675" cy="148475"/>
          </a:xfrm>
        </p:grpSpPr>
        <p:sp>
          <p:nvSpPr>
            <p:cNvPr id="695" name="Google Shape;695;p9"/>
            <p:cNvSpPr/>
            <p:nvPr/>
          </p:nvSpPr>
          <p:spPr>
            <a:xfrm>
              <a:off x="3387350" y="1127900"/>
              <a:ext cx="11825" cy="14650"/>
            </a:xfrm>
            <a:custGeom>
              <a:avLst/>
              <a:gdLst/>
              <a:ahLst/>
              <a:cxnLst/>
              <a:rect l="l" t="t" r="r" b="b"/>
              <a:pathLst>
                <a:path w="473" h="586" extrusionOk="0">
                  <a:moveTo>
                    <a:pt x="472" y="0"/>
                  </a:moveTo>
                  <a:lnTo>
                    <a:pt x="326" y="17"/>
                  </a:lnTo>
                  <a:lnTo>
                    <a:pt x="49" y="147"/>
                  </a:lnTo>
                  <a:lnTo>
                    <a:pt x="1" y="374"/>
                  </a:lnTo>
                  <a:lnTo>
                    <a:pt x="66" y="553"/>
                  </a:lnTo>
                  <a:lnTo>
                    <a:pt x="114" y="586"/>
                  </a:lnTo>
                  <a:lnTo>
                    <a:pt x="261" y="570"/>
                  </a:lnTo>
                  <a:lnTo>
                    <a:pt x="375" y="472"/>
                  </a:lnTo>
                  <a:lnTo>
                    <a:pt x="440" y="309"/>
                  </a:lnTo>
                  <a:lnTo>
                    <a:pt x="440" y="195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6" name="Google Shape;696;p9"/>
            <p:cNvSpPr/>
            <p:nvPr/>
          </p:nvSpPr>
          <p:spPr>
            <a:xfrm>
              <a:off x="3382475" y="1169375"/>
              <a:ext cx="6125" cy="7775"/>
            </a:xfrm>
            <a:custGeom>
              <a:avLst/>
              <a:gdLst/>
              <a:ahLst/>
              <a:cxnLst/>
              <a:rect l="l" t="t" r="r" b="b"/>
              <a:pathLst>
                <a:path w="245" h="311" extrusionOk="0">
                  <a:moveTo>
                    <a:pt x="196" y="1"/>
                  </a:moveTo>
                  <a:lnTo>
                    <a:pt x="17" y="17"/>
                  </a:lnTo>
                  <a:lnTo>
                    <a:pt x="0" y="131"/>
                  </a:lnTo>
                  <a:lnTo>
                    <a:pt x="114" y="277"/>
                  </a:lnTo>
                  <a:lnTo>
                    <a:pt x="179" y="310"/>
                  </a:lnTo>
                  <a:lnTo>
                    <a:pt x="244" y="229"/>
                  </a:lnTo>
                  <a:lnTo>
                    <a:pt x="228" y="82"/>
                  </a:lnTo>
                  <a:lnTo>
                    <a:pt x="1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7" name="Google Shape;697;p9"/>
            <p:cNvSpPr/>
            <p:nvPr/>
          </p:nvSpPr>
          <p:spPr>
            <a:xfrm>
              <a:off x="3385325" y="1244625"/>
              <a:ext cx="4500" cy="9400"/>
            </a:xfrm>
            <a:custGeom>
              <a:avLst/>
              <a:gdLst/>
              <a:ahLst/>
              <a:cxnLst/>
              <a:rect l="l" t="t" r="r" b="b"/>
              <a:pathLst>
                <a:path w="180" h="376" extrusionOk="0">
                  <a:moveTo>
                    <a:pt x="65" y="1"/>
                  </a:moveTo>
                  <a:lnTo>
                    <a:pt x="0" y="17"/>
                  </a:lnTo>
                  <a:lnTo>
                    <a:pt x="16" y="99"/>
                  </a:lnTo>
                  <a:lnTo>
                    <a:pt x="82" y="196"/>
                  </a:lnTo>
                  <a:lnTo>
                    <a:pt x="49" y="294"/>
                  </a:lnTo>
                  <a:lnTo>
                    <a:pt x="0" y="375"/>
                  </a:lnTo>
                  <a:lnTo>
                    <a:pt x="82" y="294"/>
                  </a:lnTo>
                  <a:lnTo>
                    <a:pt x="179" y="278"/>
                  </a:lnTo>
                  <a:lnTo>
                    <a:pt x="163" y="147"/>
                  </a:lnTo>
                  <a:lnTo>
                    <a:pt x="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8" name="Google Shape;698;p9"/>
            <p:cNvSpPr/>
            <p:nvPr/>
          </p:nvSpPr>
          <p:spPr>
            <a:xfrm>
              <a:off x="3443075" y="1164500"/>
              <a:ext cx="281925" cy="102125"/>
            </a:xfrm>
            <a:custGeom>
              <a:avLst/>
              <a:gdLst/>
              <a:ahLst/>
              <a:cxnLst/>
              <a:rect l="l" t="t" r="r" b="b"/>
              <a:pathLst>
                <a:path w="11277" h="4085" extrusionOk="0">
                  <a:moveTo>
                    <a:pt x="733" y="1"/>
                  </a:moveTo>
                  <a:lnTo>
                    <a:pt x="521" y="163"/>
                  </a:lnTo>
                  <a:lnTo>
                    <a:pt x="407" y="326"/>
                  </a:lnTo>
                  <a:lnTo>
                    <a:pt x="375" y="749"/>
                  </a:lnTo>
                  <a:lnTo>
                    <a:pt x="163" y="1563"/>
                  </a:lnTo>
                  <a:lnTo>
                    <a:pt x="1" y="1953"/>
                  </a:lnTo>
                  <a:lnTo>
                    <a:pt x="49" y="2750"/>
                  </a:lnTo>
                  <a:lnTo>
                    <a:pt x="115" y="2620"/>
                  </a:lnTo>
                  <a:lnTo>
                    <a:pt x="277" y="2523"/>
                  </a:lnTo>
                  <a:lnTo>
                    <a:pt x="586" y="2571"/>
                  </a:lnTo>
                  <a:lnTo>
                    <a:pt x="782" y="2620"/>
                  </a:lnTo>
                  <a:lnTo>
                    <a:pt x="782" y="2734"/>
                  </a:lnTo>
                  <a:lnTo>
                    <a:pt x="684" y="2881"/>
                  </a:lnTo>
                  <a:lnTo>
                    <a:pt x="700" y="2994"/>
                  </a:lnTo>
                  <a:lnTo>
                    <a:pt x="782" y="3060"/>
                  </a:lnTo>
                  <a:lnTo>
                    <a:pt x="798" y="2832"/>
                  </a:lnTo>
                  <a:lnTo>
                    <a:pt x="847" y="2669"/>
                  </a:lnTo>
                  <a:lnTo>
                    <a:pt x="961" y="2881"/>
                  </a:lnTo>
                  <a:lnTo>
                    <a:pt x="1058" y="3271"/>
                  </a:lnTo>
                  <a:lnTo>
                    <a:pt x="1237" y="3385"/>
                  </a:lnTo>
                  <a:lnTo>
                    <a:pt x="1400" y="3352"/>
                  </a:lnTo>
                  <a:lnTo>
                    <a:pt x="1579" y="2978"/>
                  </a:lnTo>
                  <a:lnTo>
                    <a:pt x="1888" y="3011"/>
                  </a:lnTo>
                  <a:lnTo>
                    <a:pt x="2490" y="3206"/>
                  </a:lnTo>
                  <a:lnTo>
                    <a:pt x="3108" y="3401"/>
                  </a:lnTo>
                  <a:lnTo>
                    <a:pt x="3710" y="3450"/>
                  </a:lnTo>
                  <a:lnTo>
                    <a:pt x="4020" y="3352"/>
                  </a:lnTo>
                  <a:lnTo>
                    <a:pt x="4068" y="3499"/>
                  </a:lnTo>
                  <a:lnTo>
                    <a:pt x="4247" y="3645"/>
                  </a:lnTo>
                  <a:lnTo>
                    <a:pt x="4573" y="3759"/>
                  </a:lnTo>
                  <a:lnTo>
                    <a:pt x="4768" y="3922"/>
                  </a:lnTo>
                  <a:lnTo>
                    <a:pt x="4784" y="3678"/>
                  </a:lnTo>
                  <a:lnTo>
                    <a:pt x="4833" y="3808"/>
                  </a:lnTo>
                  <a:lnTo>
                    <a:pt x="4963" y="3841"/>
                  </a:lnTo>
                  <a:lnTo>
                    <a:pt x="5191" y="3694"/>
                  </a:lnTo>
                  <a:lnTo>
                    <a:pt x="5337" y="3662"/>
                  </a:lnTo>
                  <a:lnTo>
                    <a:pt x="5500" y="3450"/>
                  </a:lnTo>
                  <a:lnTo>
                    <a:pt x="5516" y="3320"/>
                  </a:lnTo>
                  <a:lnTo>
                    <a:pt x="5419" y="3173"/>
                  </a:lnTo>
                  <a:lnTo>
                    <a:pt x="5272" y="3060"/>
                  </a:lnTo>
                  <a:lnTo>
                    <a:pt x="5191" y="2864"/>
                  </a:lnTo>
                  <a:lnTo>
                    <a:pt x="5240" y="2669"/>
                  </a:lnTo>
                  <a:lnTo>
                    <a:pt x="5305" y="2620"/>
                  </a:lnTo>
                  <a:lnTo>
                    <a:pt x="5419" y="2588"/>
                  </a:lnTo>
                  <a:lnTo>
                    <a:pt x="5582" y="2685"/>
                  </a:lnTo>
                  <a:lnTo>
                    <a:pt x="5761" y="2881"/>
                  </a:lnTo>
                  <a:lnTo>
                    <a:pt x="5907" y="2946"/>
                  </a:lnTo>
                  <a:lnTo>
                    <a:pt x="6021" y="2897"/>
                  </a:lnTo>
                  <a:lnTo>
                    <a:pt x="6070" y="2832"/>
                  </a:lnTo>
                  <a:lnTo>
                    <a:pt x="6167" y="2815"/>
                  </a:lnTo>
                  <a:lnTo>
                    <a:pt x="6281" y="2864"/>
                  </a:lnTo>
                  <a:lnTo>
                    <a:pt x="6379" y="3043"/>
                  </a:lnTo>
                  <a:lnTo>
                    <a:pt x="6476" y="3157"/>
                  </a:lnTo>
                  <a:lnTo>
                    <a:pt x="6460" y="3401"/>
                  </a:lnTo>
                  <a:lnTo>
                    <a:pt x="6411" y="3662"/>
                  </a:lnTo>
                  <a:lnTo>
                    <a:pt x="6525" y="3694"/>
                  </a:lnTo>
                  <a:lnTo>
                    <a:pt x="6704" y="3645"/>
                  </a:lnTo>
                  <a:lnTo>
                    <a:pt x="6932" y="3434"/>
                  </a:lnTo>
                  <a:lnTo>
                    <a:pt x="7192" y="3027"/>
                  </a:lnTo>
                  <a:lnTo>
                    <a:pt x="7404" y="2799"/>
                  </a:lnTo>
                  <a:lnTo>
                    <a:pt x="7567" y="2734"/>
                  </a:lnTo>
                  <a:lnTo>
                    <a:pt x="7664" y="2750"/>
                  </a:lnTo>
                  <a:lnTo>
                    <a:pt x="7713" y="2946"/>
                  </a:lnTo>
                  <a:lnTo>
                    <a:pt x="7843" y="3369"/>
                  </a:lnTo>
                  <a:lnTo>
                    <a:pt x="7794" y="3629"/>
                  </a:lnTo>
                  <a:lnTo>
                    <a:pt x="7664" y="3743"/>
                  </a:lnTo>
                  <a:lnTo>
                    <a:pt x="7485" y="3483"/>
                  </a:lnTo>
                  <a:lnTo>
                    <a:pt x="7339" y="3743"/>
                  </a:lnTo>
                  <a:lnTo>
                    <a:pt x="7469" y="3743"/>
                  </a:lnTo>
                  <a:lnTo>
                    <a:pt x="7664" y="3808"/>
                  </a:lnTo>
                  <a:lnTo>
                    <a:pt x="7729" y="3922"/>
                  </a:lnTo>
                  <a:lnTo>
                    <a:pt x="7713" y="4020"/>
                  </a:lnTo>
                  <a:lnTo>
                    <a:pt x="7762" y="3873"/>
                  </a:lnTo>
                  <a:lnTo>
                    <a:pt x="7892" y="3759"/>
                  </a:lnTo>
                  <a:lnTo>
                    <a:pt x="8120" y="3841"/>
                  </a:lnTo>
                  <a:lnTo>
                    <a:pt x="8364" y="4085"/>
                  </a:lnTo>
                  <a:lnTo>
                    <a:pt x="8445" y="3971"/>
                  </a:lnTo>
                  <a:lnTo>
                    <a:pt x="8348" y="3548"/>
                  </a:lnTo>
                  <a:lnTo>
                    <a:pt x="8250" y="3613"/>
                  </a:lnTo>
                  <a:lnTo>
                    <a:pt x="8120" y="3662"/>
                  </a:lnTo>
                  <a:lnTo>
                    <a:pt x="7973" y="3564"/>
                  </a:lnTo>
                  <a:lnTo>
                    <a:pt x="7876" y="3336"/>
                  </a:lnTo>
                  <a:lnTo>
                    <a:pt x="8299" y="3255"/>
                  </a:lnTo>
                  <a:lnTo>
                    <a:pt x="9096" y="2994"/>
                  </a:lnTo>
                  <a:lnTo>
                    <a:pt x="9454" y="2978"/>
                  </a:lnTo>
                  <a:lnTo>
                    <a:pt x="9568" y="3385"/>
                  </a:lnTo>
                  <a:lnTo>
                    <a:pt x="9600" y="3141"/>
                  </a:lnTo>
                  <a:lnTo>
                    <a:pt x="9861" y="2767"/>
                  </a:lnTo>
                  <a:lnTo>
                    <a:pt x="10072" y="2653"/>
                  </a:lnTo>
                  <a:lnTo>
                    <a:pt x="10154" y="2702"/>
                  </a:lnTo>
                  <a:lnTo>
                    <a:pt x="10268" y="2799"/>
                  </a:lnTo>
                  <a:lnTo>
                    <a:pt x="10251" y="2913"/>
                  </a:lnTo>
                  <a:lnTo>
                    <a:pt x="10235" y="2994"/>
                  </a:lnTo>
                  <a:lnTo>
                    <a:pt x="10024" y="3092"/>
                  </a:lnTo>
                  <a:lnTo>
                    <a:pt x="9779" y="3206"/>
                  </a:lnTo>
                  <a:lnTo>
                    <a:pt x="9682" y="3483"/>
                  </a:lnTo>
                  <a:lnTo>
                    <a:pt x="9779" y="3727"/>
                  </a:lnTo>
                  <a:lnTo>
                    <a:pt x="10007" y="3662"/>
                  </a:lnTo>
                  <a:lnTo>
                    <a:pt x="10430" y="3483"/>
                  </a:lnTo>
                  <a:lnTo>
                    <a:pt x="10805" y="3239"/>
                  </a:lnTo>
                  <a:lnTo>
                    <a:pt x="11130" y="2913"/>
                  </a:lnTo>
                  <a:lnTo>
                    <a:pt x="11276" y="2734"/>
                  </a:lnTo>
                  <a:lnTo>
                    <a:pt x="11097" y="2669"/>
                  </a:lnTo>
                  <a:lnTo>
                    <a:pt x="10870" y="2571"/>
                  </a:lnTo>
                  <a:lnTo>
                    <a:pt x="10707" y="2360"/>
                  </a:lnTo>
                  <a:lnTo>
                    <a:pt x="10626" y="2165"/>
                  </a:lnTo>
                  <a:lnTo>
                    <a:pt x="10300" y="1986"/>
                  </a:lnTo>
                  <a:lnTo>
                    <a:pt x="9633" y="1807"/>
                  </a:lnTo>
                  <a:lnTo>
                    <a:pt x="8950" y="1693"/>
                  </a:lnTo>
                  <a:lnTo>
                    <a:pt x="8299" y="1465"/>
                  </a:lnTo>
                  <a:lnTo>
                    <a:pt x="7990" y="1237"/>
                  </a:lnTo>
                  <a:lnTo>
                    <a:pt x="7925" y="1416"/>
                  </a:lnTo>
                  <a:lnTo>
                    <a:pt x="7746" y="1693"/>
                  </a:lnTo>
                  <a:lnTo>
                    <a:pt x="7746" y="1888"/>
                  </a:lnTo>
                  <a:lnTo>
                    <a:pt x="7664" y="1969"/>
                  </a:lnTo>
                  <a:lnTo>
                    <a:pt x="7502" y="2002"/>
                  </a:lnTo>
                  <a:lnTo>
                    <a:pt x="7404" y="2116"/>
                  </a:lnTo>
                  <a:lnTo>
                    <a:pt x="7371" y="2230"/>
                  </a:lnTo>
                  <a:lnTo>
                    <a:pt x="7127" y="2100"/>
                  </a:lnTo>
                  <a:lnTo>
                    <a:pt x="6607" y="1969"/>
                  </a:lnTo>
                  <a:lnTo>
                    <a:pt x="5809" y="1969"/>
                  </a:lnTo>
                  <a:lnTo>
                    <a:pt x="5337" y="2002"/>
                  </a:lnTo>
                  <a:lnTo>
                    <a:pt x="5337" y="2002"/>
                  </a:lnTo>
                  <a:lnTo>
                    <a:pt x="5386" y="1758"/>
                  </a:lnTo>
                  <a:lnTo>
                    <a:pt x="5321" y="1514"/>
                  </a:lnTo>
                  <a:lnTo>
                    <a:pt x="5012" y="1384"/>
                  </a:lnTo>
                  <a:lnTo>
                    <a:pt x="4849" y="1237"/>
                  </a:lnTo>
                  <a:lnTo>
                    <a:pt x="4784" y="1319"/>
                  </a:lnTo>
                  <a:lnTo>
                    <a:pt x="4622" y="1416"/>
                  </a:lnTo>
                  <a:lnTo>
                    <a:pt x="4361" y="1384"/>
                  </a:lnTo>
                  <a:lnTo>
                    <a:pt x="4215" y="1351"/>
                  </a:lnTo>
                  <a:lnTo>
                    <a:pt x="4182" y="1270"/>
                  </a:lnTo>
                  <a:lnTo>
                    <a:pt x="4101" y="1123"/>
                  </a:lnTo>
                  <a:lnTo>
                    <a:pt x="4117" y="993"/>
                  </a:lnTo>
                  <a:lnTo>
                    <a:pt x="4215" y="1026"/>
                  </a:lnTo>
                  <a:lnTo>
                    <a:pt x="4361" y="928"/>
                  </a:lnTo>
                  <a:lnTo>
                    <a:pt x="4475" y="863"/>
                  </a:lnTo>
                  <a:lnTo>
                    <a:pt x="4443" y="717"/>
                  </a:lnTo>
                  <a:lnTo>
                    <a:pt x="4345" y="635"/>
                  </a:lnTo>
                  <a:lnTo>
                    <a:pt x="4101" y="814"/>
                  </a:lnTo>
                  <a:lnTo>
                    <a:pt x="3922" y="896"/>
                  </a:lnTo>
                  <a:lnTo>
                    <a:pt x="4020" y="1172"/>
                  </a:lnTo>
                  <a:lnTo>
                    <a:pt x="3873" y="1205"/>
                  </a:lnTo>
                  <a:lnTo>
                    <a:pt x="3564" y="1416"/>
                  </a:lnTo>
                  <a:lnTo>
                    <a:pt x="3255" y="1644"/>
                  </a:lnTo>
                  <a:lnTo>
                    <a:pt x="3043" y="1693"/>
                  </a:lnTo>
                  <a:lnTo>
                    <a:pt x="2913" y="1611"/>
                  </a:lnTo>
                  <a:lnTo>
                    <a:pt x="2848" y="1530"/>
                  </a:lnTo>
                  <a:lnTo>
                    <a:pt x="3157" y="1042"/>
                  </a:lnTo>
                  <a:lnTo>
                    <a:pt x="2994" y="977"/>
                  </a:lnTo>
                  <a:lnTo>
                    <a:pt x="2653" y="1026"/>
                  </a:lnTo>
                  <a:lnTo>
                    <a:pt x="2327" y="1123"/>
                  </a:lnTo>
                  <a:lnTo>
                    <a:pt x="2100" y="1074"/>
                  </a:lnTo>
                  <a:lnTo>
                    <a:pt x="1969" y="944"/>
                  </a:lnTo>
                  <a:lnTo>
                    <a:pt x="1921" y="847"/>
                  </a:lnTo>
                  <a:lnTo>
                    <a:pt x="2148" y="782"/>
                  </a:lnTo>
                  <a:lnTo>
                    <a:pt x="2506" y="798"/>
                  </a:lnTo>
                  <a:lnTo>
                    <a:pt x="2653" y="619"/>
                  </a:lnTo>
                  <a:lnTo>
                    <a:pt x="2669" y="407"/>
                  </a:lnTo>
                  <a:lnTo>
                    <a:pt x="2669" y="277"/>
                  </a:lnTo>
                  <a:lnTo>
                    <a:pt x="2555" y="147"/>
                  </a:lnTo>
                  <a:lnTo>
                    <a:pt x="2327" y="115"/>
                  </a:lnTo>
                  <a:lnTo>
                    <a:pt x="2181" y="196"/>
                  </a:lnTo>
                  <a:lnTo>
                    <a:pt x="2051" y="310"/>
                  </a:lnTo>
                  <a:lnTo>
                    <a:pt x="1807" y="359"/>
                  </a:lnTo>
                  <a:lnTo>
                    <a:pt x="1465" y="261"/>
                  </a:lnTo>
                  <a:lnTo>
                    <a:pt x="1042" y="17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9" name="Google Shape;699;p9"/>
            <p:cNvSpPr/>
            <p:nvPr/>
          </p:nvSpPr>
          <p:spPr>
            <a:xfrm>
              <a:off x="3477250" y="1139275"/>
              <a:ext cx="43950" cy="28100"/>
            </a:xfrm>
            <a:custGeom>
              <a:avLst/>
              <a:gdLst/>
              <a:ahLst/>
              <a:cxnLst/>
              <a:rect l="l" t="t" r="r" b="b"/>
              <a:pathLst>
                <a:path w="1758" h="1124" extrusionOk="0">
                  <a:moveTo>
                    <a:pt x="277" y="1"/>
                  </a:moveTo>
                  <a:lnTo>
                    <a:pt x="82" y="98"/>
                  </a:lnTo>
                  <a:lnTo>
                    <a:pt x="0" y="196"/>
                  </a:lnTo>
                  <a:lnTo>
                    <a:pt x="82" y="212"/>
                  </a:lnTo>
                  <a:lnTo>
                    <a:pt x="228" y="310"/>
                  </a:lnTo>
                  <a:lnTo>
                    <a:pt x="342" y="521"/>
                  </a:lnTo>
                  <a:lnTo>
                    <a:pt x="423" y="863"/>
                  </a:lnTo>
                  <a:lnTo>
                    <a:pt x="537" y="1058"/>
                  </a:lnTo>
                  <a:lnTo>
                    <a:pt x="667" y="1124"/>
                  </a:lnTo>
                  <a:lnTo>
                    <a:pt x="765" y="1107"/>
                  </a:lnTo>
                  <a:lnTo>
                    <a:pt x="749" y="896"/>
                  </a:lnTo>
                  <a:lnTo>
                    <a:pt x="977" y="538"/>
                  </a:lnTo>
                  <a:lnTo>
                    <a:pt x="1172" y="440"/>
                  </a:lnTo>
                  <a:lnTo>
                    <a:pt x="1237" y="505"/>
                  </a:lnTo>
                  <a:lnTo>
                    <a:pt x="1367" y="570"/>
                  </a:lnTo>
                  <a:lnTo>
                    <a:pt x="1579" y="538"/>
                  </a:lnTo>
                  <a:lnTo>
                    <a:pt x="1693" y="538"/>
                  </a:lnTo>
                  <a:lnTo>
                    <a:pt x="1758" y="440"/>
                  </a:lnTo>
                  <a:lnTo>
                    <a:pt x="1758" y="164"/>
                  </a:lnTo>
                  <a:lnTo>
                    <a:pt x="1676" y="33"/>
                  </a:lnTo>
                  <a:lnTo>
                    <a:pt x="1595" y="17"/>
                  </a:lnTo>
                  <a:lnTo>
                    <a:pt x="1497" y="131"/>
                  </a:lnTo>
                  <a:lnTo>
                    <a:pt x="1286" y="229"/>
                  </a:lnTo>
                  <a:lnTo>
                    <a:pt x="977" y="212"/>
                  </a:lnTo>
                  <a:lnTo>
                    <a:pt x="570" y="33"/>
                  </a:lnTo>
                  <a:lnTo>
                    <a:pt x="2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0" name="Google Shape;700;p9"/>
            <p:cNvSpPr/>
            <p:nvPr/>
          </p:nvSpPr>
          <p:spPr>
            <a:xfrm>
              <a:off x="3463000" y="1174675"/>
              <a:ext cx="11425" cy="18725"/>
            </a:xfrm>
            <a:custGeom>
              <a:avLst/>
              <a:gdLst/>
              <a:ahLst/>
              <a:cxnLst/>
              <a:rect l="l" t="t" r="r" b="b"/>
              <a:pathLst>
                <a:path w="457" h="749" extrusionOk="0">
                  <a:moveTo>
                    <a:pt x="359" y="0"/>
                  </a:moveTo>
                  <a:lnTo>
                    <a:pt x="229" y="114"/>
                  </a:lnTo>
                  <a:lnTo>
                    <a:pt x="50" y="163"/>
                  </a:lnTo>
                  <a:lnTo>
                    <a:pt x="196" y="407"/>
                  </a:lnTo>
                  <a:lnTo>
                    <a:pt x="1" y="749"/>
                  </a:lnTo>
                  <a:lnTo>
                    <a:pt x="99" y="749"/>
                  </a:lnTo>
                  <a:lnTo>
                    <a:pt x="196" y="537"/>
                  </a:lnTo>
                  <a:lnTo>
                    <a:pt x="278" y="293"/>
                  </a:lnTo>
                  <a:lnTo>
                    <a:pt x="343" y="163"/>
                  </a:lnTo>
                  <a:lnTo>
                    <a:pt x="424" y="163"/>
                  </a:lnTo>
                  <a:lnTo>
                    <a:pt x="456" y="196"/>
                  </a:lnTo>
                  <a:lnTo>
                    <a:pt x="424" y="65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1" name="Google Shape;701;p9"/>
            <p:cNvSpPr/>
            <p:nvPr/>
          </p:nvSpPr>
          <p:spPr>
            <a:xfrm>
              <a:off x="3519950" y="1147000"/>
              <a:ext cx="17525" cy="20775"/>
            </a:xfrm>
            <a:custGeom>
              <a:avLst/>
              <a:gdLst/>
              <a:ahLst/>
              <a:cxnLst/>
              <a:rect l="l" t="t" r="r" b="b"/>
              <a:pathLst>
                <a:path w="701" h="831" extrusionOk="0">
                  <a:moveTo>
                    <a:pt x="684" y="1"/>
                  </a:moveTo>
                  <a:lnTo>
                    <a:pt x="652" y="34"/>
                  </a:lnTo>
                  <a:lnTo>
                    <a:pt x="648" y="63"/>
                  </a:lnTo>
                  <a:lnTo>
                    <a:pt x="648" y="63"/>
                  </a:lnTo>
                  <a:lnTo>
                    <a:pt x="700" y="34"/>
                  </a:lnTo>
                  <a:lnTo>
                    <a:pt x="684" y="1"/>
                  </a:lnTo>
                  <a:close/>
                  <a:moveTo>
                    <a:pt x="648" y="63"/>
                  </a:moveTo>
                  <a:lnTo>
                    <a:pt x="554" y="115"/>
                  </a:lnTo>
                  <a:lnTo>
                    <a:pt x="212" y="326"/>
                  </a:lnTo>
                  <a:lnTo>
                    <a:pt x="50" y="603"/>
                  </a:lnTo>
                  <a:lnTo>
                    <a:pt x="1" y="831"/>
                  </a:lnTo>
                  <a:lnTo>
                    <a:pt x="66" y="831"/>
                  </a:lnTo>
                  <a:lnTo>
                    <a:pt x="261" y="782"/>
                  </a:lnTo>
                  <a:lnTo>
                    <a:pt x="456" y="636"/>
                  </a:lnTo>
                  <a:lnTo>
                    <a:pt x="603" y="375"/>
                  </a:lnTo>
                  <a:lnTo>
                    <a:pt x="619" y="212"/>
                  </a:lnTo>
                  <a:lnTo>
                    <a:pt x="635" y="164"/>
                  </a:lnTo>
                  <a:lnTo>
                    <a:pt x="648" y="6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2" name="Google Shape;702;p9"/>
            <p:cNvSpPr/>
            <p:nvPr/>
          </p:nvSpPr>
          <p:spPr>
            <a:xfrm>
              <a:off x="3498800" y="1212100"/>
              <a:ext cx="8175" cy="4500"/>
            </a:xfrm>
            <a:custGeom>
              <a:avLst/>
              <a:gdLst/>
              <a:ahLst/>
              <a:cxnLst/>
              <a:rect l="l" t="t" r="r" b="b"/>
              <a:pathLst>
                <a:path w="327" h="180" extrusionOk="0">
                  <a:moveTo>
                    <a:pt x="131" y="0"/>
                  </a:moveTo>
                  <a:lnTo>
                    <a:pt x="50" y="17"/>
                  </a:lnTo>
                  <a:lnTo>
                    <a:pt x="1" y="65"/>
                  </a:lnTo>
                  <a:lnTo>
                    <a:pt x="147" y="163"/>
                  </a:lnTo>
                  <a:lnTo>
                    <a:pt x="326" y="179"/>
                  </a:lnTo>
                  <a:lnTo>
                    <a:pt x="261" y="98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3" name="Google Shape;703;p9"/>
            <p:cNvSpPr/>
            <p:nvPr/>
          </p:nvSpPr>
          <p:spPr>
            <a:xfrm>
              <a:off x="3524425" y="1186875"/>
              <a:ext cx="8175" cy="7750"/>
            </a:xfrm>
            <a:custGeom>
              <a:avLst/>
              <a:gdLst/>
              <a:ahLst/>
              <a:cxnLst/>
              <a:rect l="l" t="t" r="r" b="b"/>
              <a:pathLst>
                <a:path w="327" h="310" extrusionOk="0">
                  <a:moveTo>
                    <a:pt x="82" y="1"/>
                  </a:moveTo>
                  <a:lnTo>
                    <a:pt x="17" y="114"/>
                  </a:lnTo>
                  <a:lnTo>
                    <a:pt x="1" y="228"/>
                  </a:lnTo>
                  <a:lnTo>
                    <a:pt x="33" y="310"/>
                  </a:lnTo>
                  <a:lnTo>
                    <a:pt x="147" y="245"/>
                  </a:lnTo>
                  <a:lnTo>
                    <a:pt x="212" y="212"/>
                  </a:lnTo>
                  <a:lnTo>
                    <a:pt x="326" y="66"/>
                  </a:lnTo>
                  <a:lnTo>
                    <a:pt x="245" y="1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4" name="Google Shape;704;p9"/>
            <p:cNvSpPr/>
            <p:nvPr/>
          </p:nvSpPr>
          <p:spPr>
            <a:xfrm>
              <a:off x="3558600" y="1151075"/>
              <a:ext cx="6950" cy="14275"/>
            </a:xfrm>
            <a:custGeom>
              <a:avLst/>
              <a:gdLst/>
              <a:ahLst/>
              <a:cxnLst/>
              <a:rect l="l" t="t" r="r" b="b"/>
              <a:pathLst>
                <a:path w="278" h="571" extrusionOk="0">
                  <a:moveTo>
                    <a:pt x="82" y="1"/>
                  </a:moveTo>
                  <a:lnTo>
                    <a:pt x="1" y="554"/>
                  </a:lnTo>
                  <a:lnTo>
                    <a:pt x="196" y="570"/>
                  </a:lnTo>
                  <a:lnTo>
                    <a:pt x="277" y="521"/>
                  </a:lnTo>
                  <a:lnTo>
                    <a:pt x="261" y="375"/>
                  </a:lnTo>
                  <a:lnTo>
                    <a:pt x="163" y="212"/>
                  </a:lnTo>
                  <a:lnTo>
                    <a:pt x="163" y="98"/>
                  </a:lnTo>
                  <a:lnTo>
                    <a:pt x="261" y="66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5" name="Google Shape;705;p9"/>
            <p:cNvSpPr/>
            <p:nvPr/>
          </p:nvSpPr>
          <p:spPr>
            <a:xfrm>
              <a:off x="3573650" y="1149850"/>
              <a:ext cx="6950" cy="7350"/>
            </a:xfrm>
            <a:custGeom>
              <a:avLst/>
              <a:gdLst/>
              <a:ahLst/>
              <a:cxnLst/>
              <a:rect l="l" t="t" r="r" b="b"/>
              <a:pathLst>
                <a:path w="278" h="294" extrusionOk="0">
                  <a:moveTo>
                    <a:pt x="180" y="1"/>
                  </a:moveTo>
                  <a:lnTo>
                    <a:pt x="66" y="131"/>
                  </a:lnTo>
                  <a:lnTo>
                    <a:pt x="1" y="164"/>
                  </a:lnTo>
                  <a:lnTo>
                    <a:pt x="49" y="245"/>
                  </a:lnTo>
                  <a:lnTo>
                    <a:pt x="180" y="294"/>
                  </a:lnTo>
                  <a:lnTo>
                    <a:pt x="277" y="229"/>
                  </a:lnTo>
                  <a:lnTo>
                    <a:pt x="212" y="33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6" name="Google Shape;706;p9"/>
            <p:cNvSpPr/>
            <p:nvPr/>
          </p:nvSpPr>
          <p:spPr>
            <a:xfrm>
              <a:off x="3563075" y="1177125"/>
              <a:ext cx="6125" cy="8150"/>
            </a:xfrm>
            <a:custGeom>
              <a:avLst/>
              <a:gdLst/>
              <a:ahLst/>
              <a:cxnLst/>
              <a:rect l="l" t="t" r="r" b="b"/>
              <a:pathLst>
                <a:path w="245" h="326" extrusionOk="0">
                  <a:moveTo>
                    <a:pt x="212" y="0"/>
                  </a:moveTo>
                  <a:lnTo>
                    <a:pt x="114" y="33"/>
                  </a:lnTo>
                  <a:lnTo>
                    <a:pt x="33" y="146"/>
                  </a:lnTo>
                  <a:lnTo>
                    <a:pt x="1" y="260"/>
                  </a:lnTo>
                  <a:lnTo>
                    <a:pt x="33" y="293"/>
                  </a:lnTo>
                  <a:lnTo>
                    <a:pt x="66" y="325"/>
                  </a:lnTo>
                  <a:lnTo>
                    <a:pt x="131" y="309"/>
                  </a:lnTo>
                  <a:lnTo>
                    <a:pt x="180" y="146"/>
                  </a:lnTo>
                  <a:lnTo>
                    <a:pt x="245" y="3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7" name="Google Shape;707;p9"/>
            <p:cNvSpPr/>
            <p:nvPr/>
          </p:nvSpPr>
          <p:spPr>
            <a:xfrm>
              <a:off x="3576100" y="1259700"/>
              <a:ext cx="13850" cy="8950"/>
            </a:xfrm>
            <a:custGeom>
              <a:avLst/>
              <a:gdLst/>
              <a:ahLst/>
              <a:cxnLst/>
              <a:rect l="l" t="t" r="r" b="b"/>
              <a:pathLst>
                <a:path w="554" h="358" extrusionOk="0">
                  <a:moveTo>
                    <a:pt x="0" y="0"/>
                  </a:moveTo>
                  <a:lnTo>
                    <a:pt x="147" y="130"/>
                  </a:lnTo>
                  <a:lnTo>
                    <a:pt x="326" y="293"/>
                  </a:lnTo>
                  <a:lnTo>
                    <a:pt x="472" y="358"/>
                  </a:lnTo>
                  <a:lnTo>
                    <a:pt x="553" y="342"/>
                  </a:lnTo>
                  <a:lnTo>
                    <a:pt x="521" y="195"/>
                  </a:lnTo>
                  <a:lnTo>
                    <a:pt x="391" y="81"/>
                  </a:lnTo>
                  <a:lnTo>
                    <a:pt x="163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8" name="Google Shape;708;p9"/>
            <p:cNvSpPr/>
            <p:nvPr/>
          </p:nvSpPr>
          <p:spPr>
            <a:xfrm>
              <a:off x="3336100" y="1124650"/>
              <a:ext cx="7350" cy="8150"/>
            </a:xfrm>
            <a:custGeom>
              <a:avLst/>
              <a:gdLst/>
              <a:ahLst/>
              <a:cxnLst/>
              <a:rect l="l" t="t" r="r" b="b"/>
              <a:pathLst>
                <a:path w="294" h="326" extrusionOk="0">
                  <a:moveTo>
                    <a:pt x="49" y="0"/>
                  </a:moveTo>
                  <a:lnTo>
                    <a:pt x="0" y="147"/>
                  </a:lnTo>
                  <a:lnTo>
                    <a:pt x="65" y="244"/>
                  </a:lnTo>
                  <a:lnTo>
                    <a:pt x="212" y="325"/>
                  </a:lnTo>
                  <a:lnTo>
                    <a:pt x="293" y="24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9" name="Google Shape;709;p9"/>
            <p:cNvSpPr/>
            <p:nvPr/>
          </p:nvSpPr>
          <p:spPr>
            <a:xfrm>
              <a:off x="3348700" y="1122600"/>
              <a:ext cx="33375" cy="20375"/>
            </a:xfrm>
            <a:custGeom>
              <a:avLst/>
              <a:gdLst/>
              <a:ahLst/>
              <a:cxnLst/>
              <a:rect l="l" t="t" r="r" b="b"/>
              <a:pathLst>
                <a:path w="1335" h="815" extrusionOk="0">
                  <a:moveTo>
                    <a:pt x="814" y="1"/>
                  </a:moveTo>
                  <a:lnTo>
                    <a:pt x="277" y="66"/>
                  </a:lnTo>
                  <a:lnTo>
                    <a:pt x="1" y="196"/>
                  </a:lnTo>
                  <a:lnTo>
                    <a:pt x="163" y="473"/>
                  </a:lnTo>
                  <a:lnTo>
                    <a:pt x="375" y="521"/>
                  </a:lnTo>
                  <a:lnTo>
                    <a:pt x="684" y="733"/>
                  </a:lnTo>
                  <a:lnTo>
                    <a:pt x="896" y="814"/>
                  </a:lnTo>
                  <a:lnTo>
                    <a:pt x="1010" y="798"/>
                  </a:lnTo>
                  <a:lnTo>
                    <a:pt x="1172" y="586"/>
                  </a:lnTo>
                  <a:lnTo>
                    <a:pt x="1319" y="489"/>
                  </a:lnTo>
                  <a:lnTo>
                    <a:pt x="1335" y="326"/>
                  </a:lnTo>
                  <a:lnTo>
                    <a:pt x="1319" y="147"/>
                  </a:lnTo>
                  <a:lnTo>
                    <a:pt x="1156" y="66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0" name="Google Shape;710;p9"/>
            <p:cNvSpPr/>
            <p:nvPr/>
          </p:nvSpPr>
          <p:spPr>
            <a:xfrm>
              <a:off x="3369850" y="1184025"/>
              <a:ext cx="18750" cy="8175"/>
            </a:xfrm>
            <a:custGeom>
              <a:avLst/>
              <a:gdLst/>
              <a:ahLst/>
              <a:cxnLst/>
              <a:rect l="l" t="t" r="r" b="b"/>
              <a:pathLst>
                <a:path w="750" h="327" extrusionOk="0">
                  <a:moveTo>
                    <a:pt x="749" y="1"/>
                  </a:moveTo>
                  <a:lnTo>
                    <a:pt x="408" y="33"/>
                  </a:lnTo>
                  <a:lnTo>
                    <a:pt x="1" y="98"/>
                  </a:lnTo>
                  <a:lnTo>
                    <a:pt x="115" y="147"/>
                  </a:lnTo>
                  <a:lnTo>
                    <a:pt x="359" y="310"/>
                  </a:lnTo>
                  <a:lnTo>
                    <a:pt x="522" y="326"/>
                  </a:lnTo>
                  <a:lnTo>
                    <a:pt x="603" y="277"/>
                  </a:lnTo>
                  <a:lnTo>
                    <a:pt x="717" y="163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3241325" y="1120175"/>
              <a:ext cx="215600" cy="126125"/>
            </a:xfrm>
            <a:custGeom>
              <a:avLst/>
              <a:gdLst/>
              <a:ahLst/>
              <a:cxnLst/>
              <a:rect l="l" t="t" r="r" b="b"/>
              <a:pathLst>
                <a:path w="8624" h="5045" extrusionOk="0">
                  <a:moveTo>
                    <a:pt x="2164" y="0"/>
                  </a:moveTo>
                  <a:lnTo>
                    <a:pt x="1692" y="65"/>
                  </a:lnTo>
                  <a:lnTo>
                    <a:pt x="1400" y="98"/>
                  </a:lnTo>
                  <a:lnTo>
                    <a:pt x="1400" y="49"/>
                  </a:lnTo>
                  <a:lnTo>
                    <a:pt x="1383" y="16"/>
                  </a:lnTo>
                  <a:lnTo>
                    <a:pt x="1107" y="423"/>
                  </a:lnTo>
                  <a:lnTo>
                    <a:pt x="651" y="1269"/>
                  </a:lnTo>
                  <a:lnTo>
                    <a:pt x="309" y="2180"/>
                  </a:lnTo>
                  <a:lnTo>
                    <a:pt x="65" y="3108"/>
                  </a:lnTo>
                  <a:lnTo>
                    <a:pt x="0" y="3596"/>
                  </a:lnTo>
                  <a:lnTo>
                    <a:pt x="33" y="3710"/>
                  </a:lnTo>
                  <a:lnTo>
                    <a:pt x="196" y="3873"/>
                  </a:lnTo>
                  <a:lnTo>
                    <a:pt x="261" y="3938"/>
                  </a:lnTo>
                  <a:lnTo>
                    <a:pt x="374" y="3726"/>
                  </a:lnTo>
                  <a:lnTo>
                    <a:pt x="521" y="3466"/>
                  </a:lnTo>
                  <a:lnTo>
                    <a:pt x="651" y="3368"/>
                  </a:lnTo>
                  <a:lnTo>
                    <a:pt x="732" y="3352"/>
                  </a:lnTo>
                  <a:lnTo>
                    <a:pt x="846" y="3466"/>
                  </a:lnTo>
                  <a:lnTo>
                    <a:pt x="1155" y="3547"/>
                  </a:lnTo>
                  <a:lnTo>
                    <a:pt x="1465" y="3628"/>
                  </a:lnTo>
                  <a:lnTo>
                    <a:pt x="1579" y="3921"/>
                  </a:lnTo>
                  <a:lnTo>
                    <a:pt x="1513" y="4231"/>
                  </a:lnTo>
                  <a:lnTo>
                    <a:pt x="1660" y="4312"/>
                  </a:lnTo>
                  <a:lnTo>
                    <a:pt x="1855" y="4279"/>
                  </a:lnTo>
                  <a:lnTo>
                    <a:pt x="2050" y="3954"/>
                  </a:lnTo>
                  <a:lnTo>
                    <a:pt x="2229" y="3384"/>
                  </a:lnTo>
                  <a:lnTo>
                    <a:pt x="2425" y="3189"/>
                  </a:lnTo>
                  <a:lnTo>
                    <a:pt x="2620" y="3271"/>
                  </a:lnTo>
                  <a:lnTo>
                    <a:pt x="2766" y="3417"/>
                  </a:lnTo>
                  <a:lnTo>
                    <a:pt x="2831" y="3531"/>
                  </a:lnTo>
                  <a:lnTo>
                    <a:pt x="2962" y="3645"/>
                  </a:lnTo>
                  <a:lnTo>
                    <a:pt x="3222" y="3661"/>
                  </a:lnTo>
                  <a:lnTo>
                    <a:pt x="3450" y="3612"/>
                  </a:lnTo>
                  <a:lnTo>
                    <a:pt x="3547" y="3628"/>
                  </a:lnTo>
                  <a:lnTo>
                    <a:pt x="3580" y="3807"/>
                  </a:lnTo>
                  <a:lnTo>
                    <a:pt x="3466" y="4149"/>
                  </a:lnTo>
                  <a:lnTo>
                    <a:pt x="3515" y="4344"/>
                  </a:lnTo>
                  <a:lnTo>
                    <a:pt x="3612" y="4523"/>
                  </a:lnTo>
                  <a:lnTo>
                    <a:pt x="3759" y="4344"/>
                  </a:lnTo>
                  <a:lnTo>
                    <a:pt x="3824" y="4003"/>
                  </a:lnTo>
                  <a:lnTo>
                    <a:pt x="3775" y="3807"/>
                  </a:lnTo>
                  <a:lnTo>
                    <a:pt x="3710" y="3742"/>
                  </a:lnTo>
                  <a:lnTo>
                    <a:pt x="3726" y="3645"/>
                  </a:lnTo>
                  <a:lnTo>
                    <a:pt x="3873" y="3596"/>
                  </a:lnTo>
                  <a:lnTo>
                    <a:pt x="3954" y="3596"/>
                  </a:lnTo>
                  <a:lnTo>
                    <a:pt x="4166" y="4149"/>
                  </a:lnTo>
                  <a:lnTo>
                    <a:pt x="4345" y="4816"/>
                  </a:lnTo>
                  <a:lnTo>
                    <a:pt x="4556" y="5044"/>
                  </a:lnTo>
                  <a:lnTo>
                    <a:pt x="4637" y="4849"/>
                  </a:lnTo>
                  <a:lnTo>
                    <a:pt x="4589" y="4556"/>
                  </a:lnTo>
                  <a:lnTo>
                    <a:pt x="4426" y="4296"/>
                  </a:lnTo>
                  <a:lnTo>
                    <a:pt x="4345" y="4019"/>
                  </a:lnTo>
                  <a:lnTo>
                    <a:pt x="4410" y="3840"/>
                  </a:lnTo>
                  <a:lnTo>
                    <a:pt x="4491" y="3840"/>
                  </a:lnTo>
                  <a:lnTo>
                    <a:pt x="4605" y="3889"/>
                  </a:lnTo>
                  <a:lnTo>
                    <a:pt x="4703" y="4084"/>
                  </a:lnTo>
                  <a:lnTo>
                    <a:pt x="4751" y="4426"/>
                  </a:lnTo>
                  <a:lnTo>
                    <a:pt x="4833" y="4621"/>
                  </a:lnTo>
                  <a:lnTo>
                    <a:pt x="4947" y="4686"/>
                  </a:lnTo>
                  <a:lnTo>
                    <a:pt x="5028" y="4686"/>
                  </a:lnTo>
                  <a:lnTo>
                    <a:pt x="5321" y="4735"/>
                  </a:lnTo>
                  <a:lnTo>
                    <a:pt x="5728" y="4686"/>
                  </a:lnTo>
                  <a:lnTo>
                    <a:pt x="5842" y="4588"/>
                  </a:lnTo>
                  <a:lnTo>
                    <a:pt x="5923" y="4279"/>
                  </a:lnTo>
                  <a:lnTo>
                    <a:pt x="5890" y="3938"/>
                  </a:lnTo>
                  <a:lnTo>
                    <a:pt x="5988" y="3970"/>
                  </a:lnTo>
                  <a:lnTo>
                    <a:pt x="6216" y="3856"/>
                  </a:lnTo>
                  <a:lnTo>
                    <a:pt x="6444" y="3661"/>
                  </a:lnTo>
                  <a:lnTo>
                    <a:pt x="6671" y="3612"/>
                  </a:lnTo>
                  <a:lnTo>
                    <a:pt x="6802" y="3710"/>
                  </a:lnTo>
                  <a:lnTo>
                    <a:pt x="6834" y="3986"/>
                  </a:lnTo>
                  <a:lnTo>
                    <a:pt x="6867" y="4442"/>
                  </a:lnTo>
                  <a:lnTo>
                    <a:pt x="6980" y="4686"/>
                  </a:lnTo>
                  <a:lnTo>
                    <a:pt x="7078" y="4751"/>
                  </a:lnTo>
                  <a:lnTo>
                    <a:pt x="7257" y="4231"/>
                  </a:lnTo>
                  <a:lnTo>
                    <a:pt x="7534" y="3775"/>
                  </a:lnTo>
                  <a:lnTo>
                    <a:pt x="7875" y="3531"/>
                  </a:lnTo>
                  <a:lnTo>
                    <a:pt x="7827" y="3384"/>
                  </a:lnTo>
                  <a:lnTo>
                    <a:pt x="7892" y="3075"/>
                  </a:lnTo>
                  <a:lnTo>
                    <a:pt x="8022" y="2782"/>
                  </a:lnTo>
                  <a:lnTo>
                    <a:pt x="8006" y="2522"/>
                  </a:lnTo>
                  <a:lnTo>
                    <a:pt x="7875" y="2392"/>
                  </a:lnTo>
                  <a:lnTo>
                    <a:pt x="7957" y="2441"/>
                  </a:lnTo>
                  <a:lnTo>
                    <a:pt x="8054" y="2376"/>
                  </a:lnTo>
                  <a:lnTo>
                    <a:pt x="8168" y="2148"/>
                  </a:lnTo>
                  <a:lnTo>
                    <a:pt x="8217" y="2148"/>
                  </a:lnTo>
                  <a:lnTo>
                    <a:pt x="8217" y="2034"/>
                  </a:lnTo>
                  <a:lnTo>
                    <a:pt x="8136" y="1871"/>
                  </a:lnTo>
                  <a:lnTo>
                    <a:pt x="7924" y="1741"/>
                  </a:lnTo>
                  <a:lnTo>
                    <a:pt x="7648" y="1643"/>
                  </a:lnTo>
                  <a:lnTo>
                    <a:pt x="7566" y="1481"/>
                  </a:lnTo>
                  <a:lnTo>
                    <a:pt x="7631" y="1285"/>
                  </a:lnTo>
                  <a:lnTo>
                    <a:pt x="7729" y="1155"/>
                  </a:lnTo>
                  <a:lnTo>
                    <a:pt x="7778" y="1074"/>
                  </a:lnTo>
                  <a:lnTo>
                    <a:pt x="7908" y="993"/>
                  </a:lnTo>
                  <a:lnTo>
                    <a:pt x="8087" y="1009"/>
                  </a:lnTo>
                  <a:lnTo>
                    <a:pt x="8315" y="1139"/>
                  </a:lnTo>
                  <a:lnTo>
                    <a:pt x="8461" y="1155"/>
                  </a:lnTo>
                  <a:lnTo>
                    <a:pt x="8542" y="1074"/>
                  </a:lnTo>
                  <a:lnTo>
                    <a:pt x="8591" y="993"/>
                  </a:lnTo>
                  <a:lnTo>
                    <a:pt x="8624" y="749"/>
                  </a:lnTo>
                  <a:lnTo>
                    <a:pt x="8510" y="439"/>
                  </a:lnTo>
                  <a:lnTo>
                    <a:pt x="8087" y="277"/>
                  </a:lnTo>
                  <a:lnTo>
                    <a:pt x="7827" y="293"/>
                  </a:lnTo>
                  <a:lnTo>
                    <a:pt x="7713" y="293"/>
                  </a:lnTo>
                  <a:lnTo>
                    <a:pt x="7485" y="358"/>
                  </a:lnTo>
                  <a:lnTo>
                    <a:pt x="7404" y="504"/>
                  </a:lnTo>
                  <a:lnTo>
                    <a:pt x="7404" y="651"/>
                  </a:lnTo>
                  <a:lnTo>
                    <a:pt x="7290" y="488"/>
                  </a:lnTo>
                  <a:lnTo>
                    <a:pt x="7062" y="391"/>
                  </a:lnTo>
                  <a:lnTo>
                    <a:pt x="6720" y="553"/>
                  </a:lnTo>
                  <a:lnTo>
                    <a:pt x="6281" y="1041"/>
                  </a:lnTo>
                  <a:lnTo>
                    <a:pt x="5972" y="1253"/>
                  </a:lnTo>
                  <a:lnTo>
                    <a:pt x="5744" y="1204"/>
                  </a:lnTo>
                  <a:lnTo>
                    <a:pt x="5646" y="1074"/>
                  </a:lnTo>
                  <a:lnTo>
                    <a:pt x="5500" y="1220"/>
                  </a:lnTo>
                  <a:lnTo>
                    <a:pt x="5337" y="1546"/>
                  </a:lnTo>
                  <a:lnTo>
                    <a:pt x="5207" y="1660"/>
                  </a:lnTo>
                  <a:lnTo>
                    <a:pt x="5109" y="1660"/>
                  </a:lnTo>
                  <a:lnTo>
                    <a:pt x="5126" y="1448"/>
                  </a:lnTo>
                  <a:lnTo>
                    <a:pt x="4979" y="1253"/>
                  </a:lnTo>
                  <a:lnTo>
                    <a:pt x="4719" y="1237"/>
                  </a:lnTo>
                  <a:lnTo>
                    <a:pt x="4458" y="1204"/>
                  </a:lnTo>
                  <a:lnTo>
                    <a:pt x="4377" y="1123"/>
                  </a:lnTo>
                  <a:lnTo>
                    <a:pt x="4035" y="1090"/>
                  </a:lnTo>
                  <a:lnTo>
                    <a:pt x="3352" y="1074"/>
                  </a:lnTo>
                  <a:lnTo>
                    <a:pt x="3075" y="1172"/>
                  </a:lnTo>
                  <a:lnTo>
                    <a:pt x="2929" y="1090"/>
                  </a:lnTo>
                  <a:lnTo>
                    <a:pt x="2783" y="879"/>
                  </a:lnTo>
                  <a:lnTo>
                    <a:pt x="2783" y="732"/>
                  </a:lnTo>
                  <a:lnTo>
                    <a:pt x="2848" y="683"/>
                  </a:lnTo>
                  <a:lnTo>
                    <a:pt x="2652" y="765"/>
                  </a:lnTo>
                  <a:lnTo>
                    <a:pt x="2392" y="1025"/>
                  </a:lnTo>
                  <a:lnTo>
                    <a:pt x="2229" y="960"/>
                  </a:lnTo>
                  <a:lnTo>
                    <a:pt x="2164" y="749"/>
                  </a:lnTo>
                  <a:lnTo>
                    <a:pt x="2343" y="667"/>
                  </a:lnTo>
                  <a:lnTo>
                    <a:pt x="2522" y="472"/>
                  </a:lnTo>
                  <a:lnTo>
                    <a:pt x="2620" y="391"/>
                  </a:lnTo>
                  <a:lnTo>
                    <a:pt x="2490" y="163"/>
                  </a:lnTo>
                  <a:lnTo>
                    <a:pt x="2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712" name="Google Shape;712;p9"/>
          <p:cNvGrpSpPr/>
          <p:nvPr/>
        </p:nvGrpSpPr>
        <p:grpSpPr>
          <a:xfrm rot="10800000">
            <a:off x="-412949" y="166156"/>
            <a:ext cx="1290833" cy="444667"/>
            <a:chOff x="3827075" y="1214525"/>
            <a:chExt cx="598800" cy="206275"/>
          </a:xfrm>
        </p:grpSpPr>
        <p:sp>
          <p:nvSpPr>
            <p:cNvPr id="713" name="Google Shape;713;p9"/>
            <p:cNvSpPr/>
            <p:nvPr/>
          </p:nvSpPr>
          <p:spPr>
            <a:xfrm>
              <a:off x="3827075" y="1323950"/>
              <a:ext cx="59400" cy="47625"/>
            </a:xfrm>
            <a:custGeom>
              <a:avLst/>
              <a:gdLst/>
              <a:ahLst/>
              <a:cxnLst/>
              <a:rect l="l" t="t" r="r" b="b"/>
              <a:pathLst>
                <a:path w="2376" h="1905" extrusionOk="0">
                  <a:moveTo>
                    <a:pt x="2278" y="1"/>
                  </a:moveTo>
                  <a:lnTo>
                    <a:pt x="1693" y="294"/>
                  </a:lnTo>
                  <a:lnTo>
                    <a:pt x="1172" y="587"/>
                  </a:lnTo>
                  <a:lnTo>
                    <a:pt x="733" y="1123"/>
                  </a:lnTo>
                  <a:lnTo>
                    <a:pt x="277" y="1628"/>
                  </a:lnTo>
                  <a:lnTo>
                    <a:pt x="131" y="1644"/>
                  </a:lnTo>
                  <a:lnTo>
                    <a:pt x="0" y="1579"/>
                  </a:lnTo>
                  <a:lnTo>
                    <a:pt x="0" y="1579"/>
                  </a:lnTo>
                  <a:lnTo>
                    <a:pt x="196" y="1742"/>
                  </a:lnTo>
                  <a:lnTo>
                    <a:pt x="407" y="1872"/>
                  </a:lnTo>
                  <a:lnTo>
                    <a:pt x="440" y="1904"/>
                  </a:lnTo>
                  <a:lnTo>
                    <a:pt x="505" y="1872"/>
                  </a:lnTo>
                  <a:lnTo>
                    <a:pt x="602" y="1693"/>
                  </a:lnTo>
                  <a:lnTo>
                    <a:pt x="781" y="1140"/>
                  </a:lnTo>
                  <a:lnTo>
                    <a:pt x="960" y="896"/>
                  </a:lnTo>
                  <a:lnTo>
                    <a:pt x="977" y="928"/>
                  </a:lnTo>
                  <a:lnTo>
                    <a:pt x="1058" y="1270"/>
                  </a:lnTo>
                  <a:lnTo>
                    <a:pt x="1107" y="1400"/>
                  </a:lnTo>
                  <a:lnTo>
                    <a:pt x="1139" y="1368"/>
                  </a:lnTo>
                  <a:lnTo>
                    <a:pt x="1253" y="1172"/>
                  </a:lnTo>
                  <a:lnTo>
                    <a:pt x="1497" y="814"/>
                  </a:lnTo>
                  <a:lnTo>
                    <a:pt x="1627" y="749"/>
                  </a:lnTo>
                  <a:lnTo>
                    <a:pt x="1660" y="717"/>
                  </a:lnTo>
                  <a:lnTo>
                    <a:pt x="1758" y="863"/>
                  </a:lnTo>
                  <a:lnTo>
                    <a:pt x="1888" y="1091"/>
                  </a:lnTo>
                  <a:lnTo>
                    <a:pt x="1985" y="1237"/>
                  </a:lnTo>
                  <a:lnTo>
                    <a:pt x="2002" y="1189"/>
                  </a:lnTo>
                  <a:lnTo>
                    <a:pt x="2164" y="912"/>
                  </a:lnTo>
                  <a:lnTo>
                    <a:pt x="2376" y="277"/>
                  </a:lnTo>
                  <a:lnTo>
                    <a:pt x="2376" y="50"/>
                  </a:lnTo>
                  <a:lnTo>
                    <a:pt x="23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3874675" y="1214525"/>
              <a:ext cx="551200" cy="206275"/>
            </a:xfrm>
            <a:custGeom>
              <a:avLst/>
              <a:gdLst/>
              <a:ahLst/>
              <a:cxnLst/>
              <a:rect l="l" t="t" r="r" b="b"/>
              <a:pathLst>
                <a:path w="22048" h="8251" extrusionOk="0">
                  <a:moveTo>
                    <a:pt x="15832" y="1"/>
                  </a:moveTo>
                  <a:lnTo>
                    <a:pt x="15344" y="33"/>
                  </a:lnTo>
                  <a:lnTo>
                    <a:pt x="15100" y="131"/>
                  </a:lnTo>
                  <a:lnTo>
                    <a:pt x="14628" y="343"/>
                  </a:lnTo>
                  <a:lnTo>
                    <a:pt x="13895" y="668"/>
                  </a:lnTo>
                  <a:lnTo>
                    <a:pt x="13391" y="733"/>
                  </a:lnTo>
                  <a:lnTo>
                    <a:pt x="13131" y="668"/>
                  </a:lnTo>
                  <a:lnTo>
                    <a:pt x="12870" y="619"/>
                  </a:lnTo>
                  <a:lnTo>
                    <a:pt x="12350" y="717"/>
                  </a:lnTo>
                  <a:lnTo>
                    <a:pt x="12057" y="766"/>
                  </a:lnTo>
                  <a:lnTo>
                    <a:pt x="11683" y="684"/>
                  </a:lnTo>
                  <a:lnTo>
                    <a:pt x="10902" y="636"/>
                  </a:lnTo>
                  <a:lnTo>
                    <a:pt x="10527" y="668"/>
                  </a:lnTo>
                  <a:lnTo>
                    <a:pt x="9795" y="814"/>
                  </a:lnTo>
                  <a:lnTo>
                    <a:pt x="9079" y="1042"/>
                  </a:lnTo>
                  <a:lnTo>
                    <a:pt x="8363" y="1286"/>
                  </a:lnTo>
                  <a:lnTo>
                    <a:pt x="7647" y="1530"/>
                  </a:lnTo>
                  <a:lnTo>
                    <a:pt x="7273" y="1644"/>
                  </a:lnTo>
                  <a:lnTo>
                    <a:pt x="6508" y="1791"/>
                  </a:lnTo>
                  <a:lnTo>
                    <a:pt x="6118" y="1823"/>
                  </a:lnTo>
                  <a:lnTo>
                    <a:pt x="5906" y="1888"/>
                  </a:lnTo>
                  <a:lnTo>
                    <a:pt x="5548" y="2149"/>
                  </a:lnTo>
                  <a:lnTo>
                    <a:pt x="5060" y="2751"/>
                  </a:lnTo>
                  <a:lnTo>
                    <a:pt x="4751" y="3109"/>
                  </a:lnTo>
                  <a:lnTo>
                    <a:pt x="4637" y="3174"/>
                  </a:lnTo>
                  <a:lnTo>
                    <a:pt x="4361" y="3157"/>
                  </a:lnTo>
                  <a:lnTo>
                    <a:pt x="3954" y="3044"/>
                  </a:lnTo>
                  <a:lnTo>
                    <a:pt x="3726" y="3044"/>
                  </a:lnTo>
                  <a:lnTo>
                    <a:pt x="3563" y="3076"/>
                  </a:lnTo>
                  <a:lnTo>
                    <a:pt x="3271" y="3206"/>
                  </a:lnTo>
                  <a:lnTo>
                    <a:pt x="2864" y="3515"/>
                  </a:lnTo>
                  <a:lnTo>
                    <a:pt x="2636" y="3792"/>
                  </a:lnTo>
                  <a:lnTo>
                    <a:pt x="2636" y="3792"/>
                  </a:lnTo>
                  <a:lnTo>
                    <a:pt x="3157" y="3483"/>
                  </a:lnTo>
                  <a:lnTo>
                    <a:pt x="3726" y="3190"/>
                  </a:lnTo>
                  <a:lnTo>
                    <a:pt x="3775" y="3174"/>
                  </a:lnTo>
                  <a:lnTo>
                    <a:pt x="3824" y="3239"/>
                  </a:lnTo>
                  <a:lnTo>
                    <a:pt x="3824" y="3450"/>
                  </a:lnTo>
                  <a:lnTo>
                    <a:pt x="3629" y="4101"/>
                  </a:lnTo>
                  <a:lnTo>
                    <a:pt x="3482" y="4378"/>
                  </a:lnTo>
                  <a:lnTo>
                    <a:pt x="3450" y="4410"/>
                  </a:lnTo>
                  <a:lnTo>
                    <a:pt x="3352" y="4280"/>
                  </a:lnTo>
                  <a:lnTo>
                    <a:pt x="3238" y="4052"/>
                  </a:lnTo>
                  <a:lnTo>
                    <a:pt x="3124" y="3906"/>
                  </a:lnTo>
                  <a:lnTo>
                    <a:pt x="3108" y="3938"/>
                  </a:lnTo>
                  <a:lnTo>
                    <a:pt x="2961" y="4004"/>
                  </a:lnTo>
                  <a:lnTo>
                    <a:pt x="2750" y="4362"/>
                  </a:lnTo>
                  <a:lnTo>
                    <a:pt x="2620" y="4557"/>
                  </a:lnTo>
                  <a:lnTo>
                    <a:pt x="2587" y="4589"/>
                  </a:lnTo>
                  <a:lnTo>
                    <a:pt x="2538" y="4459"/>
                  </a:lnTo>
                  <a:lnTo>
                    <a:pt x="2457" y="4117"/>
                  </a:lnTo>
                  <a:lnTo>
                    <a:pt x="2424" y="4085"/>
                  </a:lnTo>
                  <a:lnTo>
                    <a:pt x="2343" y="4183"/>
                  </a:lnTo>
                  <a:lnTo>
                    <a:pt x="2197" y="4541"/>
                  </a:lnTo>
                  <a:lnTo>
                    <a:pt x="2083" y="4898"/>
                  </a:lnTo>
                  <a:lnTo>
                    <a:pt x="2001" y="5077"/>
                  </a:lnTo>
                  <a:lnTo>
                    <a:pt x="1936" y="5110"/>
                  </a:lnTo>
                  <a:lnTo>
                    <a:pt x="1904" y="5077"/>
                  </a:lnTo>
                  <a:lnTo>
                    <a:pt x="1676" y="4947"/>
                  </a:lnTo>
                  <a:lnTo>
                    <a:pt x="1481" y="4801"/>
                  </a:lnTo>
                  <a:lnTo>
                    <a:pt x="1367" y="4752"/>
                  </a:lnTo>
                  <a:lnTo>
                    <a:pt x="1253" y="4785"/>
                  </a:lnTo>
                  <a:lnTo>
                    <a:pt x="1123" y="4996"/>
                  </a:lnTo>
                  <a:lnTo>
                    <a:pt x="895" y="5338"/>
                  </a:lnTo>
                  <a:lnTo>
                    <a:pt x="391" y="5972"/>
                  </a:lnTo>
                  <a:lnTo>
                    <a:pt x="114" y="6265"/>
                  </a:lnTo>
                  <a:lnTo>
                    <a:pt x="114" y="6330"/>
                  </a:lnTo>
                  <a:lnTo>
                    <a:pt x="49" y="6363"/>
                  </a:lnTo>
                  <a:lnTo>
                    <a:pt x="0" y="6412"/>
                  </a:lnTo>
                  <a:lnTo>
                    <a:pt x="212" y="6818"/>
                  </a:lnTo>
                  <a:lnTo>
                    <a:pt x="504" y="7193"/>
                  </a:lnTo>
                  <a:lnTo>
                    <a:pt x="1318" y="7062"/>
                  </a:lnTo>
                  <a:lnTo>
                    <a:pt x="2164" y="7046"/>
                  </a:lnTo>
                  <a:lnTo>
                    <a:pt x="2180" y="6932"/>
                  </a:lnTo>
                  <a:lnTo>
                    <a:pt x="2213" y="6770"/>
                  </a:lnTo>
                  <a:lnTo>
                    <a:pt x="2262" y="6802"/>
                  </a:lnTo>
                  <a:lnTo>
                    <a:pt x="2327" y="6932"/>
                  </a:lnTo>
                  <a:lnTo>
                    <a:pt x="2424" y="7046"/>
                  </a:lnTo>
                  <a:lnTo>
                    <a:pt x="2652" y="7046"/>
                  </a:lnTo>
                  <a:lnTo>
                    <a:pt x="2701" y="7014"/>
                  </a:lnTo>
                  <a:lnTo>
                    <a:pt x="2734" y="6981"/>
                  </a:lnTo>
                  <a:lnTo>
                    <a:pt x="2701" y="7046"/>
                  </a:lnTo>
                  <a:lnTo>
                    <a:pt x="2978" y="7062"/>
                  </a:lnTo>
                  <a:lnTo>
                    <a:pt x="3254" y="7079"/>
                  </a:lnTo>
                  <a:lnTo>
                    <a:pt x="3303" y="7046"/>
                  </a:lnTo>
                  <a:lnTo>
                    <a:pt x="3352" y="6997"/>
                  </a:lnTo>
                  <a:lnTo>
                    <a:pt x="3433" y="6916"/>
                  </a:lnTo>
                  <a:lnTo>
                    <a:pt x="3563" y="6884"/>
                  </a:lnTo>
                  <a:lnTo>
                    <a:pt x="3661" y="6997"/>
                  </a:lnTo>
                  <a:lnTo>
                    <a:pt x="3710" y="7111"/>
                  </a:lnTo>
                  <a:lnTo>
                    <a:pt x="3807" y="7111"/>
                  </a:lnTo>
                  <a:lnTo>
                    <a:pt x="3791" y="7079"/>
                  </a:lnTo>
                  <a:lnTo>
                    <a:pt x="3824" y="7111"/>
                  </a:lnTo>
                  <a:lnTo>
                    <a:pt x="4231" y="7144"/>
                  </a:lnTo>
                  <a:lnTo>
                    <a:pt x="4637" y="7176"/>
                  </a:lnTo>
                  <a:lnTo>
                    <a:pt x="5060" y="7209"/>
                  </a:lnTo>
                  <a:lnTo>
                    <a:pt x="5727" y="7258"/>
                  </a:lnTo>
                  <a:lnTo>
                    <a:pt x="7029" y="7258"/>
                  </a:lnTo>
                  <a:lnTo>
                    <a:pt x="8965" y="7111"/>
                  </a:lnTo>
                  <a:lnTo>
                    <a:pt x="10332" y="7079"/>
                  </a:lnTo>
                  <a:lnTo>
                    <a:pt x="11081" y="7111"/>
                  </a:lnTo>
                  <a:lnTo>
                    <a:pt x="11829" y="7209"/>
                  </a:lnTo>
                  <a:lnTo>
                    <a:pt x="12578" y="7323"/>
                  </a:lnTo>
                  <a:lnTo>
                    <a:pt x="13342" y="7502"/>
                  </a:lnTo>
                  <a:lnTo>
                    <a:pt x="13716" y="7567"/>
                  </a:lnTo>
                  <a:lnTo>
                    <a:pt x="14416" y="7616"/>
                  </a:lnTo>
                  <a:lnTo>
                    <a:pt x="15441" y="7534"/>
                  </a:lnTo>
                  <a:lnTo>
                    <a:pt x="16125" y="7453"/>
                  </a:lnTo>
                  <a:lnTo>
                    <a:pt x="16466" y="7420"/>
                  </a:lnTo>
                  <a:lnTo>
                    <a:pt x="17166" y="7420"/>
                  </a:lnTo>
                  <a:lnTo>
                    <a:pt x="17508" y="7469"/>
                  </a:lnTo>
                  <a:lnTo>
                    <a:pt x="17931" y="7551"/>
                  </a:lnTo>
                  <a:lnTo>
                    <a:pt x="18712" y="7860"/>
                  </a:lnTo>
                  <a:lnTo>
                    <a:pt x="19070" y="8088"/>
                  </a:lnTo>
                  <a:lnTo>
                    <a:pt x="19232" y="8169"/>
                  </a:lnTo>
                  <a:lnTo>
                    <a:pt x="19590" y="8250"/>
                  </a:lnTo>
                  <a:lnTo>
                    <a:pt x="20143" y="8234"/>
                  </a:lnTo>
                  <a:lnTo>
                    <a:pt x="21282" y="7909"/>
                  </a:lnTo>
                  <a:lnTo>
                    <a:pt x="21852" y="7681"/>
                  </a:lnTo>
                  <a:lnTo>
                    <a:pt x="21966" y="7420"/>
                  </a:lnTo>
                  <a:lnTo>
                    <a:pt x="22047" y="6786"/>
                  </a:lnTo>
                  <a:lnTo>
                    <a:pt x="21982" y="5712"/>
                  </a:lnTo>
                  <a:lnTo>
                    <a:pt x="21429" y="3678"/>
                  </a:lnTo>
                  <a:lnTo>
                    <a:pt x="21234" y="3206"/>
                  </a:lnTo>
                  <a:lnTo>
                    <a:pt x="21022" y="2767"/>
                  </a:lnTo>
                  <a:lnTo>
                    <a:pt x="20664" y="2165"/>
                  </a:lnTo>
                  <a:lnTo>
                    <a:pt x="20371" y="1823"/>
                  </a:lnTo>
                  <a:lnTo>
                    <a:pt x="20111" y="1677"/>
                  </a:lnTo>
                  <a:lnTo>
                    <a:pt x="19981" y="1628"/>
                  </a:lnTo>
                  <a:lnTo>
                    <a:pt x="19720" y="1579"/>
                  </a:lnTo>
                  <a:lnTo>
                    <a:pt x="19249" y="1465"/>
                  </a:lnTo>
                  <a:lnTo>
                    <a:pt x="18858" y="1254"/>
                  </a:lnTo>
                  <a:lnTo>
                    <a:pt x="18630" y="1075"/>
                  </a:lnTo>
                  <a:lnTo>
                    <a:pt x="18744" y="1205"/>
                  </a:lnTo>
                  <a:lnTo>
                    <a:pt x="18858" y="1482"/>
                  </a:lnTo>
                  <a:lnTo>
                    <a:pt x="18842" y="1709"/>
                  </a:lnTo>
                  <a:lnTo>
                    <a:pt x="18695" y="1905"/>
                  </a:lnTo>
                  <a:lnTo>
                    <a:pt x="18451" y="1986"/>
                  </a:lnTo>
                  <a:lnTo>
                    <a:pt x="18142" y="1970"/>
                  </a:lnTo>
                  <a:lnTo>
                    <a:pt x="17784" y="1774"/>
                  </a:lnTo>
                  <a:lnTo>
                    <a:pt x="17394" y="1417"/>
                  </a:lnTo>
                  <a:lnTo>
                    <a:pt x="17198" y="1140"/>
                  </a:lnTo>
                  <a:lnTo>
                    <a:pt x="16906" y="701"/>
                  </a:lnTo>
                  <a:lnTo>
                    <a:pt x="16352" y="180"/>
                  </a:lnTo>
                  <a:lnTo>
                    <a:pt x="158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715" name="Google Shape;715;p9"/>
          <p:cNvSpPr txBox="1">
            <a:spLocks noGrp="1"/>
          </p:cNvSpPr>
          <p:nvPr>
            <p:ph type="title"/>
          </p:nvPr>
        </p:nvSpPr>
        <p:spPr>
          <a:xfrm>
            <a:off x="2292900" y="1250975"/>
            <a:ext cx="4558200" cy="15081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72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16" name="Google Shape;716;p9"/>
          <p:cNvSpPr txBox="1">
            <a:spLocks noGrp="1"/>
          </p:cNvSpPr>
          <p:nvPr>
            <p:ph type="subTitle" idx="1"/>
          </p:nvPr>
        </p:nvSpPr>
        <p:spPr>
          <a:xfrm>
            <a:off x="2489850" y="2759075"/>
            <a:ext cx="4164300" cy="11361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grpSp>
        <p:nvGrpSpPr>
          <p:cNvPr id="717" name="Google Shape;717;p9"/>
          <p:cNvGrpSpPr/>
          <p:nvPr/>
        </p:nvGrpSpPr>
        <p:grpSpPr>
          <a:xfrm flipH="1">
            <a:off x="7005764" y="3589791"/>
            <a:ext cx="1996585" cy="1251633"/>
            <a:chOff x="6258350" y="861450"/>
            <a:chExt cx="1123950" cy="704550"/>
          </a:xfrm>
        </p:grpSpPr>
        <p:sp>
          <p:nvSpPr>
            <p:cNvPr id="718" name="Google Shape;718;p9"/>
            <p:cNvSpPr/>
            <p:nvPr/>
          </p:nvSpPr>
          <p:spPr>
            <a:xfrm>
              <a:off x="6927900" y="1334525"/>
              <a:ext cx="31350" cy="29725"/>
            </a:xfrm>
            <a:custGeom>
              <a:avLst/>
              <a:gdLst/>
              <a:ahLst/>
              <a:cxnLst/>
              <a:rect l="l" t="t" r="r" b="b"/>
              <a:pathLst>
                <a:path w="1254" h="1189" extrusionOk="0">
                  <a:moveTo>
                    <a:pt x="505" y="1"/>
                  </a:moveTo>
                  <a:lnTo>
                    <a:pt x="294" y="82"/>
                  </a:lnTo>
                  <a:lnTo>
                    <a:pt x="115" y="229"/>
                  </a:lnTo>
                  <a:lnTo>
                    <a:pt x="17" y="456"/>
                  </a:lnTo>
                  <a:lnTo>
                    <a:pt x="1" y="603"/>
                  </a:lnTo>
                  <a:lnTo>
                    <a:pt x="17" y="733"/>
                  </a:lnTo>
                  <a:lnTo>
                    <a:pt x="115" y="961"/>
                  </a:lnTo>
                  <a:lnTo>
                    <a:pt x="294" y="1107"/>
                  </a:lnTo>
                  <a:lnTo>
                    <a:pt x="505" y="1189"/>
                  </a:lnTo>
                  <a:lnTo>
                    <a:pt x="749" y="1189"/>
                  </a:lnTo>
                  <a:lnTo>
                    <a:pt x="961" y="1107"/>
                  </a:lnTo>
                  <a:lnTo>
                    <a:pt x="1140" y="961"/>
                  </a:lnTo>
                  <a:lnTo>
                    <a:pt x="1237" y="733"/>
                  </a:lnTo>
                  <a:lnTo>
                    <a:pt x="1254" y="603"/>
                  </a:lnTo>
                  <a:lnTo>
                    <a:pt x="1237" y="456"/>
                  </a:lnTo>
                  <a:lnTo>
                    <a:pt x="1140" y="229"/>
                  </a:lnTo>
                  <a:lnTo>
                    <a:pt x="961" y="82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9" name="Google Shape;719;p9"/>
            <p:cNvSpPr/>
            <p:nvPr/>
          </p:nvSpPr>
          <p:spPr>
            <a:xfrm>
              <a:off x="6717200" y="1303625"/>
              <a:ext cx="27675" cy="26050"/>
            </a:xfrm>
            <a:custGeom>
              <a:avLst/>
              <a:gdLst/>
              <a:ahLst/>
              <a:cxnLst/>
              <a:rect l="l" t="t" r="r" b="b"/>
              <a:pathLst>
                <a:path w="1107" h="1042" extrusionOk="0">
                  <a:moveTo>
                    <a:pt x="342" y="0"/>
                  </a:moveTo>
                  <a:lnTo>
                    <a:pt x="98" y="196"/>
                  </a:lnTo>
                  <a:lnTo>
                    <a:pt x="0" y="391"/>
                  </a:lnTo>
                  <a:lnTo>
                    <a:pt x="0" y="521"/>
                  </a:lnTo>
                  <a:lnTo>
                    <a:pt x="0" y="651"/>
                  </a:lnTo>
                  <a:lnTo>
                    <a:pt x="98" y="846"/>
                  </a:lnTo>
                  <a:lnTo>
                    <a:pt x="342" y="1042"/>
                  </a:lnTo>
                  <a:lnTo>
                    <a:pt x="749" y="1042"/>
                  </a:lnTo>
                  <a:lnTo>
                    <a:pt x="1009" y="846"/>
                  </a:lnTo>
                  <a:lnTo>
                    <a:pt x="1090" y="651"/>
                  </a:lnTo>
                  <a:lnTo>
                    <a:pt x="1107" y="521"/>
                  </a:lnTo>
                  <a:lnTo>
                    <a:pt x="1090" y="391"/>
                  </a:lnTo>
                  <a:lnTo>
                    <a:pt x="1009" y="196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0" name="Google Shape;720;p9"/>
            <p:cNvSpPr/>
            <p:nvPr/>
          </p:nvSpPr>
          <p:spPr>
            <a:xfrm>
              <a:off x="6884775" y="1479750"/>
              <a:ext cx="19550" cy="17100"/>
            </a:xfrm>
            <a:custGeom>
              <a:avLst/>
              <a:gdLst/>
              <a:ahLst/>
              <a:cxnLst/>
              <a:rect l="l" t="t" r="r" b="b"/>
              <a:pathLst>
                <a:path w="782" h="684" extrusionOk="0">
                  <a:moveTo>
                    <a:pt x="245" y="1"/>
                  </a:moveTo>
                  <a:lnTo>
                    <a:pt x="33" y="180"/>
                  </a:lnTo>
                  <a:lnTo>
                    <a:pt x="1" y="342"/>
                  </a:lnTo>
                  <a:lnTo>
                    <a:pt x="33" y="505"/>
                  </a:lnTo>
                  <a:lnTo>
                    <a:pt x="245" y="684"/>
                  </a:lnTo>
                  <a:lnTo>
                    <a:pt x="522" y="684"/>
                  </a:lnTo>
                  <a:lnTo>
                    <a:pt x="749" y="505"/>
                  </a:lnTo>
                  <a:lnTo>
                    <a:pt x="782" y="342"/>
                  </a:lnTo>
                  <a:lnTo>
                    <a:pt x="749" y="180"/>
                  </a:lnTo>
                  <a:lnTo>
                    <a:pt x="5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1" name="Google Shape;721;p9"/>
            <p:cNvSpPr/>
            <p:nvPr/>
          </p:nvSpPr>
          <p:spPr>
            <a:xfrm>
              <a:off x="6816050" y="1361775"/>
              <a:ext cx="26050" cy="24450"/>
            </a:xfrm>
            <a:custGeom>
              <a:avLst/>
              <a:gdLst/>
              <a:ahLst/>
              <a:cxnLst/>
              <a:rect l="l" t="t" r="r" b="b"/>
              <a:pathLst>
                <a:path w="1042" h="978" extrusionOk="0">
                  <a:moveTo>
                    <a:pt x="326" y="1"/>
                  </a:moveTo>
                  <a:lnTo>
                    <a:pt x="98" y="180"/>
                  </a:lnTo>
                  <a:lnTo>
                    <a:pt x="0" y="359"/>
                  </a:lnTo>
                  <a:lnTo>
                    <a:pt x="0" y="489"/>
                  </a:lnTo>
                  <a:lnTo>
                    <a:pt x="0" y="603"/>
                  </a:lnTo>
                  <a:lnTo>
                    <a:pt x="98" y="798"/>
                  </a:lnTo>
                  <a:lnTo>
                    <a:pt x="326" y="977"/>
                  </a:lnTo>
                  <a:lnTo>
                    <a:pt x="716" y="977"/>
                  </a:lnTo>
                  <a:lnTo>
                    <a:pt x="960" y="798"/>
                  </a:lnTo>
                  <a:lnTo>
                    <a:pt x="1041" y="603"/>
                  </a:lnTo>
                  <a:lnTo>
                    <a:pt x="1041" y="489"/>
                  </a:lnTo>
                  <a:lnTo>
                    <a:pt x="1041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2" name="Google Shape;722;p9"/>
            <p:cNvSpPr/>
            <p:nvPr/>
          </p:nvSpPr>
          <p:spPr>
            <a:xfrm>
              <a:off x="6664325" y="1373175"/>
              <a:ext cx="26450" cy="18325"/>
            </a:xfrm>
            <a:custGeom>
              <a:avLst/>
              <a:gdLst/>
              <a:ahLst/>
              <a:cxnLst/>
              <a:rect l="l" t="t" r="r" b="b"/>
              <a:pathLst>
                <a:path w="1058" h="733" extrusionOk="0">
                  <a:moveTo>
                    <a:pt x="277" y="1"/>
                  </a:moveTo>
                  <a:lnTo>
                    <a:pt x="179" y="49"/>
                  </a:lnTo>
                  <a:lnTo>
                    <a:pt x="114" y="98"/>
                  </a:lnTo>
                  <a:lnTo>
                    <a:pt x="49" y="180"/>
                  </a:lnTo>
                  <a:lnTo>
                    <a:pt x="16" y="261"/>
                  </a:lnTo>
                  <a:lnTo>
                    <a:pt x="0" y="359"/>
                  </a:lnTo>
                  <a:lnTo>
                    <a:pt x="33" y="505"/>
                  </a:lnTo>
                  <a:lnTo>
                    <a:pt x="228" y="700"/>
                  </a:lnTo>
                  <a:lnTo>
                    <a:pt x="374" y="733"/>
                  </a:lnTo>
                  <a:lnTo>
                    <a:pt x="700" y="733"/>
                  </a:lnTo>
                  <a:lnTo>
                    <a:pt x="797" y="716"/>
                  </a:lnTo>
                  <a:lnTo>
                    <a:pt x="879" y="684"/>
                  </a:lnTo>
                  <a:lnTo>
                    <a:pt x="960" y="619"/>
                  </a:lnTo>
                  <a:lnTo>
                    <a:pt x="1009" y="554"/>
                  </a:lnTo>
                  <a:lnTo>
                    <a:pt x="1058" y="472"/>
                  </a:lnTo>
                  <a:lnTo>
                    <a:pt x="1058" y="375"/>
                  </a:lnTo>
                  <a:lnTo>
                    <a:pt x="1041" y="228"/>
                  </a:lnTo>
                  <a:lnTo>
                    <a:pt x="960" y="114"/>
                  </a:lnTo>
                  <a:lnTo>
                    <a:pt x="960" y="98"/>
                  </a:lnTo>
                  <a:lnTo>
                    <a:pt x="846" y="17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3" name="Google Shape;723;p9"/>
            <p:cNvSpPr/>
            <p:nvPr/>
          </p:nvSpPr>
          <p:spPr>
            <a:xfrm>
              <a:off x="6559375" y="1284500"/>
              <a:ext cx="15875" cy="15075"/>
            </a:xfrm>
            <a:custGeom>
              <a:avLst/>
              <a:gdLst/>
              <a:ahLst/>
              <a:cxnLst/>
              <a:rect l="l" t="t" r="r" b="b"/>
              <a:pathLst>
                <a:path w="635" h="603" extrusionOk="0">
                  <a:moveTo>
                    <a:pt x="195" y="1"/>
                  </a:moveTo>
                  <a:lnTo>
                    <a:pt x="16" y="163"/>
                  </a:lnTo>
                  <a:lnTo>
                    <a:pt x="0" y="310"/>
                  </a:lnTo>
                  <a:lnTo>
                    <a:pt x="16" y="456"/>
                  </a:lnTo>
                  <a:lnTo>
                    <a:pt x="195" y="603"/>
                  </a:lnTo>
                  <a:lnTo>
                    <a:pt x="440" y="603"/>
                  </a:lnTo>
                  <a:lnTo>
                    <a:pt x="618" y="456"/>
                  </a:lnTo>
                  <a:lnTo>
                    <a:pt x="635" y="310"/>
                  </a:lnTo>
                  <a:lnTo>
                    <a:pt x="618" y="163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4" name="Google Shape;724;p9"/>
            <p:cNvSpPr/>
            <p:nvPr/>
          </p:nvSpPr>
          <p:spPr>
            <a:xfrm>
              <a:off x="6443850" y="13487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12" y="0"/>
                  </a:moveTo>
                  <a:lnTo>
                    <a:pt x="17" y="179"/>
                  </a:lnTo>
                  <a:lnTo>
                    <a:pt x="0" y="342"/>
                  </a:lnTo>
                  <a:lnTo>
                    <a:pt x="17" y="505"/>
                  </a:lnTo>
                  <a:lnTo>
                    <a:pt x="228" y="684"/>
                  </a:lnTo>
                  <a:lnTo>
                    <a:pt x="488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5" name="Google Shape;725;p9"/>
            <p:cNvSpPr/>
            <p:nvPr/>
          </p:nvSpPr>
          <p:spPr>
            <a:xfrm>
              <a:off x="6379975" y="1326000"/>
              <a:ext cx="14275" cy="13850"/>
            </a:xfrm>
            <a:custGeom>
              <a:avLst/>
              <a:gdLst/>
              <a:ahLst/>
              <a:cxnLst/>
              <a:rect l="l" t="t" r="r" b="b"/>
              <a:pathLst>
                <a:path w="571" h="554" extrusionOk="0">
                  <a:moveTo>
                    <a:pt x="180" y="0"/>
                  </a:moveTo>
                  <a:lnTo>
                    <a:pt x="17" y="147"/>
                  </a:lnTo>
                  <a:lnTo>
                    <a:pt x="1" y="277"/>
                  </a:lnTo>
                  <a:lnTo>
                    <a:pt x="17" y="407"/>
                  </a:lnTo>
                  <a:lnTo>
                    <a:pt x="180" y="553"/>
                  </a:lnTo>
                  <a:lnTo>
                    <a:pt x="391" y="553"/>
                  </a:lnTo>
                  <a:lnTo>
                    <a:pt x="554" y="407"/>
                  </a:lnTo>
                  <a:lnTo>
                    <a:pt x="570" y="277"/>
                  </a:lnTo>
                  <a:lnTo>
                    <a:pt x="554" y="147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6" name="Google Shape;726;p9"/>
            <p:cNvSpPr/>
            <p:nvPr/>
          </p:nvSpPr>
          <p:spPr>
            <a:xfrm>
              <a:off x="6283975" y="1345925"/>
              <a:ext cx="26475" cy="32975"/>
            </a:xfrm>
            <a:custGeom>
              <a:avLst/>
              <a:gdLst/>
              <a:ahLst/>
              <a:cxnLst/>
              <a:rect l="l" t="t" r="r" b="b"/>
              <a:pathLst>
                <a:path w="1059" h="1319" extrusionOk="0">
                  <a:moveTo>
                    <a:pt x="538" y="0"/>
                  </a:moveTo>
                  <a:lnTo>
                    <a:pt x="342" y="33"/>
                  </a:lnTo>
                  <a:lnTo>
                    <a:pt x="98" y="277"/>
                  </a:lnTo>
                  <a:lnTo>
                    <a:pt x="66" y="472"/>
                  </a:lnTo>
                  <a:lnTo>
                    <a:pt x="50" y="570"/>
                  </a:lnTo>
                  <a:lnTo>
                    <a:pt x="17" y="651"/>
                  </a:lnTo>
                  <a:lnTo>
                    <a:pt x="17" y="716"/>
                  </a:lnTo>
                  <a:lnTo>
                    <a:pt x="1" y="830"/>
                  </a:lnTo>
                  <a:lnTo>
                    <a:pt x="17" y="928"/>
                  </a:lnTo>
                  <a:lnTo>
                    <a:pt x="66" y="1058"/>
                  </a:lnTo>
                  <a:lnTo>
                    <a:pt x="196" y="1204"/>
                  </a:lnTo>
                  <a:lnTo>
                    <a:pt x="391" y="1286"/>
                  </a:lnTo>
                  <a:lnTo>
                    <a:pt x="521" y="1318"/>
                  </a:lnTo>
                  <a:lnTo>
                    <a:pt x="733" y="1286"/>
                  </a:lnTo>
                  <a:lnTo>
                    <a:pt x="896" y="1156"/>
                  </a:lnTo>
                  <a:lnTo>
                    <a:pt x="977" y="1058"/>
                  </a:lnTo>
                  <a:lnTo>
                    <a:pt x="1026" y="960"/>
                  </a:lnTo>
                  <a:lnTo>
                    <a:pt x="1042" y="847"/>
                  </a:lnTo>
                  <a:lnTo>
                    <a:pt x="1058" y="749"/>
                  </a:lnTo>
                  <a:lnTo>
                    <a:pt x="1042" y="651"/>
                  </a:lnTo>
                  <a:lnTo>
                    <a:pt x="1010" y="586"/>
                  </a:lnTo>
                  <a:lnTo>
                    <a:pt x="993" y="472"/>
                  </a:lnTo>
                  <a:lnTo>
                    <a:pt x="993" y="342"/>
                  </a:lnTo>
                  <a:lnTo>
                    <a:pt x="928" y="228"/>
                  </a:lnTo>
                  <a:lnTo>
                    <a:pt x="863" y="131"/>
                  </a:lnTo>
                  <a:lnTo>
                    <a:pt x="766" y="49"/>
                  </a:lnTo>
                  <a:lnTo>
                    <a:pt x="652" y="17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7" name="Google Shape;727;p9"/>
            <p:cNvSpPr/>
            <p:nvPr/>
          </p:nvSpPr>
          <p:spPr>
            <a:xfrm>
              <a:off x="6914075" y="1214525"/>
              <a:ext cx="26050" cy="24025"/>
            </a:xfrm>
            <a:custGeom>
              <a:avLst/>
              <a:gdLst/>
              <a:ahLst/>
              <a:cxnLst/>
              <a:rect l="l" t="t" r="r" b="b"/>
              <a:pathLst>
                <a:path w="1042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0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6" y="961"/>
                  </a:lnTo>
                  <a:lnTo>
                    <a:pt x="960" y="798"/>
                  </a:lnTo>
                  <a:lnTo>
                    <a:pt x="1042" y="603"/>
                  </a:lnTo>
                  <a:lnTo>
                    <a:pt x="1042" y="489"/>
                  </a:lnTo>
                  <a:lnTo>
                    <a:pt x="1042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8" name="Google Shape;728;p9"/>
            <p:cNvSpPr/>
            <p:nvPr/>
          </p:nvSpPr>
          <p:spPr>
            <a:xfrm>
              <a:off x="7067025" y="1350000"/>
              <a:ext cx="15075" cy="14650"/>
            </a:xfrm>
            <a:custGeom>
              <a:avLst/>
              <a:gdLst/>
              <a:ahLst/>
              <a:cxnLst/>
              <a:rect l="l" t="t" r="r" b="b"/>
              <a:pathLst>
                <a:path w="603" h="586" extrusionOk="0">
                  <a:moveTo>
                    <a:pt x="179" y="0"/>
                  </a:moveTo>
                  <a:lnTo>
                    <a:pt x="17" y="147"/>
                  </a:lnTo>
                  <a:lnTo>
                    <a:pt x="0" y="293"/>
                  </a:lnTo>
                  <a:lnTo>
                    <a:pt x="17" y="439"/>
                  </a:lnTo>
                  <a:lnTo>
                    <a:pt x="179" y="586"/>
                  </a:lnTo>
                  <a:lnTo>
                    <a:pt x="407" y="586"/>
                  </a:lnTo>
                  <a:lnTo>
                    <a:pt x="586" y="439"/>
                  </a:lnTo>
                  <a:lnTo>
                    <a:pt x="602" y="293"/>
                  </a:lnTo>
                  <a:lnTo>
                    <a:pt x="586" y="147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9" name="Google Shape;729;p9"/>
            <p:cNvSpPr/>
            <p:nvPr/>
          </p:nvSpPr>
          <p:spPr>
            <a:xfrm>
              <a:off x="7355825" y="1541975"/>
              <a:ext cx="26475" cy="24025"/>
            </a:xfrm>
            <a:custGeom>
              <a:avLst/>
              <a:gdLst/>
              <a:ahLst/>
              <a:cxnLst/>
              <a:rect l="l" t="t" r="r" b="b"/>
              <a:pathLst>
                <a:path w="1059" h="961" extrusionOk="0">
                  <a:moveTo>
                    <a:pt x="326" y="1"/>
                  </a:moveTo>
                  <a:lnTo>
                    <a:pt x="98" y="164"/>
                  </a:lnTo>
                  <a:lnTo>
                    <a:pt x="17" y="359"/>
                  </a:lnTo>
                  <a:lnTo>
                    <a:pt x="1" y="473"/>
                  </a:lnTo>
                  <a:lnTo>
                    <a:pt x="17" y="603"/>
                  </a:lnTo>
                  <a:lnTo>
                    <a:pt x="98" y="782"/>
                  </a:lnTo>
                  <a:lnTo>
                    <a:pt x="326" y="961"/>
                  </a:lnTo>
                  <a:lnTo>
                    <a:pt x="733" y="961"/>
                  </a:lnTo>
                  <a:lnTo>
                    <a:pt x="961" y="782"/>
                  </a:lnTo>
                  <a:lnTo>
                    <a:pt x="1042" y="603"/>
                  </a:lnTo>
                  <a:lnTo>
                    <a:pt x="1058" y="473"/>
                  </a:lnTo>
                  <a:lnTo>
                    <a:pt x="1042" y="359"/>
                  </a:lnTo>
                  <a:lnTo>
                    <a:pt x="961" y="164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0" name="Google Shape;730;p9"/>
            <p:cNvSpPr/>
            <p:nvPr/>
          </p:nvSpPr>
          <p:spPr>
            <a:xfrm>
              <a:off x="6371025" y="1178325"/>
              <a:ext cx="32175" cy="39900"/>
            </a:xfrm>
            <a:custGeom>
              <a:avLst/>
              <a:gdLst/>
              <a:ahLst/>
              <a:cxnLst/>
              <a:rect l="l" t="t" r="r" b="b"/>
              <a:pathLst>
                <a:path w="1287" h="1596" extrusionOk="0">
                  <a:moveTo>
                    <a:pt x="521" y="1"/>
                  </a:moveTo>
                  <a:lnTo>
                    <a:pt x="294" y="98"/>
                  </a:lnTo>
                  <a:lnTo>
                    <a:pt x="115" y="277"/>
                  </a:lnTo>
                  <a:lnTo>
                    <a:pt x="17" y="489"/>
                  </a:lnTo>
                  <a:lnTo>
                    <a:pt x="17" y="619"/>
                  </a:lnTo>
                  <a:lnTo>
                    <a:pt x="1" y="945"/>
                  </a:lnTo>
                  <a:lnTo>
                    <a:pt x="17" y="1124"/>
                  </a:lnTo>
                  <a:lnTo>
                    <a:pt x="82" y="1270"/>
                  </a:lnTo>
                  <a:lnTo>
                    <a:pt x="180" y="1400"/>
                  </a:lnTo>
                  <a:lnTo>
                    <a:pt x="310" y="1514"/>
                  </a:lnTo>
                  <a:lnTo>
                    <a:pt x="473" y="1579"/>
                  </a:lnTo>
                  <a:lnTo>
                    <a:pt x="652" y="1595"/>
                  </a:lnTo>
                  <a:lnTo>
                    <a:pt x="782" y="1579"/>
                  </a:lnTo>
                  <a:lnTo>
                    <a:pt x="1010" y="1481"/>
                  </a:lnTo>
                  <a:lnTo>
                    <a:pt x="1172" y="1302"/>
                  </a:lnTo>
                  <a:lnTo>
                    <a:pt x="1286" y="1075"/>
                  </a:lnTo>
                  <a:lnTo>
                    <a:pt x="1286" y="945"/>
                  </a:lnTo>
                  <a:lnTo>
                    <a:pt x="1270" y="619"/>
                  </a:lnTo>
                  <a:lnTo>
                    <a:pt x="1254" y="456"/>
                  </a:lnTo>
                  <a:lnTo>
                    <a:pt x="1189" y="310"/>
                  </a:lnTo>
                  <a:lnTo>
                    <a:pt x="1091" y="180"/>
                  </a:lnTo>
                  <a:lnTo>
                    <a:pt x="961" y="66"/>
                  </a:lnTo>
                  <a:lnTo>
                    <a:pt x="814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1" name="Google Shape;731;p9"/>
            <p:cNvSpPr/>
            <p:nvPr/>
          </p:nvSpPr>
          <p:spPr>
            <a:xfrm>
              <a:off x="6258350" y="1114875"/>
              <a:ext cx="29325" cy="27275"/>
            </a:xfrm>
            <a:custGeom>
              <a:avLst/>
              <a:gdLst/>
              <a:ahLst/>
              <a:cxnLst/>
              <a:rect l="l" t="t" r="r" b="b"/>
              <a:pathLst>
                <a:path w="1173" h="1091" extrusionOk="0">
                  <a:moveTo>
                    <a:pt x="359" y="1"/>
                  </a:moveTo>
                  <a:lnTo>
                    <a:pt x="98" y="196"/>
                  </a:lnTo>
                  <a:lnTo>
                    <a:pt x="17" y="407"/>
                  </a:lnTo>
                  <a:lnTo>
                    <a:pt x="1" y="554"/>
                  </a:lnTo>
                  <a:lnTo>
                    <a:pt x="17" y="684"/>
                  </a:lnTo>
                  <a:lnTo>
                    <a:pt x="98" y="895"/>
                  </a:lnTo>
                  <a:lnTo>
                    <a:pt x="359" y="1091"/>
                  </a:lnTo>
                  <a:lnTo>
                    <a:pt x="798" y="1091"/>
                  </a:lnTo>
                  <a:lnTo>
                    <a:pt x="1058" y="895"/>
                  </a:lnTo>
                  <a:lnTo>
                    <a:pt x="1156" y="684"/>
                  </a:lnTo>
                  <a:lnTo>
                    <a:pt x="1172" y="554"/>
                  </a:lnTo>
                  <a:lnTo>
                    <a:pt x="1156" y="407"/>
                  </a:lnTo>
                  <a:lnTo>
                    <a:pt x="1058" y="196"/>
                  </a:lnTo>
                  <a:lnTo>
                    <a:pt x="7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2" name="Google Shape;732;p9"/>
            <p:cNvSpPr/>
            <p:nvPr/>
          </p:nvSpPr>
          <p:spPr>
            <a:xfrm>
              <a:off x="6420250" y="1011975"/>
              <a:ext cx="26050" cy="26450"/>
            </a:xfrm>
            <a:custGeom>
              <a:avLst/>
              <a:gdLst/>
              <a:ahLst/>
              <a:cxnLst/>
              <a:rect l="l" t="t" r="r" b="b"/>
              <a:pathLst>
                <a:path w="1042" h="1058" extrusionOk="0">
                  <a:moveTo>
                    <a:pt x="537" y="0"/>
                  </a:moveTo>
                  <a:lnTo>
                    <a:pt x="342" y="114"/>
                  </a:lnTo>
                  <a:lnTo>
                    <a:pt x="293" y="195"/>
                  </a:lnTo>
                  <a:lnTo>
                    <a:pt x="228" y="293"/>
                  </a:lnTo>
                  <a:lnTo>
                    <a:pt x="228" y="325"/>
                  </a:lnTo>
                  <a:lnTo>
                    <a:pt x="212" y="358"/>
                  </a:lnTo>
                  <a:lnTo>
                    <a:pt x="180" y="391"/>
                  </a:lnTo>
                  <a:lnTo>
                    <a:pt x="33" y="570"/>
                  </a:lnTo>
                  <a:lnTo>
                    <a:pt x="17" y="635"/>
                  </a:lnTo>
                  <a:lnTo>
                    <a:pt x="1" y="683"/>
                  </a:lnTo>
                  <a:lnTo>
                    <a:pt x="1" y="749"/>
                  </a:lnTo>
                  <a:lnTo>
                    <a:pt x="1" y="814"/>
                  </a:lnTo>
                  <a:lnTo>
                    <a:pt x="33" y="895"/>
                  </a:lnTo>
                  <a:lnTo>
                    <a:pt x="82" y="960"/>
                  </a:lnTo>
                  <a:lnTo>
                    <a:pt x="131" y="993"/>
                  </a:lnTo>
                  <a:lnTo>
                    <a:pt x="180" y="1025"/>
                  </a:lnTo>
                  <a:lnTo>
                    <a:pt x="228" y="1041"/>
                  </a:lnTo>
                  <a:lnTo>
                    <a:pt x="261" y="1041"/>
                  </a:lnTo>
                  <a:lnTo>
                    <a:pt x="326" y="1058"/>
                  </a:lnTo>
                  <a:lnTo>
                    <a:pt x="391" y="1041"/>
                  </a:lnTo>
                  <a:lnTo>
                    <a:pt x="472" y="1009"/>
                  </a:lnTo>
                  <a:lnTo>
                    <a:pt x="651" y="879"/>
                  </a:lnTo>
                  <a:lnTo>
                    <a:pt x="668" y="862"/>
                  </a:lnTo>
                  <a:lnTo>
                    <a:pt x="700" y="846"/>
                  </a:lnTo>
                  <a:lnTo>
                    <a:pt x="749" y="814"/>
                  </a:lnTo>
                  <a:lnTo>
                    <a:pt x="847" y="765"/>
                  </a:lnTo>
                  <a:lnTo>
                    <a:pt x="928" y="700"/>
                  </a:lnTo>
                  <a:lnTo>
                    <a:pt x="1042" y="521"/>
                  </a:lnTo>
                  <a:lnTo>
                    <a:pt x="1042" y="407"/>
                  </a:lnTo>
                  <a:lnTo>
                    <a:pt x="1042" y="325"/>
                  </a:lnTo>
                  <a:lnTo>
                    <a:pt x="1009" y="244"/>
                  </a:lnTo>
                  <a:lnTo>
                    <a:pt x="993" y="179"/>
                  </a:lnTo>
                  <a:lnTo>
                    <a:pt x="928" y="114"/>
                  </a:lnTo>
                  <a:lnTo>
                    <a:pt x="847" y="49"/>
                  </a:lnTo>
                  <a:lnTo>
                    <a:pt x="749" y="16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6308800" y="976975"/>
              <a:ext cx="26450" cy="24850"/>
            </a:xfrm>
            <a:custGeom>
              <a:avLst/>
              <a:gdLst/>
              <a:ahLst/>
              <a:cxnLst/>
              <a:rect l="l" t="t" r="r" b="b"/>
              <a:pathLst>
                <a:path w="1058" h="994" extrusionOk="0">
                  <a:moveTo>
                    <a:pt x="326" y="1"/>
                  </a:moveTo>
                  <a:lnTo>
                    <a:pt x="82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19"/>
                  </a:lnTo>
                  <a:lnTo>
                    <a:pt x="82" y="814"/>
                  </a:lnTo>
                  <a:lnTo>
                    <a:pt x="326" y="993"/>
                  </a:lnTo>
                  <a:lnTo>
                    <a:pt x="716" y="993"/>
                  </a:lnTo>
                  <a:lnTo>
                    <a:pt x="960" y="814"/>
                  </a:lnTo>
                  <a:lnTo>
                    <a:pt x="1042" y="619"/>
                  </a:lnTo>
                  <a:lnTo>
                    <a:pt x="1058" y="505"/>
                  </a:lnTo>
                  <a:lnTo>
                    <a:pt x="1042" y="375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4" name="Google Shape;734;p9"/>
            <p:cNvSpPr/>
            <p:nvPr/>
          </p:nvSpPr>
          <p:spPr>
            <a:xfrm>
              <a:off x="6331975" y="861450"/>
              <a:ext cx="12225" cy="10600"/>
            </a:xfrm>
            <a:custGeom>
              <a:avLst/>
              <a:gdLst/>
              <a:ahLst/>
              <a:cxnLst/>
              <a:rect l="l" t="t" r="r" b="b"/>
              <a:pathLst>
                <a:path w="489" h="424" extrusionOk="0">
                  <a:moveTo>
                    <a:pt x="163" y="1"/>
                  </a:moveTo>
                  <a:lnTo>
                    <a:pt x="33" y="115"/>
                  </a:lnTo>
                  <a:lnTo>
                    <a:pt x="1" y="212"/>
                  </a:lnTo>
                  <a:lnTo>
                    <a:pt x="33" y="310"/>
                  </a:lnTo>
                  <a:lnTo>
                    <a:pt x="163" y="424"/>
                  </a:lnTo>
                  <a:lnTo>
                    <a:pt x="326" y="424"/>
                  </a:lnTo>
                  <a:lnTo>
                    <a:pt x="473" y="310"/>
                  </a:lnTo>
                  <a:lnTo>
                    <a:pt x="489" y="212"/>
                  </a:lnTo>
                  <a:lnTo>
                    <a:pt x="473" y="115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1"/>
          <p:cNvSpPr/>
          <p:nvPr/>
        </p:nvSpPr>
        <p:spPr>
          <a:xfrm rot="-5146803">
            <a:off x="2325253" y="-1143847"/>
            <a:ext cx="4724594" cy="7110864"/>
          </a:xfrm>
          <a:custGeom>
            <a:avLst/>
            <a:gdLst/>
            <a:ahLst/>
            <a:cxnLst/>
            <a:rect l="l" t="t" r="r" b="b"/>
            <a:pathLst>
              <a:path w="27824" h="27841" extrusionOk="0">
                <a:moveTo>
                  <a:pt x="6330" y="1"/>
                </a:moveTo>
                <a:lnTo>
                  <a:pt x="5842" y="98"/>
                </a:lnTo>
                <a:lnTo>
                  <a:pt x="5630" y="212"/>
                </a:lnTo>
                <a:lnTo>
                  <a:pt x="5337" y="391"/>
                </a:lnTo>
                <a:lnTo>
                  <a:pt x="4914" y="912"/>
                </a:lnTo>
                <a:lnTo>
                  <a:pt x="4638" y="1563"/>
                </a:lnTo>
                <a:lnTo>
                  <a:pt x="4442" y="2262"/>
                </a:lnTo>
                <a:lnTo>
                  <a:pt x="4377" y="2604"/>
                </a:lnTo>
                <a:lnTo>
                  <a:pt x="66" y="25627"/>
                </a:lnTo>
                <a:lnTo>
                  <a:pt x="0" y="26018"/>
                </a:lnTo>
                <a:lnTo>
                  <a:pt x="33" y="26652"/>
                </a:lnTo>
                <a:lnTo>
                  <a:pt x="245" y="27140"/>
                </a:lnTo>
                <a:lnTo>
                  <a:pt x="602" y="27498"/>
                </a:lnTo>
                <a:lnTo>
                  <a:pt x="1074" y="27726"/>
                </a:lnTo>
                <a:lnTo>
                  <a:pt x="1660" y="27840"/>
                </a:lnTo>
                <a:lnTo>
                  <a:pt x="2685" y="27840"/>
                </a:lnTo>
                <a:lnTo>
                  <a:pt x="4247" y="27580"/>
                </a:lnTo>
                <a:lnTo>
                  <a:pt x="5874" y="27140"/>
                </a:lnTo>
                <a:lnTo>
                  <a:pt x="8120" y="26376"/>
                </a:lnTo>
                <a:lnTo>
                  <a:pt x="9128" y="26018"/>
                </a:lnTo>
                <a:lnTo>
                  <a:pt x="11179" y="25285"/>
                </a:lnTo>
                <a:lnTo>
                  <a:pt x="15246" y="23658"/>
                </a:lnTo>
                <a:lnTo>
                  <a:pt x="21283" y="21039"/>
                </a:lnTo>
                <a:lnTo>
                  <a:pt x="25302" y="19347"/>
                </a:lnTo>
                <a:lnTo>
                  <a:pt x="25888" y="19103"/>
                </a:lnTo>
                <a:lnTo>
                  <a:pt x="26717" y="18647"/>
                </a:lnTo>
                <a:lnTo>
                  <a:pt x="27189" y="18240"/>
                </a:lnTo>
                <a:lnTo>
                  <a:pt x="27384" y="17980"/>
                </a:lnTo>
                <a:lnTo>
                  <a:pt x="27547" y="17736"/>
                </a:lnTo>
                <a:lnTo>
                  <a:pt x="27742" y="17215"/>
                </a:lnTo>
                <a:lnTo>
                  <a:pt x="27824" y="16662"/>
                </a:lnTo>
                <a:lnTo>
                  <a:pt x="27775" y="16092"/>
                </a:lnTo>
                <a:lnTo>
                  <a:pt x="27645" y="15523"/>
                </a:lnTo>
                <a:lnTo>
                  <a:pt x="27417" y="14970"/>
                </a:lnTo>
                <a:lnTo>
                  <a:pt x="27108" y="14449"/>
                </a:lnTo>
                <a:lnTo>
                  <a:pt x="26750" y="13977"/>
                </a:lnTo>
                <a:lnTo>
                  <a:pt x="26538" y="13766"/>
                </a:lnTo>
                <a:lnTo>
                  <a:pt x="26115" y="13359"/>
                </a:lnTo>
                <a:lnTo>
                  <a:pt x="25172" y="12659"/>
                </a:lnTo>
                <a:lnTo>
                  <a:pt x="24195" y="12008"/>
                </a:lnTo>
                <a:lnTo>
                  <a:pt x="23235" y="11341"/>
                </a:lnTo>
                <a:lnTo>
                  <a:pt x="22796" y="10967"/>
                </a:lnTo>
                <a:lnTo>
                  <a:pt x="22275" y="10479"/>
                </a:lnTo>
                <a:lnTo>
                  <a:pt x="21429" y="9389"/>
                </a:lnTo>
                <a:lnTo>
                  <a:pt x="20778" y="8169"/>
                </a:lnTo>
                <a:lnTo>
                  <a:pt x="20355" y="6834"/>
                </a:lnTo>
                <a:lnTo>
                  <a:pt x="20242" y="6151"/>
                </a:lnTo>
                <a:lnTo>
                  <a:pt x="20193" y="5744"/>
                </a:lnTo>
                <a:lnTo>
                  <a:pt x="20063" y="4947"/>
                </a:lnTo>
                <a:lnTo>
                  <a:pt x="19900" y="4573"/>
                </a:lnTo>
                <a:lnTo>
                  <a:pt x="19770" y="4345"/>
                </a:lnTo>
                <a:lnTo>
                  <a:pt x="19395" y="3971"/>
                </a:lnTo>
                <a:lnTo>
                  <a:pt x="18728" y="3531"/>
                </a:lnTo>
                <a:lnTo>
                  <a:pt x="18240" y="3304"/>
                </a:lnTo>
                <a:lnTo>
                  <a:pt x="16955" y="2734"/>
                </a:lnTo>
                <a:lnTo>
                  <a:pt x="14351" y="1758"/>
                </a:lnTo>
                <a:lnTo>
                  <a:pt x="11683" y="944"/>
                </a:lnTo>
                <a:lnTo>
                  <a:pt x="8949" y="310"/>
                </a:lnTo>
                <a:lnTo>
                  <a:pt x="7583" y="82"/>
                </a:lnTo>
                <a:lnTo>
                  <a:pt x="7078" y="1"/>
                </a:lnTo>
                <a:close/>
              </a:path>
            </a:pathLst>
          </a:custGeom>
          <a:solidFill>
            <a:schemeClr val="accent4">
              <a:alpha val="27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1" name="Google Shape;931;p11"/>
          <p:cNvSpPr/>
          <p:nvPr/>
        </p:nvSpPr>
        <p:spPr>
          <a:xfrm rot="178619">
            <a:off x="-329765" y="-259961"/>
            <a:ext cx="1868613" cy="1290774"/>
          </a:xfrm>
          <a:custGeom>
            <a:avLst/>
            <a:gdLst/>
            <a:ahLst/>
            <a:cxnLst/>
            <a:rect l="l" t="t" r="r" b="b"/>
            <a:pathLst>
              <a:path w="116923" h="85098" extrusionOk="0">
                <a:moveTo>
                  <a:pt x="28669" y="0"/>
                </a:moveTo>
                <a:lnTo>
                  <a:pt x="26570" y="33"/>
                </a:lnTo>
                <a:lnTo>
                  <a:pt x="25057" y="245"/>
                </a:lnTo>
                <a:lnTo>
                  <a:pt x="24097" y="505"/>
                </a:lnTo>
                <a:lnTo>
                  <a:pt x="23642" y="668"/>
                </a:lnTo>
                <a:lnTo>
                  <a:pt x="23007" y="944"/>
                </a:lnTo>
                <a:lnTo>
                  <a:pt x="21917" y="1611"/>
                </a:lnTo>
                <a:lnTo>
                  <a:pt x="21022" y="2409"/>
                </a:lnTo>
                <a:lnTo>
                  <a:pt x="20290" y="3303"/>
                </a:lnTo>
                <a:lnTo>
                  <a:pt x="19704" y="4296"/>
                </a:lnTo>
                <a:lnTo>
                  <a:pt x="19232" y="5337"/>
                </a:lnTo>
                <a:lnTo>
                  <a:pt x="18663" y="6932"/>
                </a:lnTo>
                <a:lnTo>
                  <a:pt x="18386" y="7989"/>
                </a:lnTo>
                <a:lnTo>
                  <a:pt x="244" y="78312"/>
                </a:lnTo>
                <a:lnTo>
                  <a:pt x="114" y="78914"/>
                </a:lnTo>
                <a:lnTo>
                  <a:pt x="0" y="80021"/>
                </a:lnTo>
                <a:lnTo>
                  <a:pt x="65" y="80997"/>
                </a:lnTo>
                <a:lnTo>
                  <a:pt x="325" y="81859"/>
                </a:lnTo>
                <a:lnTo>
                  <a:pt x="765" y="82591"/>
                </a:lnTo>
                <a:lnTo>
                  <a:pt x="1350" y="83226"/>
                </a:lnTo>
                <a:lnTo>
                  <a:pt x="2083" y="83763"/>
                </a:lnTo>
                <a:lnTo>
                  <a:pt x="2961" y="84202"/>
                </a:lnTo>
                <a:lnTo>
                  <a:pt x="3970" y="84544"/>
                </a:lnTo>
                <a:lnTo>
                  <a:pt x="5093" y="84788"/>
                </a:lnTo>
                <a:lnTo>
                  <a:pt x="6329" y="84967"/>
                </a:lnTo>
                <a:lnTo>
                  <a:pt x="7647" y="85065"/>
                </a:lnTo>
                <a:lnTo>
                  <a:pt x="9795" y="85097"/>
                </a:lnTo>
                <a:lnTo>
                  <a:pt x="12887" y="84902"/>
                </a:lnTo>
                <a:lnTo>
                  <a:pt x="16190" y="84495"/>
                </a:lnTo>
                <a:lnTo>
                  <a:pt x="19590" y="83942"/>
                </a:lnTo>
                <a:lnTo>
                  <a:pt x="24716" y="82917"/>
                </a:lnTo>
                <a:lnTo>
                  <a:pt x="34136" y="80590"/>
                </a:lnTo>
                <a:lnTo>
                  <a:pt x="38351" y="79500"/>
                </a:lnTo>
                <a:lnTo>
                  <a:pt x="42662" y="78410"/>
                </a:lnTo>
                <a:lnTo>
                  <a:pt x="51253" y="76067"/>
                </a:lnTo>
                <a:lnTo>
                  <a:pt x="59779" y="73594"/>
                </a:lnTo>
                <a:lnTo>
                  <a:pt x="68289" y="71007"/>
                </a:lnTo>
                <a:lnTo>
                  <a:pt x="80980" y="67004"/>
                </a:lnTo>
                <a:lnTo>
                  <a:pt x="97870" y="61683"/>
                </a:lnTo>
                <a:lnTo>
                  <a:pt x="106314" y="59129"/>
                </a:lnTo>
                <a:lnTo>
                  <a:pt x="107551" y="58755"/>
                </a:lnTo>
                <a:lnTo>
                  <a:pt x="110008" y="57941"/>
                </a:lnTo>
                <a:lnTo>
                  <a:pt x="111749" y="57209"/>
                </a:lnTo>
                <a:lnTo>
                  <a:pt x="112823" y="56672"/>
                </a:lnTo>
                <a:lnTo>
                  <a:pt x="113831" y="56054"/>
                </a:lnTo>
                <a:lnTo>
                  <a:pt x="114710" y="55354"/>
                </a:lnTo>
                <a:lnTo>
                  <a:pt x="115117" y="54963"/>
                </a:lnTo>
                <a:lnTo>
                  <a:pt x="115458" y="54589"/>
                </a:lnTo>
                <a:lnTo>
                  <a:pt x="116028" y="53825"/>
                </a:lnTo>
                <a:lnTo>
                  <a:pt x="116451" y="53027"/>
                </a:lnTo>
                <a:lnTo>
                  <a:pt x="116728" y="52197"/>
                </a:lnTo>
                <a:lnTo>
                  <a:pt x="116890" y="51351"/>
                </a:lnTo>
                <a:lnTo>
                  <a:pt x="116923" y="50505"/>
                </a:lnTo>
                <a:lnTo>
                  <a:pt x="116825" y="49627"/>
                </a:lnTo>
                <a:lnTo>
                  <a:pt x="116630" y="48764"/>
                </a:lnTo>
                <a:lnTo>
                  <a:pt x="116337" y="47886"/>
                </a:lnTo>
                <a:lnTo>
                  <a:pt x="115947" y="47023"/>
                </a:lnTo>
                <a:lnTo>
                  <a:pt x="115475" y="46193"/>
                </a:lnTo>
                <a:lnTo>
                  <a:pt x="114905" y="45364"/>
                </a:lnTo>
                <a:lnTo>
                  <a:pt x="113929" y="44176"/>
                </a:lnTo>
                <a:lnTo>
                  <a:pt x="112400" y="42712"/>
                </a:lnTo>
                <a:lnTo>
                  <a:pt x="111537" y="42077"/>
                </a:lnTo>
                <a:lnTo>
                  <a:pt x="110659" y="41442"/>
                </a:lnTo>
                <a:lnTo>
                  <a:pt x="108787" y="40287"/>
                </a:lnTo>
                <a:lnTo>
                  <a:pt x="105810" y="38709"/>
                </a:lnTo>
                <a:lnTo>
                  <a:pt x="101710" y="36708"/>
                </a:lnTo>
                <a:lnTo>
                  <a:pt x="98667" y="35178"/>
                </a:lnTo>
                <a:lnTo>
                  <a:pt x="96714" y="34088"/>
                </a:lnTo>
                <a:lnTo>
                  <a:pt x="95771" y="33502"/>
                </a:lnTo>
                <a:lnTo>
                  <a:pt x="94697" y="32786"/>
                </a:lnTo>
                <a:lnTo>
                  <a:pt x="92695" y="31241"/>
                </a:lnTo>
                <a:lnTo>
                  <a:pt x="90889" y="29565"/>
                </a:lnTo>
                <a:lnTo>
                  <a:pt x="89295" y="27791"/>
                </a:lnTo>
                <a:lnTo>
                  <a:pt x="87928" y="25904"/>
                </a:lnTo>
                <a:lnTo>
                  <a:pt x="86805" y="23951"/>
                </a:lnTo>
                <a:lnTo>
                  <a:pt x="85910" y="21917"/>
                </a:lnTo>
                <a:lnTo>
                  <a:pt x="85276" y="19851"/>
                </a:lnTo>
                <a:lnTo>
                  <a:pt x="85064" y="18793"/>
                </a:lnTo>
                <a:lnTo>
                  <a:pt x="84885" y="17573"/>
                </a:lnTo>
                <a:lnTo>
                  <a:pt x="84495" y="15734"/>
                </a:lnTo>
                <a:lnTo>
                  <a:pt x="84153" y="14840"/>
                </a:lnTo>
                <a:lnTo>
                  <a:pt x="83844" y="14286"/>
                </a:lnTo>
                <a:lnTo>
                  <a:pt x="83649" y="14010"/>
                </a:lnTo>
                <a:lnTo>
                  <a:pt x="83372" y="13652"/>
                </a:lnTo>
                <a:lnTo>
                  <a:pt x="82721" y="13017"/>
                </a:lnTo>
                <a:lnTo>
                  <a:pt x="81957" y="12431"/>
                </a:lnTo>
                <a:lnTo>
                  <a:pt x="81094" y="11927"/>
                </a:lnTo>
                <a:lnTo>
                  <a:pt x="79695" y="11244"/>
                </a:lnTo>
                <a:lnTo>
                  <a:pt x="77694" y="10479"/>
                </a:lnTo>
                <a:lnTo>
                  <a:pt x="76669" y="10137"/>
                </a:lnTo>
                <a:lnTo>
                  <a:pt x="73935" y="9242"/>
                </a:lnTo>
                <a:lnTo>
                  <a:pt x="68419" y="7583"/>
                </a:lnTo>
                <a:lnTo>
                  <a:pt x="62871" y="6070"/>
                </a:lnTo>
                <a:lnTo>
                  <a:pt x="57306" y="4686"/>
                </a:lnTo>
                <a:lnTo>
                  <a:pt x="51693" y="3450"/>
                </a:lnTo>
                <a:lnTo>
                  <a:pt x="46047" y="2360"/>
                </a:lnTo>
                <a:lnTo>
                  <a:pt x="40368" y="1416"/>
                </a:lnTo>
                <a:lnTo>
                  <a:pt x="34673" y="619"/>
                </a:lnTo>
                <a:lnTo>
                  <a:pt x="31826" y="277"/>
                </a:lnTo>
                <a:lnTo>
                  <a:pt x="30785" y="163"/>
                </a:lnTo>
                <a:lnTo>
                  <a:pt x="2866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2" name="Google Shape;932;p11"/>
          <p:cNvSpPr/>
          <p:nvPr/>
        </p:nvSpPr>
        <p:spPr>
          <a:xfrm rot="6476968">
            <a:off x="8253266" y="3911734"/>
            <a:ext cx="1713393" cy="1714439"/>
          </a:xfrm>
          <a:custGeom>
            <a:avLst/>
            <a:gdLst/>
            <a:ahLst/>
            <a:cxnLst/>
            <a:rect l="l" t="t" r="r" b="b"/>
            <a:pathLst>
              <a:path w="27824" h="27841" extrusionOk="0">
                <a:moveTo>
                  <a:pt x="6330" y="1"/>
                </a:moveTo>
                <a:lnTo>
                  <a:pt x="5842" y="98"/>
                </a:lnTo>
                <a:lnTo>
                  <a:pt x="5630" y="212"/>
                </a:lnTo>
                <a:lnTo>
                  <a:pt x="5337" y="391"/>
                </a:lnTo>
                <a:lnTo>
                  <a:pt x="4914" y="912"/>
                </a:lnTo>
                <a:lnTo>
                  <a:pt x="4638" y="1563"/>
                </a:lnTo>
                <a:lnTo>
                  <a:pt x="4442" y="2262"/>
                </a:lnTo>
                <a:lnTo>
                  <a:pt x="4377" y="2604"/>
                </a:lnTo>
                <a:lnTo>
                  <a:pt x="66" y="25627"/>
                </a:lnTo>
                <a:lnTo>
                  <a:pt x="0" y="26018"/>
                </a:lnTo>
                <a:lnTo>
                  <a:pt x="33" y="26652"/>
                </a:lnTo>
                <a:lnTo>
                  <a:pt x="245" y="27140"/>
                </a:lnTo>
                <a:lnTo>
                  <a:pt x="602" y="27498"/>
                </a:lnTo>
                <a:lnTo>
                  <a:pt x="1074" y="27726"/>
                </a:lnTo>
                <a:lnTo>
                  <a:pt x="1660" y="27840"/>
                </a:lnTo>
                <a:lnTo>
                  <a:pt x="2685" y="27840"/>
                </a:lnTo>
                <a:lnTo>
                  <a:pt x="4247" y="27580"/>
                </a:lnTo>
                <a:lnTo>
                  <a:pt x="5874" y="27140"/>
                </a:lnTo>
                <a:lnTo>
                  <a:pt x="8120" y="26376"/>
                </a:lnTo>
                <a:lnTo>
                  <a:pt x="9128" y="26018"/>
                </a:lnTo>
                <a:lnTo>
                  <a:pt x="11179" y="25285"/>
                </a:lnTo>
                <a:lnTo>
                  <a:pt x="15246" y="23658"/>
                </a:lnTo>
                <a:lnTo>
                  <a:pt x="21283" y="21039"/>
                </a:lnTo>
                <a:lnTo>
                  <a:pt x="25302" y="19347"/>
                </a:lnTo>
                <a:lnTo>
                  <a:pt x="25888" y="19103"/>
                </a:lnTo>
                <a:lnTo>
                  <a:pt x="26717" y="18647"/>
                </a:lnTo>
                <a:lnTo>
                  <a:pt x="27189" y="18240"/>
                </a:lnTo>
                <a:lnTo>
                  <a:pt x="27384" y="17980"/>
                </a:lnTo>
                <a:lnTo>
                  <a:pt x="27547" y="17736"/>
                </a:lnTo>
                <a:lnTo>
                  <a:pt x="27742" y="17215"/>
                </a:lnTo>
                <a:lnTo>
                  <a:pt x="27824" y="16662"/>
                </a:lnTo>
                <a:lnTo>
                  <a:pt x="27775" y="16092"/>
                </a:lnTo>
                <a:lnTo>
                  <a:pt x="27645" y="15523"/>
                </a:lnTo>
                <a:lnTo>
                  <a:pt x="27417" y="14970"/>
                </a:lnTo>
                <a:lnTo>
                  <a:pt x="27108" y="14449"/>
                </a:lnTo>
                <a:lnTo>
                  <a:pt x="26750" y="13977"/>
                </a:lnTo>
                <a:lnTo>
                  <a:pt x="26538" y="13766"/>
                </a:lnTo>
                <a:lnTo>
                  <a:pt x="26115" y="13359"/>
                </a:lnTo>
                <a:lnTo>
                  <a:pt x="25172" y="12659"/>
                </a:lnTo>
                <a:lnTo>
                  <a:pt x="24195" y="12008"/>
                </a:lnTo>
                <a:lnTo>
                  <a:pt x="23235" y="11341"/>
                </a:lnTo>
                <a:lnTo>
                  <a:pt x="22796" y="10967"/>
                </a:lnTo>
                <a:lnTo>
                  <a:pt x="22275" y="10479"/>
                </a:lnTo>
                <a:lnTo>
                  <a:pt x="21429" y="9389"/>
                </a:lnTo>
                <a:lnTo>
                  <a:pt x="20778" y="8169"/>
                </a:lnTo>
                <a:lnTo>
                  <a:pt x="20355" y="6834"/>
                </a:lnTo>
                <a:lnTo>
                  <a:pt x="20242" y="6151"/>
                </a:lnTo>
                <a:lnTo>
                  <a:pt x="20193" y="5744"/>
                </a:lnTo>
                <a:lnTo>
                  <a:pt x="20063" y="4947"/>
                </a:lnTo>
                <a:lnTo>
                  <a:pt x="19900" y="4573"/>
                </a:lnTo>
                <a:lnTo>
                  <a:pt x="19770" y="4345"/>
                </a:lnTo>
                <a:lnTo>
                  <a:pt x="19395" y="3971"/>
                </a:lnTo>
                <a:lnTo>
                  <a:pt x="18728" y="3531"/>
                </a:lnTo>
                <a:lnTo>
                  <a:pt x="18240" y="3304"/>
                </a:lnTo>
                <a:lnTo>
                  <a:pt x="16955" y="2734"/>
                </a:lnTo>
                <a:lnTo>
                  <a:pt x="14351" y="1758"/>
                </a:lnTo>
                <a:lnTo>
                  <a:pt x="11683" y="944"/>
                </a:lnTo>
                <a:lnTo>
                  <a:pt x="8949" y="310"/>
                </a:lnTo>
                <a:lnTo>
                  <a:pt x="7583" y="82"/>
                </a:lnTo>
                <a:lnTo>
                  <a:pt x="707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3" name="Google Shape;933;p11"/>
          <p:cNvSpPr/>
          <p:nvPr/>
        </p:nvSpPr>
        <p:spPr>
          <a:xfrm rot="10800000">
            <a:off x="7574075" y="-118116"/>
            <a:ext cx="1713409" cy="1007083"/>
          </a:xfrm>
          <a:custGeom>
            <a:avLst/>
            <a:gdLst/>
            <a:ahLst/>
            <a:cxnLst/>
            <a:rect l="l" t="t" r="r" b="b"/>
            <a:pathLst>
              <a:path w="86953" h="51108" extrusionOk="0">
                <a:moveTo>
                  <a:pt x="13521" y="1"/>
                </a:moveTo>
                <a:lnTo>
                  <a:pt x="12041" y="131"/>
                </a:lnTo>
                <a:lnTo>
                  <a:pt x="10625" y="408"/>
                </a:lnTo>
                <a:lnTo>
                  <a:pt x="9275" y="814"/>
                </a:lnTo>
                <a:lnTo>
                  <a:pt x="7973" y="1335"/>
                </a:lnTo>
                <a:lnTo>
                  <a:pt x="6769" y="1921"/>
                </a:lnTo>
                <a:lnTo>
                  <a:pt x="5077" y="2897"/>
                </a:lnTo>
                <a:lnTo>
                  <a:pt x="3173" y="4280"/>
                </a:lnTo>
                <a:lnTo>
                  <a:pt x="1660" y="5598"/>
                </a:lnTo>
                <a:lnTo>
                  <a:pt x="196" y="7079"/>
                </a:lnTo>
                <a:lnTo>
                  <a:pt x="0" y="7323"/>
                </a:lnTo>
                <a:lnTo>
                  <a:pt x="49" y="8689"/>
                </a:lnTo>
                <a:lnTo>
                  <a:pt x="65" y="21006"/>
                </a:lnTo>
                <a:lnTo>
                  <a:pt x="17" y="45641"/>
                </a:lnTo>
                <a:lnTo>
                  <a:pt x="0" y="51108"/>
                </a:lnTo>
                <a:lnTo>
                  <a:pt x="86952" y="51108"/>
                </a:lnTo>
                <a:lnTo>
                  <a:pt x="86594" y="50717"/>
                </a:lnTo>
                <a:lnTo>
                  <a:pt x="82592" y="46568"/>
                </a:lnTo>
                <a:lnTo>
                  <a:pt x="77369" y="41378"/>
                </a:lnTo>
                <a:lnTo>
                  <a:pt x="73122" y="37294"/>
                </a:lnTo>
                <a:lnTo>
                  <a:pt x="68306" y="32819"/>
                </a:lnTo>
                <a:lnTo>
                  <a:pt x="63066" y="28133"/>
                </a:lnTo>
                <a:lnTo>
                  <a:pt x="57453" y="23366"/>
                </a:lnTo>
                <a:lnTo>
                  <a:pt x="51595" y="18680"/>
                </a:lnTo>
                <a:lnTo>
                  <a:pt x="47088" y="15295"/>
                </a:lnTo>
                <a:lnTo>
                  <a:pt x="44062" y="13131"/>
                </a:lnTo>
                <a:lnTo>
                  <a:pt x="41036" y="11065"/>
                </a:lnTo>
                <a:lnTo>
                  <a:pt x="38009" y="9129"/>
                </a:lnTo>
                <a:lnTo>
                  <a:pt x="34999" y="7323"/>
                </a:lnTo>
                <a:lnTo>
                  <a:pt x="32022" y="5663"/>
                </a:lnTo>
                <a:lnTo>
                  <a:pt x="29093" y="4182"/>
                </a:lnTo>
                <a:lnTo>
                  <a:pt x="26213" y="2897"/>
                </a:lnTo>
                <a:lnTo>
                  <a:pt x="23398" y="1823"/>
                </a:lnTo>
                <a:lnTo>
                  <a:pt x="20664" y="977"/>
                </a:lnTo>
                <a:lnTo>
                  <a:pt x="18029" y="375"/>
                </a:lnTo>
                <a:lnTo>
                  <a:pt x="15507" y="50"/>
                </a:lnTo>
                <a:lnTo>
                  <a:pt x="1428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4" name="Google Shape;934;p11"/>
          <p:cNvGrpSpPr/>
          <p:nvPr/>
        </p:nvGrpSpPr>
        <p:grpSpPr>
          <a:xfrm rot="-10415427">
            <a:off x="-282775" y="3952868"/>
            <a:ext cx="1991988" cy="1304770"/>
            <a:chOff x="3380025" y="521400"/>
            <a:chExt cx="856275" cy="508900"/>
          </a:xfrm>
        </p:grpSpPr>
        <p:sp>
          <p:nvSpPr>
            <p:cNvPr id="935" name="Google Shape;935;p11"/>
            <p:cNvSpPr/>
            <p:nvPr/>
          </p:nvSpPr>
          <p:spPr>
            <a:xfrm>
              <a:off x="3890925" y="949725"/>
              <a:ext cx="28100" cy="22800"/>
            </a:xfrm>
            <a:custGeom>
              <a:avLst/>
              <a:gdLst/>
              <a:ahLst/>
              <a:cxnLst/>
              <a:rect l="l" t="t" r="r" b="b"/>
              <a:pathLst>
                <a:path w="1124" h="912" extrusionOk="0">
                  <a:moveTo>
                    <a:pt x="635" y="1"/>
                  </a:moveTo>
                  <a:lnTo>
                    <a:pt x="359" y="131"/>
                  </a:lnTo>
                  <a:lnTo>
                    <a:pt x="180" y="375"/>
                  </a:lnTo>
                  <a:lnTo>
                    <a:pt x="164" y="554"/>
                  </a:lnTo>
                  <a:lnTo>
                    <a:pt x="1" y="863"/>
                  </a:lnTo>
                  <a:lnTo>
                    <a:pt x="310" y="912"/>
                  </a:lnTo>
                  <a:lnTo>
                    <a:pt x="863" y="863"/>
                  </a:lnTo>
                  <a:lnTo>
                    <a:pt x="1026" y="765"/>
                  </a:lnTo>
                  <a:lnTo>
                    <a:pt x="1124" y="570"/>
                  </a:lnTo>
                  <a:lnTo>
                    <a:pt x="1124" y="293"/>
                  </a:lnTo>
                  <a:lnTo>
                    <a:pt x="1075" y="114"/>
                  </a:lnTo>
                  <a:lnTo>
                    <a:pt x="928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36" name="Google Shape;936;p11"/>
            <p:cNvSpPr/>
            <p:nvPr/>
          </p:nvSpPr>
          <p:spPr>
            <a:xfrm>
              <a:off x="3380025" y="521400"/>
              <a:ext cx="468625" cy="350650"/>
            </a:xfrm>
            <a:custGeom>
              <a:avLst/>
              <a:gdLst/>
              <a:ahLst/>
              <a:cxnLst/>
              <a:rect l="l" t="t" r="r" b="b"/>
              <a:pathLst>
                <a:path w="18745" h="14026" extrusionOk="0">
                  <a:moveTo>
                    <a:pt x="228" y="0"/>
                  </a:moveTo>
                  <a:lnTo>
                    <a:pt x="261" y="244"/>
                  </a:lnTo>
                  <a:lnTo>
                    <a:pt x="294" y="488"/>
                  </a:lnTo>
                  <a:lnTo>
                    <a:pt x="294" y="635"/>
                  </a:lnTo>
                  <a:lnTo>
                    <a:pt x="147" y="1058"/>
                  </a:lnTo>
                  <a:lnTo>
                    <a:pt x="1" y="1383"/>
                  </a:lnTo>
                  <a:lnTo>
                    <a:pt x="49" y="1725"/>
                  </a:lnTo>
                  <a:lnTo>
                    <a:pt x="163" y="2050"/>
                  </a:lnTo>
                  <a:lnTo>
                    <a:pt x="310" y="2376"/>
                  </a:lnTo>
                  <a:lnTo>
                    <a:pt x="489" y="2669"/>
                  </a:lnTo>
                  <a:lnTo>
                    <a:pt x="912" y="3222"/>
                  </a:lnTo>
                  <a:lnTo>
                    <a:pt x="1384" y="3726"/>
                  </a:lnTo>
                  <a:lnTo>
                    <a:pt x="1872" y="4215"/>
                  </a:lnTo>
                  <a:lnTo>
                    <a:pt x="2344" y="4735"/>
                  </a:lnTo>
                  <a:lnTo>
                    <a:pt x="2571" y="5028"/>
                  </a:lnTo>
                  <a:lnTo>
                    <a:pt x="2962" y="5646"/>
                  </a:lnTo>
                  <a:lnTo>
                    <a:pt x="3108" y="5988"/>
                  </a:lnTo>
                  <a:lnTo>
                    <a:pt x="3385" y="5777"/>
                  </a:lnTo>
                  <a:lnTo>
                    <a:pt x="3792" y="5598"/>
                  </a:lnTo>
                  <a:lnTo>
                    <a:pt x="4020" y="5402"/>
                  </a:lnTo>
                  <a:lnTo>
                    <a:pt x="4101" y="5240"/>
                  </a:lnTo>
                  <a:lnTo>
                    <a:pt x="4215" y="5191"/>
                  </a:lnTo>
                  <a:lnTo>
                    <a:pt x="4410" y="5240"/>
                  </a:lnTo>
                  <a:lnTo>
                    <a:pt x="4622" y="5321"/>
                  </a:lnTo>
                  <a:lnTo>
                    <a:pt x="4882" y="5240"/>
                  </a:lnTo>
                  <a:lnTo>
                    <a:pt x="5061" y="5077"/>
                  </a:lnTo>
                  <a:lnTo>
                    <a:pt x="5207" y="5305"/>
                  </a:lnTo>
                  <a:lnTo>
                    <a:pt x="5549" y="5728"/>
                  </a:lnTo>
                  <a:lnTo>
                    <a:pt x="5940" y="6086"/>
                  </a:lnTo>
                  <a:lnTo>
                    <a:pt x="6379" y="6379"/>
                  </a:lnTo>
                  <a:lnTo>
                    <a:pt x="6623" y="6509"/>
                  </a:lnTo>
                  <a:lnTo>
                    <a:pt x="7095" y="6737"/>
                  </a:lnTo>
                  <a:lnTo>
                    <a:pt x="7567" y="6948"/>
                  </a:lnTo>
                  <a:lnTo>
                    <a:pt x="8038" y="7127"/>
                  </a:lnTo>
                  <a:lnTo>
                    <a:pt x="8462" y="7306"/>
                  </a:lnTo>
                  <a:lnTo>
                    <a:pt x="8315" y="7485"/>
                  </a:lnTo>
                  <a:lnTo>
                    <a:pt x="8169" y="7762"/>
                  </a:lnTo>
                  <a:lnTo>
                    <a:pt x="8136" y="7989"/>
                  </a:lnTo>
                  <a:lnTo>
                    <a:pt x="8217" y="8185"/>
                  </a:lnTo>
                  <a:lnTo>
                    <a:pt x="8283" y="8266"/>
                  </a:lnTo>
                  <a:lnTo>
                    <a:pt x="8445" y="8429"/>
                  </a:lnTo>
                  <a:lnTo>
                    <a:pt x="8771" y="8770"/>
                  </a:lnTo>
                  <a:lnTo>
                    <a:pt x="8819" y="8982"/>
                  </a:lnTo>
                  <a:lnTo>
                    <a:pt x="8998" y="8884"/>
                  </a:lnTo>
                  <a:lnTo>
                    <a:pt x="9356" y="8852"/>
                  </a:lnTo>
                  <a:lnTo>
                    <a:pt x="9535" y="8933"/>
                  </a:lnTo>
                  <a:lnTo>
                    <a:pt x="9828" y="9096"/>
                  </a:lnTo>
                  <a:lnTo>
                    <a:pt x="10105" y="9275"/>
                  </a:lnTo>
                  <a:lnTo>
                    <a:pt x="10105" y="9437"/>
                  </a:lnTo>
                  <a:lnTo>
                    <a:pt x="10154" y="9682"/>
                  </a:lnTo>
                  <a:lnTo>
                    <a:pt x="10121" y="9861"/>
                  </a:lnTo>
                  <a:lnTo>
                    <a:pt x="10056" y="9974"/>
                  </a:lnTo>
                  <a:lnTo>
                    <a:pt x="9975" y="9877"/>
                  </a:lnTo>
                  <a:lnTo>
                    <a:pt x="9812" y="9828"/>
                  </a:lnTo>
                  <a:lnTo>
                    <a:pt x="9519" y="9861"/>
                  </a:lnTo>
                  <a:lnTo>
                    <a:pt x="9291" y="9877"/>
                  </a:lnTo>
                  <a:lnTo>
                    <a:pt x="9243" y="10023"/>
                  </a:lnTo>
                  <a:lnTo>
                    <a:pt x="9243" y="10235"/>
                  </a:lnTo>
                  <a:lnTo>
                    <a:pt x="9373" y="10365"/>
                  </a:lnTo>
                  <a:lnTo>
                    <a:pt x="9958" y="10267"/>
                  </a:lnTo>
                  <a:lnTo>
                    <a:pt x="10349" y="10284"/>
                  </a:lnTo>
                  <a:lnTo>
                    <a:pt x="10349" y="9714"/>
                  </a:lnTo>
                  <a:lnTo>
                    <a:pt x="10495" y="9763"/>
                  </a:lnTo>
                  <a:lnTo>
                    <a:pt x="10821" y="9779"/>
                  </a:lnTo>
                  <a:lnTo>
                    <a:pt x="11374" y="9665"/>
                  </a:lnTo>
                  <a:lnTo>
                    <a:pt x="11748" y="9584"/>
                  </a:lnTo>
                  <a:lnTo>
                    <a:pt x="12106" y="9519"/>
                  </a:lnTo>
                  <a:lnTo>
                    <a:pt x="12546" y="9616"/>
                  </a:lnTo>
                  <a:lnTo>
                    <a:pt x="12741" y="9844"/>
                  </a:lnTo>
                  <a:lnTo>
                    <a:pt x="12806" y="10023"/>
                  </a:lnTo>
                  <a:lnTo>
                    <a:pt x="11927" y="10609"/>
                  </a:lnTo>
                  <a:lnTo>
                    <a:pt x="12041" y="10723"/>
                  </a:lnTo>
                  <a:lnTo>
                    <a:pt x="12350" y="10869"/>
                  </a:lnTo>
                  <a:lnTo>
                    <a:pt x="12871" y="10983"/>
                  </a:lnTo>
                  <a:lnTo>
                    <a:pt x="13229" y="11032"/>
                  </a:lnTo>
                  <a:lnTo>
                    <a:pt x="13571" y="11081"/>
                  </a:lnTo>
                  <a:lnTo>
                    <a:pt x="13961" y="11309"/>
                  </a:lnTo>
                  <a:lnTo>
                    <a:pt x="14140" y="11618"/>
                  </a:lnTo>
                  <a:lnTo>
                    <a:pt x="14189" y="11846"/>
                  </a:lnTo>
                  <a:lnTo>
                    <a:pt x="13945" y="11829"/>
                  </a:lnTo>
                  <a:lnTo>
                    <a:pt x="13473" y="11650"/>
                  </a:lnTo>
                  <a:lnTo>
                    <a:pt x="13131" y="11520"/>
                  </a:lnTo>
                  <a:lnTo>
                    <a:pt x="12920" y="11520"/>
                  </a:lnTo>
                  <a:lnTo>
                    <a:pt x="12725" y="11618"/>
                  </a:lnTo>
                  <a:lnTo>
                    <a:pt x="12546" y="11846"/>
                  </a:lnTo>
                  <a:lnTo>
                    <a:pt x="12464" y="12041"/>
                  </a:lnTo>
                  <a:lnTo>
                    <a:pt x="12415" y="12252"/>
                  </a:lnTo>
                  <a:lnTo>
                    <a:pt x="12513" y="12561"/>
                  </a:lnTo>
                  <a:lnTo>
                    <a:pt x="12806" y="12740"/>
                  </a:lnTo>
                  <a:lnTo>
                    <a:pt x="13131" y="12773"/>
                  </a:lnTo>
                  <a:lnTo>
                    <a:pt x="13294" y="12740"/>
                  </a:lnTo>
                  <a:lnTo>
                    <a:pt x="13603" y="12659"/>
                  </a:lnTo>
                  <a:lnTo>
                    <a:pt x="14124" y="12708"/>
                  </a:lnTo>
                  <a:lnTo>
                    <a:pt x="14726" y="13098"/>
                  </a:lnTo>
                  <a:lnTo>
                    <a:pt x="15068" y="13456"/>
                  </a:lnTo>
                  <a:lnTo>
                    <a:pt x="15246" y="13635"/>
                  </a:lnTo>
                  <a:lnTo>
                    <a:pt x="15604" y="13912"/>
                  </a:lnTo>
                  <a:lnTo>
                    <a:pt x="16028" y="14026"/>
                  </a:lnTo>
                  <a:lnTo>
                    <a:pt x="16548" y="13896"/>
                  </a:lnTo>
                  <a:lnTo>
                    <a:pt x="16857" y="13700"/>
                  </a:lnTo>
                  <a:lnTo>
                    <a:pt x="16955" y="13375"/>
                  </a:lnTo>
                  <a:lnTo>
                    <a:pt x="17264" y="12692"/>
                  </a:lnTo>
                  <a:lnTo>
                    <a:pt x="17703" y="12025"/>
                  </a:lnTo>
                  <a:lnTo>
                    <a:pt x="18192" y="11406"/>
                  </a:lnTo>
                  <a:lnTo>
                    <a:pt x="18452" y="11146"/>
                  </a:lnTo>
                  <a:lnTo>
                    <a:pt x="18745" y="9763"/>
                  </a:lnTo>
                  <a:lnTo>
                    <a:pt x="18549" y="9926"/>
                  </a:lnTo>
                  <a:lnTo>
                    <a:pt x="18175" y="9991"/>
                  </a:lnTo>
                  <a:lnTo>
                    <a:pt x="17638" y="9730"/>
                  </a:lnTo>
                  <a:lnTo>
                    <a:pt x="17297" y="9551"/>
                  </a:lnTo>
                  <a:lnTo>
                    <a:pt x="17297" y="9421"/>
                  </a:lnTo>
                  <a:lnTo>
                    <a:pt x="17427" y="9275"/>
                  </a:lnTo>
                  <a:lnTo>
                    <a:pt x="17606" y="9145"/>
                  </a:lnTo>
                  <a:lnTo>
                    <a:pt x="17638" y="8966"/>
                  </a:lnTo>
                  <a:lnTo>
                    <a:pt x="17541" y="8803"/>
                  </a:lnTo>
                  <a:lnTo>
                    <a:pt x="17378" y="9161"/>
                  </a:lnTo>
                  <a:lnTo>
                    <a:pt x="17183" y="9421"/>
                  </a:lnTo>
                  <a:lnTo>
                    <a:pt x="17101" y="9210"/>
                  </a:lnTo>
                  <a:lnTo>
                    <a:pt x="17118" y="8722"/>
                  </a:lnTo>
                  <a:lnTo>
                    <a:pt x="17101" y="8266"/>
                  </a:lnTo>
                  <a:lnTo>
                    <a:pt x="16922" y="8022"/>
                  </a:lnTo>
                  <a:lnTo>
                    <a:pt x="16695" y="7924"/>
                  </a:lnTo>
                  <a:lnTo>
                    <a:pt x="16532" y="7908"/>
                  </a:lnTo>
                  <a:lnTo>
                    <a:pt x="15995" y="8429"/>
                  </a:lnTo>
                  <a:lnTo>
                    <a:pt x="15442" y="8168"/>
                  </a:lnTo>
                  <a:lnTo>
                    <a:pt x="14417" y="7436"/>
                  </a:lnTo>
                  <a:lnTo>
                    <a:pt x="13929" y="7062"/>
                  </a:lnTo>
                  <a:lnTo>
                    <a:pt x="13440" y="6704"/>
                  </a:lnTo>
                  <a:lnTo>
                    <a:pt x="12903" y="6395"/>
                  </a:lnTo>
                  <a:lnTo>
                    <a:pt x="12643" y="6281"/>
                  </a:lnTo>
                  <a:lnTo>
                    <a:pt x="12057" y="6134"/>
                  </a:lnTo>
                  <a:lnTo>
                    <a:pt x="11765" y="6118"/>
                  </a:lnTo>
                  <a:lnTo>
                    <a:pt x="11765" y="5890"/>
                  </a:lnTo>
                  <a:lnTo>
                    <a:pt x="11569" y="5467"/>
                  </a:lnTo>
                  <a:lnTo>
                    <a:pt x="11390" y="5321"/>
                  </a:lnTo>
                  <a:lnTo>
                    <a:pt x="11211" y="5175"/>
                  </a:lnTo>
                  <a:lnTo>
                    <a:pt x="10935" y="4833"/>
                  </a:lnTo>
                  <a:lnTo>
                    <a:pt x="10821" y="4621"/>
                  </a:lnTo>
                  <a:lnTo>
                    <a:pt x="10609" y="4996"/>
                  </a:lnTo>
                  <a:lnTo>
                    <a:pt x="10626" y="4865"/>
                  </a:lnTo>
                  <a:lnTo>
                    <a:pt x="10577" y="4703"/>
                  </a:lnTo>
                  <a:lnTo>
                    <a:pt x="10414" y="4589"/>
                  </a:lnTo>
                  <a:lnTo>
                    <a:pt x="10251" y="4589"/>
                  </a:lnTo>
                  <a:lnTo>
                    <a:pt x="10089" y="4621"/>
                  </a:lnTo>
                  <a:lnTo>
                    <a:pt x="9763" y="4654"/>
                  </a:lnTo>
                  <a:lnTo>
                    <a:pt x="9649" y="4589"/>
                  </a:lnTo>
                  <a:lnTo>
                    <a:pt x="9194" y="4817"/>
                  </a:lnTo>
                  <a:lnTo>
                    <a:pt x="9129" y="4914"/>
                  </a:lnTo>
                  <a:lnTo>
                    <a:pt x="9080" y="5093"/>
                  </a:lnTo>
                  <a:lnTo>
                    <a:pt x="9161" y="5321"/>
                  </a:lnTo>
                  <a:lnTo>
                    <a:pt x="9340" y="5630"/>
                  </a:lnTo>
                  <a:lnTo>
                    <a:pt x="9324" y="5907"/>
                  </a:lnTo>
                  <a:lnTo>
                    <a:pt x="9210" y="6151"/>
                  </a:lnTo>
                  <a:lnTo>
                    <a:pt x="9080" y="6297"/>
                  </a:lnTo>
                  <a:lnTo>
                    <a:pt x="8933" y="6330"/>
                  </a:lnTo>
                  <a:lnTo>
                    <a:pt x="8706" y="6265"/>
                  </a:lnTo>
                  <a:lnTo>
                    <a:pt x="8494" y="5988"/>
                  </a:lnTo>
                  <a:lnTo>
                    <a:pt x="8396" y="5744"/>
                  </a:lnTo>
                  <a:lnTo>
                    <a:pt x="8315" y="5516"/>
                  </a:lnTo>
                  <a:lnTo>
                    <a:pt x="8104" y="5272"/>
                  </a:lnTo>
                  <a:lnTo>
                    <a:pt x="7892" y="5256"/>
                  </a:lnTo>
                  <a:lnTo>
                    <a:pt x="7746" y="5305"/>
                  </a:lnTo>
                  <a:lnTo>
                    <a:pt x="7567" y="5256"/>
                  </a:lnTo>
                  <a:lnTo>
                    <a:pt x="7404" y="5093"/>
                  </a:lnTo>
                  <a:lnTo>
                    <a:pt x="7388" y="4719"/>
                  </a:lnTo>
                  <a:lnTo>
                    <a:pt x="7306" y="4442"/>
                  </a:lnTo>
                  <a:lnTo>
                    <a:pt x="7420" y="4198"/>
                  </a:lnTo>
                  <a:lnTo>
                    <a:pt x="7681" y="3954"/>
                  </a:lnTo>
                  <a:lnTo>
                    <a:pt x="7827" y="3694"/>
                  </a:lnTo>
                  <a:lnTo>
                    <a:pt x="7681" y="3564"/>
                  </a:lnTo>
                  <a:lnTo>
                    <a:pt x="7323" y="3482"/>
                  </a:lnTo>
                  <a:lnTo>
                    <a:pt x="6769" y="3612"/>
                  </a:lnTo>
                  <a:lnTo>
                    <a:pt x="6395" y="3824"/>
                  </a:lnTo>
                  <a:lnTo>
                    <a:pt x="6005" y="4019"/>
                  </a:lnTo>
                  <a:lnTo>
                    <a:pt x="5451" y="4182"/>
                  </a:lnTo>
                  <a:lnTo>
                    <a:pt x="5126" y="4117"/>
                  </a:lnTo>
                  <a:lnTo>
                    <a:pt x="4980" y="3987"/>
                  </a:lnTo>
                  <a:lnTo>
                    <a:pt x="5061" y="3645"/>
                  </a:lnTo>
                  <a:lnTo>
                    <a:pt x="5159" y="3124"/>
                  </a:lnTo>
                  <a:lnTo>
                    <a:pt x="5240" y="2864"/>
                  </a:lnTo>
                  <a:lnTo>
                    <a:pt x="5484" y="2587"/>
                  </a:lnTo>
                  <a:lnTo>
                    <a:pt x="5728" y="2490"/>
                  </a:lnTo>
                  <a:lnTo>
                    <a:pt x="5891" y="2474"/>
                  </a:lnTo>
                  <a:lnTo>
                    <a:pt x="5940" y="3043"/>
                  </a:lnTo>
                  <a:lnTo>
                    <a:pt x="6395" y="2766"/>
                  </a:lnTo>
                  <a:lnTo>
                    <a:pt x="6200" y="2636"/>
                  </a:lnTo>
                  <a:lnTo>
                    <a:pt x="5972" y="2360"/>
                  </a:lnTo>
                  <a:lnTo>
                    <a:pt x="5972" y="2132"/>
                  </a:lnTo>
                  <a:lnTo>
                    <a:pt x="6070" y="2002"/>
                  </a:lnTo>
                  <a:lnTo>
                    <a:pt x="5858" y="2164"/>
                  </a:lnTo>
                  <a:lnTo>
                    <a:pt x="5565" y="2229"/>
                  </a:lnTo>
                  <a:lnTo>
                    <a:pt x="5468" y="2148"/>
                  </a:lnTo>
                  <a:lnTo>
                    <a:pt x="5305" y="1872"/>
                  </a:lnTo>
                  <a:lnTo>
                    <a:pt x="5240" y="1562"/>
                  </a:lnTo>
                  <a:lnTo>
                    <a:pt x="5207" y="1416"/>
                  </a:lnTo>
                  <a:lnTo>
                    <a:pt x="5142" y="1237"/>
                  </a:lnTo>
                  <a:lnTo>
                    <a:pt x="5012" y="1302"/>
                  </a:lnTo>
                  <a:lnTo>
                    <a:pt x="4817" y="1709"/>
                  </a:lnTo>
                  <a:lnTo>
                    <a:pt x="4670" y="2116"/>
                  </a:lnTo>
                  <a:lnTo>
                    <a:pt x="4670" y="2116"/>
                  </a:lnTo>
                  <a:lnTo>
                    <a:pt x="4882" y="2099"/>
                  </a:lnTo>
                  <a:lnTo>
                    <a:pt x="5142" y="2148"/>
                  </a:lnTo>
                  <a:lnTo>
                    <a:pt x="5240" y="2327"/>
                  </a:lnTo>
                  <a:lnTo>
                    <a:pt x="5240" y="2653"/>
                  </a:lnTo>
                  <a:lnTo>
                    <a:pt x="5191" y="2913"/>
                  </a:lnTo>
                  <a:lnTo>
                    <a:pt x="4833" y="2734"/>
                  </a:lnTo>
                  <a:lnTo>
                    <a:pt x="4459" y="2604"/>
                  </a:lnTo>
                  <a:lnTo>
                    <a:pt x="3727" y="2392"/>
                  </a:lnTo>
                  <a:lnTo>
                    <a:pt x="3401" y="2295"/>
                  </a:lnTo>
                  <a:lnTo>
                    <a:pt x="2767" y="2002"/>
                  </a:lnTo>
                  <a:lnTo>
                    <a:pt x="2490" y="1806"/>
                  </a:lnTo>
                  <a:lnTo>
                    <a:pt x="2653" y="1448"/>
                  </a:lnTo>
                  <a:lnTo>
                    <a:pt x="2816" y="1123"/>
                  </a:lnTo>
                  <a:lnTo>
                    <a:pt x="2653" y="1269"/>
                  </a:lnTo>
                  <a:lnTo>
                    <a:pt x="2246" y="1497"/>
                  </a:lnTo>
                  <a:lnTo>
                    <a:pt x="2018" y="1562"/>
                  </a:lnTo>
                  <a:lnTo>
                    <a:pt x="1839" y="1595"/>
                  </a:lnTo>
                  <a:lnTo>
                    <a:pt x="1465" y="1562"/>
                  </a:lnTo>
                  <a:lnTo>
                    <a:pt x="1302" y="1497"/>
                  </a:lnTo>
                  <a:lnTo>
                    <a:pt x="1270" y="1351"/>
                  </a:lnTo>
                  <a:lnTo>
                    <a:pt x="1237" y="1156"/>
                  </a:lnTo>
                  <a:lnTo>
                    <a:pt x="1319" y="1042"/>
                  </a:lnTo>
                  <a:lnTo>
                    <a:pt x="1400" y="960"/>
                  </a:lnTo>
                  <a:lnTo>
                    <a:pt x="1465" y="912"/>
                  </a:lnTo>
                  <a:lnTo>
                    <a:pt x="1611" y="912"/>
                  </a:lnTo>
                  <a:lnTo>
                    <a:pt x="1904" y="1009"/>
                  </a:lnTo>
                  <a:lnTo>
                    <a:pt x="2116" y="1091"/>
                  </a:lnTo>
                  <a:lnTo>
                    <a:pt x="2230" y="1107"/>
                  </a:lnTo>
                  <a:lnTo>
                    <a:pt x="2474" y="1091"/>
                  </a:lnTo>
                  <a:lnTo>
                    <a:pt x="2571" y="1042"/>
                  </a:lnTo>
                  <a:lnTo>
                    <a:pt x="2718" y="912"/>
                  </a:lnTo>
                  <a:lnTo>
                    <a:pt x="2897" y="602"/>
                  </a:lnTo>
                  <a:lnTo>
                    <a:pt x="2946" y="423"/>
                  </a:lnTo>
                  <a:lnTo>
                    <a:pt x="2669" y="293"/>
                  </a:lnTo>
                  <a:lnTo>
                    <a:pt x="2360" y="196"/>
                  </a:lnTo>
                  <a:lnTo>
                    <a:pt x="2035" y="114"/>
                  </a:lnTo>
                  <a:lnTo>
                    <a:pt x="1709" y="49"/>
                  </a:lnTo>
                  <a:lnTo>
                    <a:pt x="1384" y="17"/>
                  </a:lnTo>
                  <a:lnTo>
                    <a:pt x="10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37" name="Google Shape;937;p11"/>
            <p:cNvSpPr/>
            <p:nvPr/>
          </p:nvSpPr>
          <p:spPr>
            <a:xfrm>
              <a:off x="3650525" y="844775"/>
              <a:ext cx="88700" cy="55750"/>
            </a:xfrm>
            <a:custGeom>
              <a:avLst/>
              <a:gdLst/>
              <a:ahLst/>
              <a:cxnLst/>
              <a:rect l="l" t="t" r="r" b="b"/>
              <a:pathLst>
                <a:path w="3548" h="2230" extrusionOk="0">
                  <a:moveTo>
                    <a:pt x="2507" y="1"/>
                  </a:moveTo>
                  <a:lnTo>
                    <a:pt x="2458" y="196"/>
                  </a:lnTo>
                  <a:lnTo>
                    <a:pt x="2246" y="538"/>
                  </a:lnTo>
                  <a:lnTo>
                    <a:pt x="1921" y="765"/>
                  </a:lnTo>
                  <a:lnTo>
                    <a:pt x="1530" y="863"/>
                  </a:lnTo>
                  <a:lnTo>
                    <a:pt x="1335" y="847"/>
                  </a:lnTo>
                  <a:lnTo>
                    <a:pt x="1237" y="684"/>
                  </a:lnTo>
                  <a:lnTo>
                    <a:pt x="1010" y="505"/>
                  </a:lnTo>
                  <a:lnTo>
                    <a:pt x="587" y="375"/>
                  </a:lnTo>
                  <a:lnTo>
                    <a:pt x="342" y="294"/>
                  </a:lnTo>
                  <a:lnTo>
                    <a:pt x="261" y="326"/>
                  </a:lnTo>
                  <a:lnTo>
                    <a:pt x="82" y="554"/>
                  </a:lnTo>
                  <a:lnTo>
                    <a:pt x="1" y="879"/>
                  </a:lnTo>
                  <a:lnTo>
                    <a:pt x="82" y="1156"/>
                  </a:lnTo>
                  <a:lnTo>
                    <a:pt x="212" y="1254"/>
                  </a:lnTo>
                  <a:lnTo>
                    <a:pt x="473" y="1123"/>
                  </a:lnTo>
                  <a:lnTo>
                    <a:pt x="945" y="1091"/>
                  </a:lnTo>
                  <a:lnTo>
                    <a:pt x="1547" y="1367"/>
                  </a:lnTo>
                  <a:lnTo>
                    <a:pt x="1905" y="1660"/>
                  </a:lnTo>
                  <a:lnTo>
                    <a:pt x="2262" y="1953"/>
                  </a:lnTo>
                  <a:lnTo>
                    <a:pt x="2848" y="2230"/>
                  </a:lnTo>
                  <a:lnTo>
                    <a:pt x="3288" y="2197"/>
                  </a:lnTo>
                  <a:lnTo>
                    <a:pt x="3548" y="2067"/>
                  </a:lnTo>
                  <a:lnTo>
                    <a:pt x="3353" y="1969"/>
                  </a:lnTo>
                  <a:lnTo>
                    <a:pt x="3125" y="1725"/>
                  </a:lnTo>
                  <a:lnTo>
                    <a:pt x="3011" y="1286"/>
                  </a:lnTo>
                  <a:lnTo>
                    <a:pt x="3043" y="652"/>
                  </a:lnTo>
                  <a:lnTo>
                    <a:pt x="2913" y="245"/>
                  </a:lnTo>
                  <a:lnTo>
                    <a:pt x="2702" y="66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38" name="Google Shape;938;p11"/>
            <p:cNvSpPr/>
            <p:nvPr/>
          </p:nvSpPr>
          <p:spPr>
            <a:xfrm>
              <a:off x="3619200" y="823225"/>
              <a:ext cx="47625" cy="24425"/>
            </a:xfrm>
            <a:custGeom>
              <a:avLst/>
              <a:gdLst/>
              <a:ahLst/>
              <a:cxnLst/>
              <a:rect l="l" t="t" r="r" b="b"/>
              <a:pathLst>
                <a:path w="1905" h="977" extrusionOk="0">
                  <a:moveTo>
                    <a:pt x="1368" y="0"/>
                  </a:moveTo>
                  <a:lnTo>
                    <a:pt x="896" y="98"/>
                  </a:lnTo>
                  <a:lnTo>
                    <a:pt x="457" y="407"/>
                  </a:lnTo>
                  <a:lnTo>
                    <a:pt x="294" y="667"/>
                  </a:lnTo>
                  <a:lnTo>
                    <a:pt x="229" y="749"/>
                  </a:lnTo>
                  <a:lnTo>
                    <a:pt x="154" y="898"/>
                  </a:lnTo>
                  <a:lnTo>
                    <a:pt x="154" y="898"/>
                  </a:lnTo>
                  <a:lnTo>
                    <a:pt x="375" y="879"/>
                  </a:lnTo>
                  <a:lnTo>
                    <a:pt x="1156" y="798"/>
                  </a:lnTo>
                  <a:lnTo>
                    <a:pt x="1547" y="570"/>
                  </a:lnTo>
                  <a:lnTo>
                    <a:pt x="1791" y="310"/>
                  </a:lnTo>
                  <a:lnTo>
                    <a:pt x="1905" y="131"/>
                  </a:lnTo>
                  <a:lnTo>
                    <a:pt x="1758" y="65"/>
                  </a:lnTo>
                  <a:lnTo>
                    <a:pt x="1368" y="0"/>
                  </a:lnTo>
                  <a:close/>
                  <a:moveTo>
                    <a:pt x="154" y="898"/>
                  </a:moveTo>
                  <a:lnTo>
                    <a:pt x="1" y="912"/>
                  </a:lnTo>
                  <a:lnTo>
                    <a:pt x="50" y="977"/>
                  </a:lnTo>
                  <a:lnTo>
                    <a:pt x="131" y="944"/>
                  </a:lnTo>
                  <a:lnTo>
                    <a:pt x="154" y="8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39" name="Google Shape;939;p11"/>
            <p:cNvSpPr/>
            <p:nvPr/>
          </p:nvSpPr>
          <p:spPr>
            <a:xfrm>
              <a:off x="3656225" y="777675"/>
              <a:ext cx="17525" cy="11400"/>
            </a:xfrm>
            <a:custGeom>
              <a:avLst/>
              <a:gdLst/>
              <a:ahLst/>
              <a:cxnLst/>
              <a:rect l="l" t="t" r="r" b="b"/>
              <a:pathLst>
                <a:path w="701" h="456" extrusionOk="0">
                  <a:moveTo>
                    <a:pt x="424" y="0"/>
                  </a:moveTo>
                  <a:lnTo>
                    <a:pt x="293" y="16"/>
                  </a:lnTo>
                  <a:lnTo>
                    <a:pt x="1" y="179"/>
                  </a:lnTo>
                  <a:lnTo>
                    <a:pt x="98" y="325"/>
                  </a:lnTo>
                  <a:lnTo>
                    <a:pt x="310" y="456"/>
                  </a:lnTo>
                  <a:lnTo>
                    <a:pt x="505" y="407"/>
                  </a:lnTo>
                  <a:lnTo>
                    <a:pt x="603" y="325"/>
                  </a:lnTo>
                  <a:lnTo>
                    <a:pt x="700" y="146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0" name="Google Shape;940;p11"/>
            <p:cNvSpPr/>
            <p:nvPr/>
          </p:nvSpPr>
          <p:spPr>
            <a:xfrm>
              <a:off x="3568775" y="795150"/>
              <a:ext cx="21175" cy="25650"/>
            </a:xfrm>
            <a:custGeom>
              <a:avLst/>
              <a:gdLst/>
              <a:ahLst/>
              <a:cxnLst/>
              <a:rect l="l" t="t" r="r" b="b"/>
              <a:pathLst>
                <a:path w="847" h="1026" extrusionOk="0">
                  <a:moveTo>
                    <a:pt x="472" y="1"/>
                  </a:moveTo>
                  <a:lnTo>
                    <a:pt x="375" y="17"/>
                  </a:lnTo>
                  <a:lnTo>
                    <a:pt x="261" y="82"/>
                  </a:lnTo>
                  <a:lnTo>
                    <a:pt x="212" y="294"/>
                  </a:lnTo>
                  <a:lnTo>
                    <a:pt x="277" y="619"/>
                  </a:lnTo>
                  <a:lnTo>
                    <a:pt x="228" y="782"/>
                  </a:lnTo>
                  <a:lnTo>
                    <a:pt x="98" y="814"/>
                  </a:lnTo>
                  <a:lnTo>
                    <a:pt x="0" y="782"/>
                  </a:lnTo>
                  <a:lnTo>
                    <a:pt x="293" y="1026"/>
                  </a:lnTo>
                  <a:lnTo>
                    <a:pt x="846" y="212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1" name="Google Shape;941;p11"/>
            <p:cNvSpPr/>
            <p:nvPr/>
          </p:nvSpPr>
          <p:spPr>
            <a:xfrm>
              <a:off x="3539475" y="795975"/>
              <a:ext cx="12650" cy="11400"/>
            </a:xfrm>
            <a:custGeom>
              <a:avLst/>
              <a:gdLst/>
              <a:ahLst/>
              <a:cxnLst/>
              <a:rect l="l" t="t" r="r" b="b"/>
              <a:pathLst>
                <a:path w="506" h="456" extrusionOk="0">
                  <a:moveTo>
                    <a:pt x="261" y="0"/>
                  </a:moveTo>
                  <a:lnTo>
                    <a:pt x="33" y="16"/>
                  </a:lnTo>
                  <a:lnTo>
                    <a:pt x="1" y="407"/>
                  </a:lnTo>
                  <a:lnTo>
                    <a:pt x="17" y="456"/>
                  </a:lnTo>
                  <a:lnTo>
                    <a:pt x="115" y="456"/>
                  </a:lnTo>
                  <a:lnTo>
                    <a:pt x="359" y="358"/>
                  </a:lnTo>
                  <a:lnTo>
                    <a:pt x="505" y="374"/>
                  </a:lnTo>
                  <a:lnTo>
                    <a:pt x="473" y="195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2" name="Google Shape;942;p11"/>
            <p:cNvSpPr/>
            <p:nvPr/>
          </p:nvSpPr>
          <p:spPr>
            <a:xfrm>
              <a:off x="3578950" y="761400"/>
              <a:ext cx="15075" cy="11400"/>
            </a:xfrm>
            <a:custGeom>
              <a:avLst/>
              <a:gdLst/>
              <a:ahLst/>
              <a:cxnLst/>
              <a:rect l="l" t="t" r="r" b="b"/>
              <a:pathLst>
                <a:path w="603" h="456" extrusionOk="0">
                  <a:moveTo>
                    <a:pt x="391" y="0"/>
                  </a:moveTo>
                  <a:lnTo>
                    <a:pt x="179" y="228"/>
                  </a:lnTo>
                  <a:lnTo>
                    <a:pt x="0" y="358"/>
                  </a:lnTo>
                  <a:lnTo>
                    <a:pt x="0" y="407"/>
                  </a:lnTo>
                  <a:lnTo>
                    <a:pt x="49" y="456"/>
                  </a:lnTo>
                  <a:lnTo>
                    <a:pt x="212" y="456"/>
                  </a:lnTo>
                  <a:lnTo>
                    <a:pt x="456" y="342"/>
                  </a:lnTo>
                  <a:lnTo>
                    <a:pt x="602" y="179"/>
                  </a:lnTo>
                  <a:lnTo>
                    <a:pt x="553" y="98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3" name="Google Shape;943;p11"/>
            <p:cNvSpPr/>
            <p:nvPr/>
          </p:nvSpPr>
          <p:spPr>
            <a:xfrm>
              <a:off x="3607000" y="605600"/>
              <a:ext cx="17925" cy="24825"/>
            </a:xfrm>
            <a:custGeom>
              <a:avLst/>
              <a:gdLst/>
              <a:ahLst/>
              <a:cxnLst/>
              <a:rect l="l" t="t" r="r" b="b"/>
              <a:pathLst>
                <a:path w="717" h="993" extrusionOk="0">
                  <a:moveTo>
                    <a:pt x="50" y="0"/>
                  </a:moveTo>
                  <a:lnTo>
                    <a:pt x="1" y="261"/>
                  </a:lnTo>
                  <a:lnTo>
                    <a:pt x="98" y="554"/>
                  </a:lnTo>
                  <a:lnTo>
                    <a:pt x="212" y="635"/>
                  </a:lnTo>
                  <a:lnTo>
                    <a:pt x="343" y="700"/>
                  </a:lnTo>
                  <a:lnTo>
                    <a:pt x="603" y="847"/>
                  </a:lnTo>
                  <a:lnTo>
                    <a:pt x="717" y="993"/>
                  </a:lnTo>
                  <a:lnTo>
                    <a:pt x="554" y="668"/>
                  </a:lnTo>
                  <a:lnTo>
                    <a:pt x="391" y="261"/>
                  </a:lnTo>
                  <a:lnTo>
                    <a:pt x="196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4" name="Google Shape;944;p11"/>
            <p:cNvSpPr/>
            <p:nvPr/>
          </p:nvSpPr>
          <p:spPr>
            <a:xfrm>
              <a:off x="4009300" y="990000"/>
              <a:ext cx="15500" cy="15475"/>
            </a:xfrm>
            <a:custGeom>
              <a:avLst/>
              <a:gdLst/>
              <a:ahLst/>
              <a:cxnLst/>
              <a:rect l="l" t="t" r="r" b="b"/>
              <a:pathLst>
                <a:path w="620" h="619" extrusionOk="0">
                  <a:moveTo>
                    <a:pt x="115" y="0"/>
                  </a:moveTo>
                  <a:lnTo>
                    <a:pt x="1" y="82"/>
                  </a:lnTo>
                  <a:lnTo>
                    <a:pt x="440" y="619"/>
                  </a:lnTo>
                  <a:lnTo>
                    <a:pt x="619" y="375"/>
                  </a:lnTo>
                  <a:lnTo>
                    <a:pt x="521" y="179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5" name="Google Shape;945;p11"/>
            <p:cNvSpPr/>
            <p:nvPr/>
          </p:nvSpPr>
          <p:spPr>
            <a:xfrm>
              <a:off x="3927150" y="958675"/>
              <a:ext cx="69975" cy="39075"/>
            </a:xfrm>
            <a:custGeom>
              <a:avLst/>
              <a:gdLst/>
              <a:ahLst/>
              <a:cxnLst/>
              <a:rect l="l" t="t" r="r" b="b"/>
              <a:pathLst>
                <a:path w="2799" h="1563" extrusionOk="0">
                  <a:moveTo>
                    <a:pt x="895" y="1"/>
                  </a:moveTo>
                  <a:lnTo>
                    <a:pt x="683" y="163"/>
                  </a:lnTo>
                  <a:lnTo>
                    <a:pt x="342" y="293"/>
                  </a:lnTo>
                  <a:lnTo>
                    <a:pt x="130" y="375"/>
                  </a:lnTo>
                  <a:lnTo>
                    <a:pt x="16" y="668"/>
                  </a:lnTo>
                  <a:lnTo>
                    <a:pt x="0" y="977"/>
                  </a:lnTo>
                  <a:lnTo>
                    <a:pt x="309" y="1188"/>
                  </a:lnTo>
                  <a:lnTo>
                    <a:pt x="993" y="1481"/>
                  </a:lnTo>
                  <a:lnTo>
                    <a:pt x="1367" y="1530"/>
                  </a:lnTo>
                  <a:lnTo>
                    <a:pt x="1725" y="1563"/>
                  </a:lnTo>
                  <a:lnTo>
                    <a:pt x="2441" y="1530"/>
                  </a:lnTo>
                  <a:lnTo>
                    <a:pt x="2799" y="1481"/>
                  </a:lnTo>
                  <a:lnTo>
                    <a:pt x="2555" y="895"/>
                  </a:lnTo>
                  <a:lnTo>
                    <a:pt x="2327" y="847"/>
                  </a:lnTo>
                  <a:lnTo>
                    <a:pt x="1936" y="570"/>
                  </a:lnTo>
                  <a:lnTo>
                    <a:pt x="1741" y="407"/>
                  </a:lnTo>
                  <a:lnTo>
                    <a:pt x="1530" y="245"/>
                  </a:lnTo>
                  <a:lnTo>
                    <a:pt x="1123" y="17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46" name="Google Shape;946;p11"/>
            <p:cNvSpPr/>
            <p:nvPr/>
          </p:nvSpPr>
          <p:spPr>
            <a:xfrm>
              <a:off x="3776225" y="767900"/>
              <a:ext cx="460075" cy="262400"/>
            </a:xfrm>
            <a:custGeom>
              <a:avLst/>
              <a:gdLst/>
              <a:ahLst/>
              <a:cxnLst/>
              <a:rect l="l" t="t" r="r" b="b"/>
              <a:pathLst>
                <a:path w="18403" h="10496" extrusionOk="0">
                  <a:moveTo>
                    <a:pt x="4979" y="1"/>
                  </a:moveTo>
                  <a:lnTo>
                    <a:pt x="4394" y="814"/>
                  </a:lnTo>
                  <a:lnTo>
                    <a:pt x="3840" y="1351"/>
                  </a:lnTo>
                  <a:lnTo>
                    <a:pt x="3287" y="1563"/>
                  </a:lnTo>
                  <a:lnTo>
                    <a:pt x="2864" y="1676"/>
                  </a:lnTo>
                  <a:lnTo>
                    <a:pt x="2897" y="1839"/>
                  </a:lnTo>
                  <a:lnTo>
                    <a:pt x="2848" y="2116"/>
                  </a:lnTo>
                  <a:lnTo>
                    <a:pt x="2620" y="2474"/>
                  </a:lnTo>
                  <a:lnTo>
                    <a:pt x="2230" y="2897"/>
                  </a:lnTo>
                  <a:lnTo>
                    <a:pt x="2116" y="3255"/>
                  </a:lnTo>
                  <a:lnTo>
                    <a:pt x="2213" y="3515"/>
                  </a:lnTo>
                  <a:lnTo>
                    <a:pt x="2327" y="3661"/>
                  </a:lnTo>
                  <a:lnTo>
                    <a:pt x="2262" y="3580"/>
                  </a:lnTo>
                  <a:lnTo>
                    <a:pt x="2148" y="3515"/>
                  </a:lnTo>
                  <a:lnTo>
                    <a:pt x="1953" y="3564"/>
                  </a:lnTo>
                  <a:lnTo>
                    <a:pt x="1725" y="3792"/>
                  </a:lnTo>
                  <a:lnTo>
                    <a:pt x="1611" y="3906"/>
                  </a:lnTo>
                  <a:lnTo>
                    <a:pt x="1546" y="3906"/>
                  </a:lnTo>
                  <a:lnTo>
                    <a:pt x="1530" y="3873"/>
                  </a:lnTo>
                  <a:lnTo>
                    <a:pt x="1481" y="4085"/>
                  </a:lnTo>
                  <a:lnTo>
                    <a:pt x="1563" y="4394"/>
                  </a:lnTo>
                  <a:lnTo>
                    <a:pt x="1904" y="4752"/>
                  </a:lnTo>
                  <a:lnTo>
                    <a:pt x="2181" y="4914"/>
                  </a:lnTo>
                  <a:lnTo>
                    <a:pt x="2311" y="5012"/>
                  </a:lnTo>
                  <a:lnTo>
                    <a:pt x="2490" y="5191"/>
                  </a:lnTo>
                  <a:lnTo>
                    <a:pt x="2506" y="5402"/>
                  </a:lnTo>
                  <a:lnTo>
                    <a:pt x="2278" y="5695"/>
                  </a:lnTo>
                  <a:lnTo>
                    <a:pt x="2034" y="5874"/>
                  </a:lnTo>
                  <a:lnTo>
                    <a:pt x="1888" y="5988"/>
                  </a:lnTo>
                  <a:lnTo>
                    <a:pt x="1611" y="6037"/>
                  </a:lnTo>
                  <a:lnTo>
                    <a:pt x="1253" y="5907"/>
                  </a:lnTo>
                  <a:lnTo>
                    <a:pt x="863" y="5549"/>
                  </a:lnTo>
                  <a:lnTo>
                    <a:pt x="554" y="5419"/>
                  </a:lnTo>
                  <a:lnTo>
                    <a:pt x="326" y="5500"/>
                  </a:lnTo>
                  <a:lnTo>
                    <a:pt x="212" y="5614"/>
                  </a:lnTo>
                  <a:lnTo>
                    <a:pt x="98" y="5825"/>
                  </a:lnTo>
                  <a:lnTo>
                    <a:pt x="1" y="6183"/>
                  </a:lnTo>
                  <a:lnTo>
                    <a:pt x="49" y="6493"/>
                  </a:lnTo>
                  <a:lnTo>
                    <a:pt x="212" y="6737"/>
                  </a:lnTo>
                  <a:lnTo>
                    <a:pt x="586" y="7013"/>
                  </a:lnTo>
                  <a:lnTo>
                    <a:pt x="1188" y="7241"/>
                  </a:lnTo>
                  <a:lnTo>
                    <a:pt x="1432" y="7306"/>
                  </a:lnTo>
                  <a:lnTo>
                    <a:pt x="1676" y="7355"/>
                  </a:lnTo>
                  <a:lnTo>
                    <a:pt x="2165" y="7371"/>
                  </a:lnTo>
                  <a:lnTo>
                    <a:pt x="2409" y="7160"/>
                  </a:lnTo>
                  <a:lnTo>
                    <a:pt x="2474" y="6932"/>
                  </a:lnTo>
                  <a:lnTo>
                    <a:pt x="2555" y="7111"/>
                  </a:lnTo>
                  <a:lnTo>
                    <a:pt x="2750" y="7371"/>
                  </a:lnTo>
                  <a:lnTo>
                    <a:pt x="2962" y="7534"/>
                  </a:lnTo>
                  <a:lnTo>
                    <a:pt x="3190" y="7599"/>
                  </a:lnTo>
                  <a:lnTo>
                    <a:pt x="3564" y="7550"/>
                  </a:lnTo>
                  <a:lnTo>
                    <a:pt x="4117" y="7322"/>
                  </a:lnTo>
                  <a:lnTo>
                    <a:pt x="4394" y="7160"/>
                  </a:lnTo>
                  <a:lnTo>
                    <a:pt x="4670" y="7013"/>
                  </a:lnTo>
                  <a:lnTo>
                    <a:pt x="5207" y="6737"/>
                  </a:lnTo>
                  <a:lnTo>
                    <a:pt x="5565" y="6655"/>
                  </a:lnTo>
                  <a:lnTo>
                    <a:pt x="5809" y="6672"/>
                  </a:lnTo>
                  <a:lnTo>
                    <a:pt x="6021" y="6769"/>
                  </a:lnTo>
                  <a:lnTo>
                    <a:pt x="6200" y="6981"/>
                  </a:lnTo>
                  <a:lnTo>
                    <a:pt x="6297" y="7127"/>
                  </a:lnTo>
                  <a:lnTo>
                    <a:pt x="6460" y="7046"/>
                  </a:lnTo>
                  <a:lnTo>
                    <a:pt x="6785" y="6753"/>
                  </a:lnTo>
                  <a:lnTo>
                    <a:pt x="7078" y="6444"/>
                  </a:lnTo>
                  <a:lnTo>
                    <a:pt x="7322" y="6314"/>
                  </a:lnTo>
                  <a:lnTo>
                    <a:pt x="7518" y="6314"/>
                  </a:lnTo>
                  <a:lnTo>
                    <a:pt x="7615" y="6346"/>
                  </a:lnTo>
                  <a:lnTo>
                    <a:pt x="7534" y="6541"/>
                  </a:lnTo>
                  <a:lnTo>
                    <a:pt x="7518" y="6834"/>
                  </a:lnTo>
                  <a:lnTo>
                    <a:pt x="7632" y="7030"/>
                  </a:lnTo>
                  <a:lnTo>
                    <a:pt x="7843" y="7160"/>
                  </a:lnTo>
                  <a:lnTo>
                    <a:pt x="7973" y="7192"/>
                  </a:lnTo>
                  <a:lnTo>
                    <a:pt x="8250" y="7274"/>
                  </a:lnTo>
                  <a:lnTo>
                    <a:pt x="8657" y="7387"/>
                  </a:lnTo>
                  <a:lnTo>
                    <a:pt x="8868" y="7518"/>
                  </a:lnTo>
                  <a:lnTo>
                    <a:pt x="8933" y="7599"/>
                  </a:lnTo>
                  <a:lnTo>
                    <a:pt x="9649" y="7811"/>
                  </a:lnTo>
                  <a:lnTo>
                    <a:pt x="10739" y="8055"/>
                  </a:lnTo>
                  <a:lnTo>
                    <a:pt x="11390" y="8071"/>
                  </a:lnTo>
                  <a:lnTo>
                    <a:pt x="11683" y="8006"/>
                  </a:lnTo>
                  <a:lnTo>
                    <a:pt x="11829" y="8087"/>
                  </a:lnTo>
                  <a:lnTo>
                    <a:pt x="12090" y="8331"/>
                  </a:lnTo>
                  <a:lnTo>
                    <a:pt x="12253" y="8624"/>
                  </a:lnTo>
                  <a:lnTo>
                    <a:pt x="12220" y="8819"/>
                  </a:lnTo>
                  <a:lnTo>
                    <a:pt x="12139" y="8917"/>
                  </a:lnTo>
                  <a:lnTo>
                    <a:pt x="12057" y="8966"/>
                  </a:lnTo>
                  <a:lnTo>
                    <a:pt x="12155" y="8966"/>
                  </a:lnTo>
                  <a:lnTo>
                    <a:pt x="12366" y="8901"/>
                  </a:lnTo>
                  <a:lnTo>
                    <a:pt x="12692" y="8705"/>
                  </a:lnTo>
                  <a:lnTo>
                    <a:pt x="12985" y="8510"/>
                  </a:lnTo>
                  <a:lnTo>
                    <a:pt x="13180" y="8478"/>
                  </a:lnTo>
                  <a:lnTo>
                    <a:pt x="13343" y="8575"/>
                  </a:lnTo>
                  <a:lnTo>
                    <a:pt x="13473" y="8819"/>
                  </a:lnTo>
                  <a:lnTo>
                    <a:pt x="13538" y="9047"/>
                  </a:lnTo>
                  <a:lnTo>
                    <a:pt x="13310" y="9080"/>
                  </a:lnTo>
                  <a:lnTo>
                    <a:pt x="13017" y="9210"/>
                  </a:lnTo>
                  <a:lnTo>
                    <a:pt x="12708" y="9421"/>
                  </a:lnTo>
                  <a:lnTo>
                    <a:pt x="12448" y="9552"/>
                  </a:lnTo>
                  <a:lnTo>
                    <a:pt x="12529" y="9730"/>
                  </a:lnTo>
                  <a:lnTo>
                    <a:pt x="12789" y="10040"/>
                  </a:lnTo>
                  <a:lnTo>
                    <a:pt x="13131" y="10267"/>
                  </a:lnTo>
                  <a:lnTo>
                    <a:pt x="13505" y="10381"/>
                  </a:lnTo>
                  <a:lnTo>
                    <a:pt x="13717" y="10398"/>
                  </a:lnTo>
                  <a:lnTo>
                    <a:pt x="14075" y="10398"/>
                  </a:lnTo>
                  <a:lnTo>
                    <a:pt x="14758" y="10349"/>
                  </a:lnTo>
                  <a:lnTo>
                    <a:pt x="15067" y="10381"/>
                  </a:lnTo>
                  <a:lnTo>
                    <a:pt x="15084" y="10446"/>
                  </a:lnTo>
                  <a:lnTo>
                    <a:pt x="15132" y="10495"/>
                  </a:lnTo>
                  <a:lnTo>
                    <a:pt x="15751" y="9844"/>
                  </a:lnTo>
                  <a:lnTo>
                    <a:pt x="16841" y="8396"/>
                  </a:lnTo>
                  <a:lnTo>
                    <a:pt x="17297" y="7599"/>
                  </a:lnTo>
                  <a:lnTo>
                    <a:pt x="17687" y="6818"/>
                  </a:lnTo>
                  <a:lnTo>
                    <a:pt x="18256" y="5175"/>
                  </a:lnTo>
                  <a:lnTo>
                    <a:pt x="18403" y="4312"/>
                  </a:lnTo>
                  <a:lnTo>
                    <a:pt x="18387" y="4182"/>
                  </a:lnTo>
                  <a:lnTo>
                    <a:pt x="18273" y="4003"/>
                  </a:lnTo>
                  <a:lnTo>
                    <a:pt x="18045" y="3792"/>
                  </a:lnTo>
                  <a:lnTo>
                    <a:pt x="17931" y="3661"/>
                  </a:lnTo>
                  <a:lnTo>
                    <a:pt x="17687" y="4052"/>
                  </a:lnTo>
                  <a:lnTo>
                    <a:pt x="17362" y="4491"/>
                  </a:lnTo>
                  <a:lnTo>
                    <a:pt x="17101" y="4654"/>
                  </a:lnTo>
                  <a:lnTo>
                    <a:pt x="16939" y="4670"/>
                  </a:lnTo>
                  <a:lnTo>
                    <a:pt x="16841" y="4556"/>
                  </a:lnTo>
                  <a:lnTo>
                    <a:pt x="16581" y="4394"/>
                  </a:lnTo>
                  <a:lnTo>
                    <a:pt x="16109" y="4263"/>
                  </a:lnTo>
                  <a:lnTo>
                    <a:pt x="15800" y="4182"/>
                  </a:lnTo>
                  <a:lnTo>
                    <a:pt x="15669" y="4133"/>
                  </a:lnTo>
                  <a:lnTo>
                    <a:pt x="15458" y="3954"/>
                  </a:lnTo>
                  <a:lnTo>
                    <a:pt x="15360" y="3678"/>
                  </a:lnTo>
                  <a:lnTo>
                    <a:pt x="15409" y="3255"/>
                  </a:lnTo>
                  <a:lnTo>
                    <a:pt x="15523" y="2962"/>
                  </a:lnTo>
                  <a:lnTo>
                    <a:pt x="15393" y="2880"/>
                  </a:lnTo>
                  <a:lnTo>
                    <a:pt x="15165" y="2783"/>
                  </a:lnTo>
                  <a:lnTo>
                    <a:pt x="14856" y="2832"/>
                  </a:lnTo>
                  <a:lnTo>
                    <a:pt x="14563" y="3125"/>
                  </a:lnTo>
                  <a:lnTo>
                    <a:pt x="14303" y="3580"/>
                  </a:lnTo>
                  <a:lnTo>
                    <a:pt x="14189" y="3824"/>
                  </a:lnTo>
                  <a:lnTo>
                    <a:pt x="14075" y="4068"/>
                  </a:lnTo>
                  <a:lnTo>
                    <a:pt x="13831" y="4459"/>
                  </a:lnTo>
                  <a:lnTo>
                    <a:pt x="13603" y="4589"/>
                  </a:lnTo>
                  <a:lnTo>
                    <a:pt x="13440" y="4573"/>
                  </a:lnTo>
                  <a:lnTo>
                    <a:pt x="13131" y="4394"/>
                  </a:lnTo>
                  <a:lnTo>
                    <a:pt x="12887" y="4085"/>
                  </a:lnTo>
                  <a:lnTo>
                    <a:pt x="12806" y="3873"/>
                  </a:lnTo>
                  <a:lnTo>
                    <a:pt x="12545" y="3645"/>
                  </a:lnTo>
                  <a:lnTo>
                    <a:pt x="12057" y="3548"/>
                  </a:lnTo>
                  <a:lnTo>
                    <a:pt x="11748" y="3564"/>
                  </a:lnTo>
                  <a:lnTo>
                    <a:pt x="11602" y="3564"/>
                  </a:lnTo>
                  <a:lnTo>
                    <a:pt x="11406" y="3499"/>
                  </a:lnTo>
                  <a:lnTo>
                    <a:pt x="11374" y="3304"/>
                  </a:lnTo>
                  <a:lnTo>
                    <a:pt x="11537" y="2913"/>
                  </a:lnTo>
                  <a:lnTo>
                    <a:pt x="11732" y="2588"/>
                  </a:lnTo>
                  <a:lnTo>
                    <a:pt x="11667" y="2230"/>
                  </a:lnTo>
                  <a:lnTo>
                    <a:pt x="11520" y="1888"/>
                  </a:lnTo>
                  <a:lnTo>
                    <a:pt x="11358" y="2018"/>
                  </a:lnTo>
                  <a:lnTo>
                    <a:pt x="11097" y="2360"/>
                  </a:lnTo>
                  <a:lnTo>
                    <a:pt x="10967" y="2734"/>
                  </a:lnTo>
                  <a:lnTo>
                    <a:pt x="11016" y="3092"/>
                  </a:lnTo>
                  <a:lnTo>
                    <a:pt x="11114" y="3238"/>
                  </a:lnTo>
                  <a:lnTo>
                    <a:pt x="11097" y="3336"/>
                  </a:lnTo>
                  <a:lnTo>
                    <a:pt x="10983" y="3417"/>
                  </a:lnTo>
                  <a:lnTo>
                    <a:pt x="10739" y="3434"/>
                  </a:lnTo>
                  <a:lnTo>
                    <a:pt x="10577" y="3385"/>
                  </a:lnTo>
                  <a:lnTo>
                    <a:pt x="10430" y="2913"/>
                  </a:lnTo>
                  <a:lnTo>
                    <a:pt x="10284" y="1709"/>
                  </a:lnTo>
                  <a:lnTo>
                    <a:pt x="10219" y="1107"/>
                  </a:lnTo>
                  <a:lnTo>
                    <a:pt x="9877" y="651"/>
                  </a:lnTo>
                  <a:lnTo>
                    <a:pt x="9747" y="798"/>
                  </a:lnTo>
                  <a:lnTo>
                    <a:pt x="9617" y="1074"/>
                  </a:lnTo>
                  <a:lnTo>
                    <a:pt x="9649" y="1481"/>
                  </a:lnTo>
                  <a:lnTo>
                    <a:pt x="9861" y="1986"/>
                  </a:lnTo>
                  <a:lnTo>
                    <a:pt x="9926" y="2376"/>
                  </a:lnTo>
                  <a:lnTo>
                    <a:pt x="9844" y="2653"/>
                  </a:lnTo>
                  <a:lnTo>
                    <a:pt x="9747" y="2799"/>
                  </a:lnTo>
                  <a:lnTo>
                    <a:pt x="9584" y="2783"/>
                  </a:lnTo>
                  <a:lnTo>
                    <a:pt x="9373" y="2636"/>
                  </a:lnTo>
                  <a:lnTo>
                    <a:pt x="9275" y="2262"/>
                  </a:lnTo>
                  <a:lnTo>
                    <a:pt x="9291" y="1660"/>
                  </a:lnTo>
                  <a:lnTo>
                    <a:pt x="9194" y="1270"/>
                  </a:lnTo>
                  <a:lnTo>
                    <a:pt x="9015" y="1123"/>
                  </a:lnTo>
                  <a:lnTo>
                    <a:pt x="8868" y="1074"/>
                  </a:lnTo>
                  <a:lnTo>
                    <a:pt x="8608" y="993"/>
                  </a:lnTo>
                  <a:lnTo>
                    <a:pt x="7973" y="782"/>
                  </a:lnTo>
                  <a:lnTo>
                    <a:pt x="7680" y="765"/>
                  </a:lnTo>
                  <a:lnTo>
                    <a:pt x="7518" y="782"/>
                  </a:lnTo>
                  <a:lnTo>
                    <a:pt x="7257" y="912"/>
                  </a:lnTo>
                  <a:lnTo>
                    <a:pt x="7062" y="1205"/>
                  </a:lnTo>
                  <a:lnTo>
                    <a:pt x="6948" y="1676"/>
                  </a:lnTo>
                  <a:lnTo>
                    <a:pt x="6916" y="2018"/>
                  </a:lnTo>
                  <a:lnTo>
                    <a:pt x="6834" y="1937"/>
                  </a:lnTo>
                  <a:lnTo>
                    <a:pt x="6607" y="1904"/>
                  </a:lnTo>
                  <a:lnTo>
                    <a:pt x="6249" y="2002"/>
                  </a:lnTo>
                  <a:lnTo>
                    <a:pt x="5988" y="2116"/>
                  </a:lnTo>
                  <a:lnTo>
                    <a:pt x="5728" y="2213"/>
                  </a:lnTo>
                  <a:lnTo>
                    <a:pt x="5370" y="2230"/>
                  </a:lnTo>
                  <a:lnTo>
                    <a:pt x="5142" y="2099"/>
                  </a:lnTo>
                  <a:lnTo>
                    <a:pt x="5061" y="1969"/>
                  </a:lnTo>
                  <a:lnTo>
                    <a:pt x="5110" y="1481"/>
                  </a:lnTo>
                  <a:lnTo>
                    <a:pt x="5240" y="651"/>
                  </a:lnTo>
                  <a:lnTo>
                    <a:pt x="5175" y="293"/>
                  </a:lnTo>
                  <a:lnTo>
                    <a:pt x="5061" y="82"/>
                  </a:lnTo>
                  <a:lnTo>
                    <a:pt x="49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47" name="Google Shape;947;p11"/>
          <p:cNvSpPr/>
          <p:nvPr/>
        </p:nvSpPr>
        <p:spPr>
          <a:xfrm rot="10800000" flipH="1">
            <a:off x="-33713" y="-88011"/>
            <a:ext cx="580261" cy="1766990"/>
          </a:xfrm>
          <a:custGeom>
            <a:avLst/>
            <a:gdLst/>
            <a:ahLst/>
            <a:cxnLst/>
            <a:rect l="l" t="t" r="r" b="b"/>
            <a:pathLst>
              <a:path w="13994" h="42614" extrusionOk="0">
                <a:moveTo>
                  <a:pt x="1432" y="0"/>
                </a:moveTo>
                <a:lnTo>
                  <a:pt x="814" y="49"/>
                </a:lnTo>
                <a:lnTo>
                  <a:pt x="391" y="260"/>
                </a:lnTo>
                <a:lnTo>
                  <a:pt x="180" y="456"/>
                </a:lnTo>
                <a:lnTo>
                  <a:pt x="33" y="700"/>
                </a:lnTo>
                <a:lnTo>
                  <a:pt x="1" y="993"/>
                </a:lnTo>
                <a:lnTo>
                  <a:pt x="33" y="1155"/>
                </a:lnTo>
                <a:lnTo>
                  <a:pt x="82" y="1220"/>
                </a:lnTo>
                <a:lnTo>
                  <a:pt x="212" y="1172"/>
                </a:lnTo>
                <a:lnTo>
                  <a:pt x="228" y="1106"/>
                </a:lnTo>
                <a:lnTo>
                  <a:pt x="261" y="1106"/>
                </a:lnTo>
                <a:lnTo>
                  <a:pt x="228" y="911"/>
                </a:lnTo>
                <a:lnTo>
                  <a:pt x="342" y="602"/>
                </a:lnTo>
                <a:lnTo>
                  <a:pt x="586" y="374"/>
                </a:lnTo>
                <a:lnTo>
                  <a:pt x="928" y="244"/>
                </a:lnTo>
                <a:lnTo>
                  <a:pt x="1091" y="212"/>
                </a:lnTo>
                <a:lnTo>
                  <a:pt x="1319" y="195"/>
                </a:lnTo>
                <a:lnTo>
                  <a:pt x="1709" y="309"/>
                </a:lnTo>
                <a:lnTo>
                  <a:pt x="2034" y="569"/>
                </a:lnTo>
                <a:lnTo>
                  <a:pt x="2262" y="911"/>
                </a:lnTo>
                <a:lnTo>
                  <a:pt x="2360" y="1123"/>
                </a:lnTo>
                <a:lnTo>
                  <a:pt x="2441" y="1367"/>
                </a:lnTo>
                <a:lnTo>
                  <a:pt x="2523" y="1871"/>
                </a:lnTo>
                <a:lnTo>
                  <a:pt x="2555" y="2636"/>
                </a:lnTo>
                <a:lnTo>
                  <a:pt x="2555" y="3157"/>
                </a:lnTo>
                <a:lnTo>
                  <a:pt x="2555" y="4426"/>
                </a:lnTo>
                <a:lnTo>
                  <a:pt x="2539" y="5695"/>
                </a:lnTo>
                <a:lnTo>
                  <a:pt x="2506" y="10804"/>
                </a:lnTo>
                <a:lnTo>
                  <a:pt x="2490" y="15913"/>
                </a:lnTo>
                <a:lnTo>
                  <a:pt x="2490" y="21022"/>
                </a:lnTo>
                <a:lnTo>
                  <a:pt x="2555" y="26131"/>
                </a:lnTo>
                <a:lnTo>
                  <a:pt x="2588" y="27416"/>
                </a:lnTo>
                <a:lnTo>
                  <a:pt x="2620" y="28718"/>
                </a:lnTo>
                <a:lnTo>
                  <a:pt x="2620" y="29222"/>
                </a:lnTo>
                <a:lnTo>
                  <a:pt x="2750" y="30003"/>
                </a:lnTo>
                <a:lnTo>
                  <a:pt x="2962" y="30443"/>
                </a:lnTo>
                <a:lnTo>
                  <a:pt x="3157" y="30622"/>
                </a:lnTo>
                <a:lnTo>
                  <a:pt x="3271" y="30719"/>
                </a:lnTo>
                <a:lnTo>
                  <a:pt x="3531" y="30801"/>
                </a:lnTo>
                <a:lnTo>
                  <a:pt x="3808" y="30784"/>
                </a:lnTo>
                <a:lnTo>
                  <a:pt x="4052" y="30638"/>
                </a:lnTo>
                <a:lnTo>
                  <a:pt x="4133" y="30540"/>
                </a:lnTo>
                <a:lnTo>
                  <a:pt x="4264" y="30296"/>
                </a:lnTo>
                <a:lnTo>
                  <a:pt x="4426" y="29759"/>
                </a:lnTo>
                <a:lnTo>
                  <a:pt x="4443" y="29499"/>
                </a:lnTo>
                <a:lnTo>
                  <a:pt x="4491" y="28230"/>
                </a:lnTo>
                <a:lnTo>
                  <a:pt x="4443" y="26961"/>
                </a:lnTo>
                <a:lnTo>
                  <a:pt x="4475" y="25887"/>
                </a:lnTo>
                <a:lnTo>
                  <a:pt x="4540" y="24829"/>
                </a:lnTo>
                <a:lnTo>
                  <a:pt x="4589" y="23544"/>
                </a:lnTo>
                <a:lnTo>
                  <a:pt x="4654" y="22259"/>
                </a:lnTo>
                <a:lnTo>
                  <a:pt x="4882" y="17182"/>
                </a:lnTo>
                <a:lnTo>
                  <a:pt x="4947" y="16108"/>
                </a:lnTo>
                <a:lnTo>
                  <a:pt x="4963" y="15051"/>
                </a:lnTo>
                <a:lnTo>
                  <a:pt x="4947" y="14107"/>
                </a:lnTo>
                <a:lnTo>
                  <a:pt x="4931" y="13163"/>
                </a:lnTo>
                <a:lnTo>
                  <a:pt x="4931" y="12691"/>
                </a:lnTo>
                <a:lnTo>
                  <a:pt x="5012" y="11748"/>
                </a:lnTo>
                <a:lnTo>
                  <a:pt x="5110" y="11276"/>
                </a:lnTo>
                <a:lnTo>
                  <a:pt x="5207" y="10869"/>
                </a:lnTo>
                <a:lnTo>
                  <a:pt x="5533" y="10234"/>
                </a:lnTo>
                <a:lnTo>
                  <a:pt x="5793" y="10055"/>
                </a:lnTo>
                <a:lnTo>
                  <a:pt x="6005" y="10023"/>
                </a:lnTo>
                <a:lnTo>
                  <a:pt x="6118" y="10055"/>
                </a:lnTo>
                <a:lnTo>
                  <a:pt x="6249" y="10104"/>
                </a:lnTo>
                <a:lnTo>
                  <a:pt x="6411" y="10299"/>
                </a:lnTo>
                <a:lnTo>
                  <a:pt x="6542" y="10690"/>
                </a:lnTo>
                <a:lnTo>
                  <a:pt x="6590" y="10934"/>
                </a:lnTo>
                <a:lnTo>
                  <a:pt x="6672" y="11569"/>
                </a:lnTo>
                <a:lnTo>
                  <a:pt x="6720" y="12203"/>
                </a:lnTo>
                <a:lnTo>
                  <a:pt x="6737" y="13472"/>
                </a:lnTo>
                <a:lnTo>
                  <a:pt x="6737" y="14741"/>
                </a:lnTo>
                <a:lnTo>
                  <a:pt x="6769" y="19883"/>
                </a:lnTo>
                <a:lnTo>
                  <a:pt x="6769" y="25008"/>
                </a:lnTo>
                <a:lnTo>
                  <a:pt x="6818" y="27514"/>
                </a:lnTo>
                <a:lnTo>
                  <a:pt x="6851" y="30003"/>
                </a:lnTo>
                <a:lnTo>
                  <a:pt x="6834" y="31256"/>
                </a:lnTo>
                <a:lnTo>
                  <a:pt x="6688" y="33778"/>
                </a:lnTo>
                <a:lnTo>
                  <a:pt x="6639" y="35031"/>
                </a:lnTo>
                <a:lnTo>
                  <a:pt x="6623" y="36317"/>
                </a:lnTo>
                <a:lnTo>
                  <a:pt x="6639" y="37602"/>
                </a:lnTo>
                <a:lnTo>
                  <a:pt x="6639" y="38058"/>
                </a:lnTo>
                <a:lnTo>
                  <a:pt x="6753" y="38773"/>
                </a:lnTo>
                <a:lnTo>
                  <a:pt x="6932" y="39066"/>
                </a:lnTo>
                <a:lnTo>
                  <a:pt x="7127" y="39197"/>
                </a:lnTo>
                <a:lnTo>
                  <a:pt x="7241" y="39229"/>
                </a:lnTo>
                <a:lnTo>
                  <a:pt x="7371" y="39262"/>
                </a:lnTo>
                <a:lnTo>
                  <a:pt x="7583" y="39229"/>
                </a:lnTo>
                <a:lnTo>
                  <a:pt x="7827" y="39050"/>
                </a:lnTo>
                <a:lnTo>
                  <a:pt x="8104" y="38399"/>
                </a:lnTo>
                <a:lnTo>
                  <a:pt x="8185" y="37992"/>
                </a:lnTo>
                <a:lnTo>
                  <a:pt x="8282" y="37488"/>
                </a:lnTo>
                <a:lnTo>
                  <a:pt x="8380" y="36447"/>
                </a:lnTo>
                <a:lnTo>
                  <a:pt x="8396" y="35926"/>
                </a:lnTo>
                <a:lnTo>
                  <a:pt x="8396" y="34836"/>
                </a:lnTo>
                <a:lnTo>
                  <a:pt x="8380" y="33746"/>
                </a:lnTo>
                <a:lnTo>
                  <a:pt x="8364" y="32607"/>
                </a:lnTo>
                <a:lnTo>
                  <a:pt x="8396" y="31468"/>
                </a:lnTo>
                <a:lnTo>
                  <a:pt x="8429" y="28913"/>
                </a:lnTo>
                <a:lnTo>
                  <a:pt x="8445" y="26343"/>
                </a:lnTo>
                <a:lnTo>
                  <a:pt x="8429" y="21233"/>
                </a:lnTo>
                <a:lnTo>
                  <a:pt x="8380" y="16124"/>
                </a:lnTo>
                <a:lnTo>
                  <a:pt x="8364" y="13586"/>
                </a:lnTo>
                <a:lnTo>
                  <a:pt x="8380" y="11048"/>
                </a:lnTo>
                <a:lnTo>
                  <a:pt x="8380" y="10788"/>
                </a:lnTo>
                <a:lnTo>
                  <a:pt x="8461" y="10397"/>
                </a:lnTo>
                <a:lnTo>
                  <a:pt x="8624" y="10202"/>
                </a:lnTo>
                <a:lnTo>
                  <a:pt x="8738" y="10120"/>
                </a:lnTo>
                <a:lnTo>
                  <a:pt x="8901" y="10072"/>
                </a:lnTo>
                <a:lnTo>
                  <a:pt x="9096" y="10169"/>
                </a:lnTo>
                <a:lnTo>
                  <a:pt x="9210" y="10576"/>
                </a:lnTo>
                <a:lnTo>
                  <a:pt x="9226" y="10836"/>
                </a:lnTo>
                <a:lnTo>
                  <a:pt x="9275" y="12122"/>
                </a:lnTo>
                <a:lnTo>
                  <a:pt x="9308" y="13407"/>
                </a:lnTo>
                <a:lnTo>
                  <a:pt x="9470" y="18500"/>
                </a:lnTo>
                <a:lnTo>
                  <a:pt x="9568" y="23593"/>
                </a:lnTo>
                <a:lnTo>
                  <a:pt x="9649" y="28686"/>
                </a:lnTo>
                <a:lnTo>
                  <a:pt x="9666" y="33778"/>
                </a:lnTo>
                <a:lnTo>
                  <a:pt x="9666" y="35031"/>
                </a:lnTo>
                <a:lnTo>
                  <a:pt x="9649" y="36300"/>
                </a:lnTo>
                <a:lnTo>
                  <a:pt x="9649" y="36740"/>
                </a:lnTo>
                <a:lnTo>
                  <a:pt x="9698" y="37390"/>
                </a:lnTo>
                <a:lnTo>
                  <a:pt x="9796" y="37814"/>
                </a:lnTo>
                <a:lnTo>
                  <a:pt x="9893" y="38025"/>
                </a:lnTo>
                <a:lnTo>
                  <a:pt x="9975" y="38171"/>
                </a:lnTo>
                <a:lnTo>
                  <a:pt x="10202" y="38416"/>
                </a:lnTo>
                <a:lnTo>
                  <a:pt x="10512" y="38578"/>
                </a:lnTo>
                <a:lnTo>
                  <a:pt x="10837" y="38595"/>
                </a:lnTo>
                <a:lnTo>
                  <a:pt x="11016" y="38529"/>
                </a:lnTo>
                <a:lnTo>
                  <a:pt x="11179" y="38448"/>
                </a:lnTo>
                <a:lnTo>
                  <a:pt x="11439" y="38188"/>
                </a:lnTo>
                <a:lnTo>
                  <a:pt x="11667" y="37683"/>
                </a:lnTo>
                <a:lnTo>
                  <a:pt x="11732" y="37325"/>
                </a:lnTo>
                <a:lnTo>
                  <a:pt x="11781" y="36821"/>
                </a:lnTo>
                <a:lnTo>
                  <a:pt x="11797" y="36333"/>
                </a:lnTo>
                <a:lnTo>
                  <a:pt x="11830" y="35015"/>
                </a:lnTo>
                <a:lnTo>
                  <a:pt x="11895" y="32460"/>
                </a:lnTo>
                <a:lnTo>
                  <a:pt x="11976" y="29906"/>
                </a:lnTo>
                <a:lnTo>
                  <a:pt x="12041" y="27335"/>
                </a:lnTo>
                <a:lnTo>
                  <a:pt x="12025" y="24960"/>
                </a:lnTo>
                <a:lnTo>
                  <a:pt x="11943" y="22584"/>
                </a:lnTo>
                <a:lnTo>
                  <a:pt x="11943" y="21396"/>
                </a:lnTo>
                <a:lnTo>
                  <a:pt x="12009" y="20192"/>
                </a:lnTo>
                <a:lnTo>
                  <a:pt x="12074" y="19606"/>
                </a:lnTo>
                <a:lnTo>
                  <a:pt x="12171" y="19021"/>
                </a:lnTo>
                <a:lnTo>
                  <a:pt x="12204" y="18793"/>
                </a:lnTo>
                <a:lnTo>
                  <a:pt x="12350" y="18337"/>
                </a:lnTo>
                <a:lnTo>
                  <a:pt x="12497" y="18158"/>
                </a:lnTo>
                <a:lnTo>
                  <a:pt x="12643" y="18061"/>
                </a:lnTo>
                <a:lnTo>
                  <a:pt x="12903" y="18077"/>
                </a:lnTo>
                <a:lnTo>
                  <a:pt x="13115" y="18272"/>
                </a:lnTo>
                <a:lnTo>
                  <a:pt x="13278" y="18533"/>
                </a:lnTo>
                <a:lnTo>
                  <a:pt x="13310" y="18646"/>
                </a:lnTo>
                <a:lnTo>
                  <a:pt x="13440" y="19248"/>
                </a:lnTo>
                <a:lnTo>
                  <a:pt x="13489" y="19850"/>
                </a:lnTo>
                <a:lnTo>
                  <a:pt x="13603" y="21087"/>
                </a:lnTo>
                <a:lnTo>
                  <a:pt x="13668" y="22340"/>
                </a:lnTo>
                <a:lnTo>
                  <a:pt x="13717" y="24797"/>
                </a:lnTo>
                <a:lnTo>
                  <a:pt x="13668" y="27270"/>
                </a:lnTo>
                <a:lnTo>
                  <a:pt x="13603" y="32379"/>
                </a:lnTo>
                <a:lnTo>
                  <a:pt x="13571" y="37472"/>
                </a:lnTo>
                <a:lnTo>
                  <a:pt x="13554" y="39961"/>
                </a:lnTo>
                <a:lnTo>
                  <a:pt x="13538" y="42434"/>
                </a:lnTo>
                <a:lnTo>
                  <a:pt x="13538" y="42516"/>
                </a:lnTo>
                <a:lnTo>
                  <a:pt x="13652" y="42613"/>
                </a:lnTo>
                <a:lnTo>
                  <a:pt x="13798" y="42613"/>
                </a:lnTo>
                <a:lnTo>
                  <a:pt x="13912" y="42516"/>
                </a:lnTo>
                <a:lnTo>
                  <a:pt x="13912" y="42434"/>
                </a:lnTo>
                <a:lnTo>
                  <a:pt x="13929" y="37244"/>
                </a:lnTo>
                <a:lnTo>
                  <a:pt x="13929" y="32037"/>
                </a:lnTo>
                <a:lnTo>
                  <a:pt x="13945" y="29515"/>
                </a:lnTo>
                <a:lnTo>
                  <a:pt x="13977" y="26977"/>
                </a:lnTo>
                <a:lnTo>
                  <a:pt x="13994" y="25708"/>
                </a:lnTo>
                <a:lnTo>
                  <a:pt x="13994" y="23170"/>
                </a:lnTo>
                <a:lnTo>
                  <a:pt x="13945" y="21917"/>
                </a:lnTo>
                <a:lnTo>
                  <a:pt x="13880" y="20664"/>
                </a:lnTo>
                <a:lnTo>
                  <a:pt x="13750" y="19427"/>
                </a:lnTo>
                <a:lnTo>
                  <a:pt x="13701" y="18939"/>
                </a:lnTo>
                <a:lnTo>
                  <a:pt x="13489" y="18207"/>
                </a:lnTo>
                <a:lnTo>
                  <a:pt x="13164" y="17849"/>
                </a:lnTo>
                <a:lnTo>
                  <a:pt x="12920" y="17752"/>
                </a:lnTo>
                <a:lnTo>
                  <a:pt x="12692" y="17719"/>
                </a:lnTo>
                <a:lnTo>
                  <a:pt x="12318" y="17865"/>
                </a:lnTo>
                <a:lnTo>
                  <a:pt x="12074" y="18175"/>
                </a:lnTo>
                <a:lnTo>
                  <a:pt x="11911" y="18581"/>
                </a:lnTo>
                <a:lnTo>
                  <a:pt x="11862" y="18777"/>
                </a:lnTo>
                <a:lnTo>
                  <a:pt x="11764" y="19346"/>
                </a:lnTo>
                <a:lnTo>
                  <a:pt x="11651" y="20501"/>
                </a:lnTo>
                <a:lnTo>
                  <a:pt x="11618" y="21087"/>
                </a:lnTo>
                <a:lnTo>
                  <a:pt x="11618" y="23495"/>
                </a:lnTo>
                <a:lnTo>
                  <a:pt x="11716" y="25903"/>
                </a:lnTo>
                <a:lnTo>
                  <a:pt x="11699" y="28441"/>
                </a:lnTo>
                <a:lnTo>
                  <a:pt x="11602" y="30980"/>
                </a:lnTo>
                <a:lnTo>
                  <a:pt x="11455" y="36154"/>
                </a:lnTo>
                <a:lnTo>
                  <a:pt x="11455" y="36626"/>
                </a:lnTo>
                <a:lnTo>
                  <a:pt x="11407" y="37358"/>
                </a:lnTo>
                <a:lnTo>
                  <a:pt x="11276" y="37830"/>
                </a:lnTo>
                <a:lnTo>
                  <a:pt x="11146" y="38025"/>
                </a:lnTo>
                <a:lnTo>
                  <a:pt x="11016" y="38171"/>
                </a:lnTo>
                <a:lnTo>
                  <a:pt x="10674" y="38285"/>
                </a:lnTo>
                <a:lnTo>
                  <a:pt x="10495" y="38220"/>
                </a:lnTo>
                <a:lnTo>
                  <a:pt x="10333" y="38123"/>
                </a:lnTo>
                <a:lnTo>
                  <a:pt x="10137" y="37814"/>
                </a:lnTo>
                <a:lnTo>
                  <a:pt x="10089" y="37635"/>
                </a:lnTo>
                <a:lnTo>
                  <a:pt x="9975" y="37130"/>
                </a:lnTo>
                <a:lnTo>
                  <a:pt x="9958" y="36073"/>
                </a:lnTo>
                <a:lnTo>
                  <a:pt x="9975" y="35568"/>
                </a:lnTo>
                <a:lnTo>
                  <a:pt x="9975" y="32997"/>
                </a:lnTo>
                <a:lnTo>
                  <a:pt x="9958" y="30443"/>
                </a:lnTo>
                <a:lnTo>
                  <a:pt x="9926" y="27872"/>
                </a:lnTo>
                <a:lnTo>
                  <a:pt x="9845" y="22714"/>
                </a:lnTo>
                <a:lnTo>
                  <a:pt x="9714" y="17540"/>
                </a:lnTo>
                <a:lnTo>
                  <a:pt x="9649" y="14969"/>
                </a:lnTo>
                <a:lnTo>
                  <a:pt x="9568" y="12398"/>
                </a:lnTo>
                <a:lnTo>
                  <a:pt x="9552" y="11748"/>
                </a:lnTo>
                <a:lnTo>
                  <a:pt x="9519" y="11097"/>
                </a:lnTo>
                <a:lnTo>
                  <a:pt x="9535" y="10853"/>
                </a:lnTo>
                <a:lnTo>
                  <a:pt x="9503" y="10348"/>
                </a:lnTo>
                <a:lnTo>
                  <a:pt x="9421" y="10120"/>
                </a:lnTo>
                <a:lnTo>
                  <a:pt x="9308" y="9942"/>
                </a:lnTo>
                <a:lnTo>
                  <a:pt x="8982" y="9795"/>
                </a:lnTo>
                <a:lnTo>
                  <a:pt x="8624" y="9876"/>
                </a:lnTo>
                <a:lnTo>
                  <a:pt x="8331" y="10120"/>
                </a:lnTo>
                <a:lnTo>
                  <a:pt x="8234" y="10299"/>
                </a:lnTo>
                <a:lnTo>
                  <a:pt x="8169" y="10544"/>
                </a:lnTo>
                <a:lnTo>
                  <a:pt x="8104" y="11032"/>
                </a:lnTo>
                <a:lnTo>
                  <a:pt x="8120" y="11292"/>
                </a:lnTo>
                <a:lnTo>
                  <a:pt x="8120" y="11943"/>
                </a:lnTo>
                <a:lnTo>
                  <a:pt x="8104" y="12594"/>
                </a:lnTo>
                <a:lnTo>
                  <a:pt x="8104" y="15164"/>
                </a:lnTo>
                <a:lnTo>
                  <a:pt x="8120" y="17752"/>
                </a:lnTo>
                <a:lnTo>
                  <a:pt x="8136" y="20322"/>
                </a:lnTo>
                <a:lnTo>
                  <a:pt x="8185" y="25480"/>
                </a:lnTo>
                <a:lnTo>
                  <a:pt x="8136" y="30654"/>
                </a:lnTo>
                <a:lnTo>
                  <a:pt x="8120" y="31875"/>
                </a:lnTo>
                <a:lnTo>
                  <a:pt x="8104" y="33128"/>
                </a:lnTo>
                <a:lnTo>
                  <a:pt x="8120" y="34185"/>
                </a:lnTo>
                <a:lnTo>
                  <a:pt x="8136" y="35259"/>
                </a:lnTo>
                <a:lnTo>
                  <a:pt x="8136" y="35812"/>
                </a:lnTo>
                <a:lnTo>
                  <a:pt x="8087" y="36919"/>
                </a:lnTo>
                <a:lnTo>
                  <a:pt x="8022" y="37472"/>
                </a:lnTo>
                <a:lnTo>
                  <a:pt x="7925" y="37976"/>
                </a:lnTo>
                <a:lnTo>
                  <a:pt x="7778" y="38481"/>
                </a:lnTo>
                <a:lnTo>
                  <a:pt x="7746" y="38611"/>
                </a:lnTo>
                <a:lnTo>
                  <a:pt x="7615" y="38871"/>
                </a:lnTo>
                <a:lnTo>
                  <a:pt x="7501" y="38936"/>
                </a:lnTo>
                <a:lnTo>
                  <a:pt x="7355" y="38952"/>
                </a:lnTo>
                <a:lnTo>
                  <a:pt x="7111" y="38757"/>
                </a:lnTo>
                <a:lnTo>
                  <a:pt x="7062" y="38627"/>
                </a:lnTo>
                <a:lnTo>
                  <a:pt x="6981" y="38350"/>
                </a:lnTo>
                <a:lnTo>
                  <a:pt x="6965" y="37748"/>
                </a:lnTo>
                <a:lnTo>
                  <a:pt x="6965" y="37472"/>
                </a:lnTo>
                <a:lnTo>
                  <a:pt x="6965" y="36821"/>
                </a:lnTo>
                <a:lnTo>
                  <a:pt x="6965" y="36170"/>
                </a:lnTo>
                <a:lnTo>
                  <a:pt x="6965" y="34885"/>
                </a:lnTo>
                <a:lnTo>
                  <a:pt x="7030" y="33599"/>
                </a:lnTo>
                <a:lnTo>
                  <a:pt x="7111" y="32330"/>
                </a:lnTo>
                <a:lnTo>
                  <a:pt x="7176" y="31061"/>
                </a:lnTo>
                <a:lnTo>
                  <a:pt x="7192" y="29792"/>
                </a:lnTo>
                <a:lnTo>
                  <a:pt x="7160" y="28555"/>
                </a:lnTo>
                <a:lnTo>
                  <a:pt x="7078" y="25985"/>
                </a:lnTo>
                <a:lnTo>
                  <a:pt x="7046" y="20827"/>
                </a:lnTo>
                <a:lnTo>
                  <a:pt x="7046" y="18256"/>
                </a:lnTo>
                <a:lnTo>
                  <a:pt x="7046" y="15669"/>
                </a:lnTo>
                <a:lnTo>
                  <a:pt x="7030" y="13082"/>
                </a:lnTo>
                <a:lnTo>
                  <a:pt x="7013" y="12480"/>
                </a:lnTo>
                <a:lnTo>
                  <a:pt x="6916" y="11259"/>
                </a:lnTo>
                <a:lnTo>
                  <a:pt x="6818" y="10641"/>
                </a:lnTo>
                <a:lnTo>
                  <a:pt x="6786" y="10446"/>
                </a:lnTo>
                <a:lnTo>
                  <a:pt x="6590" y="10072"/>
                </a:lnTo>
                <a:lnTo>
                  <a:pt x="6444" y="9909"/>
                </a:lnTo>
                <a:lnTo>
                  <a:pt x="6265" y="9811"/>
                </a:lnTo>
                <a:lnTo>
                  <a:pt x="5891" y="9763"/>
                </a:lnTo>
                <a:lnTo>
                  <a:pt x="5695" y="9828"/>
                </a:lnTo>
                <a:lnTo>
                  <a:pt x="5516" y="9925"/>
                </a:lnTo>
                <a:lnTo>
                  <a:pt x="5240" y="10202"/>
                </a:lnTo>
                <a:lnTo>
                  <a:pt x="4963" y="10739"/>
                </a:lnTo>
                <a:lnTo>
                  <a:pt x="4866" y="11113"/>
                </a:lnTo>
                <a:lnTo>
                  <a:pt x="4768" y="11569"/>
                </a:lnTo>
                <a:lnTo>
                  <a:pt x="4670" y="12480"/>
                </a:lnTo>
                <a:lnTo>
                  <a:pt x="4670" y="12935"/>
                </a:lnTo>
                <a:lnTo>
                  <a:pt x="4670" y="13895"/>
                </a:lnTo>
                <a:lnTo>
                  <a:pt x="4687" y="14839"/>
                </a:lnTo>
                <a:lnTo>
                  <a:pt x="4687" y="15880"/>
                </a:lnTo>
                <a:lnTo>
                  <a:pt x="4638" y="16922"/>
                </a:lnTo>
                <a:lnTo>
                  <a:pt x="4426" y="22047"/>
                </a:lnTo>
                <a:lnTo>
                  <a:pt x="4361" y="23349"/>
                </a:lnTo>
                <a:lnTo>
                  <a:pt x="4312" y="24650"/>
                </a:lnTo>
                <a:lnTo>
                  <a:pt x="4247" y="25789"/>
                </a:lnTo>
                <a:lnTo>
                  <a:pt x="4215" y="26912"/>
                </a:lnTo>
                <a:lnTo>
                  <a:pt x="4264" y="28181"/>
                </a:lnTo>
                <a:lnTo>
                  <a:pt x="4215" y="29450"/>
                </a:lnTo>
                <a:lnTo>
                  <a:pt x="4182" y="29711"/>
                </a:lnTo>
                <a:lnTo>
                  <a:pt x="4085" y="30134"/>
                </a:lnTo>
                <a:lnTo>
                  <a:pt x="3971" y="30378"/>
                </a:lnTo>
                <a:lnTo>
                  <a:pt x="3873" y="30475"/>
                </a:lnTo>
                <a:lnTo>
                  <a:pt x="3792" y="30540"/>
                </a:lnTo>
                <a:lnTo>
                  <a:pt x="3596" y="30573"/>
                </a:lnTo>
                <a:lnTo>
                  <a:pt x="3320" y="30475"/>
                </a:lnTo>
                <a:lnTo>
                  <a:pt x="3173" y="30329"/>
                </a:lnTo>
                <a:lnTo>
                  <a:pt x="3011" y="30085"/>
                </a:lnTo>
                <a:lnTo>
                  <a:pt x="2881" y="29467"/>
                </a:lnTo>
                <a:lnTo>
                  <a:pt x="2864" y="29174"/>
                </a:lnTo>
                <a:lnTo>
                  <a:pt x="2799" y="26603"/>
                </a:lnTo>
                <a:lnTo>
                  <a:pt x="2734" y="21461"/>
                </a:lnTo>
                <a:lnTo>
                  <a:pt x="2718" y="18890"/>
                </a:lnTo>
                <a:lnTo>
                  <a:pt x="2734" y="13716"/>
                </a:lnTo>
                <a:lnTo>
                  <a:pt x="2767" y="8526"/>
                </a:lnTo>
                <a:lnTo>
                  <a:pt x="2767" y="5955"/>
                </a:lnTo>
                <a:lnTo>
                  <a:pt x="2767" y="3384"/>
                </a:lnTo>
                <a:lnTo>
                  <a:pt x="2767" y="2864"/>
                </a:lnTo>
                <a:lnTo>
                  <a:pt x="2718" y="1839"/>
                </a:lnTo>
                <a:lnTo>
                  <a:pt x="2620" y="1350"/>
                </a:lnTo>
                <a:lnTo>
                  <a:pt x="2506" y="960"/>
                </a:lnTo>
                <a:lnTo>
                  <a:pt x="2197" y="439"/>
                </a:lnTo>
                <a:lnTo>
                  <a:pt x="1888" y="179"/>
                </a:lnTo>
                <a:lnTo>
                  <a:pt x="1709" y="98"/>
                </a:lnTo>
                <a:lnTo>
                  <a:pt x="143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48" name="Google Shape;948;p11"/>
          <p:cNvGrpSpPr/>
          <p:nvPr/>
        </p:nvGrpSpPr>
        <p:grpSpPr>
          <a:xfrm rot="9963020">
            <a:off x="8060494" y="332153"/>
            <a:ext cx="1350890" cy="414683"/>
            <a:chOff x="3241325" y="1120175"/>
            <a:chExt cx="483675" cy="148475"/>
          </a:xfrm>
        </p:grpSpPr>
        <p:sp>
          <p:nvSpPr>
            <p:cNvPr id="949" name="Google Shape;949;p11"/>
            <p:cNvSpPr/>
            <p:nvPr/>
          </p:nvSpPr>
          <p:spPr>
            <a:xfrm>
              <a:off x="3387350" y="1127900"/>
              <a:ext cx="11825" cy="14650"/>
            </a:xfrm>
            <a:custGeom>
              <a:avLst/>
              <a:gdLst/>
              <a:ahLst/>
              <a:cxnLst/>
              <a:rect l="l" t="t" r="r" b="b"/>
              <a:pathLst>
                <a:path w="473" h="586" extrusionOk="0">
                  <a:moveTo>
                    <a:pt x="472" y="0"/>
                  </a:moveTo>
                  <a:lnTo>
                    <a:pt x="326" y="17"/>
                  </a:lnTo>
                  <a:lnTo>
                    <a:pt x="49" y="147"/>
                  </a:lnTo>
                  <a:lnTo>
                    <a:pt x="1" y="374"/>
                  </a:lnTo>
                  <a:lnTo>
                    <a:pt x="66" y="553"/>
                  </a:lnTo>
                  <a:lnTo>
                    <a:pt x="114" y="586"/>
                  </a:lnTo>
                  <a:lnTo>
                    <a:pt x="261" y="570"/>
                  </a:lnTo>
                  <a:lnTo>
                    <a:pt x="375" y="472"/>
                  </a:lnTo>
                  <a:lnTo>
                    <a:pt x="440" y="309"/>
                  </a:lnTo>
                  <a:lnTo>
                    <a:pt x="440" y="195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0" name="Google Shape;950;p11"/>
            <p:cNvSpPr/>
            <p:nvPr/>
          </p:nvSpPr>
          <p:spPr>
            <a:xfrm>
              <a:off x="3382475" y="1169375"/>
              <a:ext cx="6125" cy="7775"/>
            </a:xfrm>
            <a:custGeom>
              <a:avLst/>
              <a:gdLst/>
              <a:ahLst/>
              <a:cxnLst/>
              <a:rect l="l" t="t" r="r" b="b"/>
              <a:pathLst>
                <a:path w="245" h="311" extrusionOk="0">
                  <a:moveTo>
                    <a:pt x="196" y="1"/>
                  </a:moveTo>
                  <a:lnTo>
                    <a:pt x="17" y="17"/>
                  </a:lnTo>
                  <a:lnTo>
                    <a:pt x="0" y="131"/>
                  </a:lnTo>
                  <a:lnTo>
                    <a:pt x="114" y="277"/>
                  </a:lnTo>
                  <a:lnTo>
                    <a:pt x="179" y="310"/>
                  </a:lnTo>
                  <a:lnTo>
                    <a:pt x="244" y="229"/>
                  </a:lnTo>
                  <a:lnTo>
                    <a:pt x="228" y="82"/>
                  </a:lnTo>
                  <a:lnTo>
                    <a:pt x="19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1" name="Google Shape;951;p11"/>
            <p:cNvSpPr/>
            <p:nvPr/>
          </p:nvSpPr>
          <p:spPr>
            <a:xfrm>
              <a:off x="3385325" y="1244625"/>
              <a:ext cx="4500" cy="9400"/>
            </a:xfrm>
            <a:custGeom>
              <a:avLst/>
              <a:gdLst/>
              <a:ahLst/>
              <a:cxnLst/>
              <a:rect l="l" t="t" r="r" b="b"/>
              <a:pathLst>
                <a:path w="180" h="376" extrusionOk="0">
                  <a:moveTo>
                    <a:pt x="65" y="1"/>
                  </a:moveTo>
                  <a:lnTo>
                    <a:pt x="0" y="17"/>
                  </a:lnTo>
                  <a:lnTo>
                    <a:pt x="16" y="99"/>
                  </a:lnTo>
                  <a:lnTo>
                    <a:pt x="82" y="196"/>
                  </a:lnTo>
                  <a:lnTo>
                    <a:pt x="49" y="294"/>
                  </a:lnTo>
                  <a:lnTo>
                    <a:pt x="0" y="375"/>
                  </a:lnTo>
                  <a:lnTo>
                    <a:pt x="82" y="294"/>
                  </a:lnTo>
                  <a:lnTo>
                    <a:pt x="179" y="278"/>
                  </a:lnTo>
                  <a:lnTo>
                    <a:pt x="163" y="147"/>
                  </a:lnTo>
                  <a:lnTo>
                    <a:pt x="6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2" name="Google Shape;952;p11"/>
            <p:cNvSpPr/>
            <p:nvPr/>
          </p:nvSpPr>
          <p:spPr>
            <a:xfrm>
              <a:off x="3443075" y="1164500"/>
              <a:ext cx="281925" cy="102125"/>
            </a:xfrm>
            <a:custGeom>
              <a:avLst/>
              <a:gdLst/>
              <a:ahLst/>
              <a:cxnLst/>
              <a:rect l="l" t="t" r="r" b="b"/>
              <a:pathLst>
                <a:path w="11277" h="4085" extrusionOk="0">
                  <a:moveTo>
                    <a:pt x="733" y="1"/>
                  </a:moveTo>
                  <a:lnTo>
                    <a:pt x="521" y="163"/>
                  </a:lnTo>
                  <a:lnTo>
                    <a:pt x="407" y="326"/>
                  </a:lnTo>
                  <a:lnTo>
                    <a:pt x="375" y="749"/>
                  </a:lnTo>
                  <a:lnTo>
                    <a:pt x="163" y="1563"/>
                  </a:lnTo>
                  <a:lnTo>
                    <a:pt x="1" y="1953"/>
                  </a:lnTo>
                  <a:lnTo>
                    <a:pt x="49" y="2750"/>
                  </a:lnTo>
                  <a:lnTo>
                    <a:pt x="115" y="2620"/>
                  </a:lnTo>
                  <a:lnTo>
                    <a:pt x="277" y="2523"/>
                  </a:lnTo>
                  <a:lnTo>
                    <a:pt x="586" y="2571"/>
                  </a:lnTo>
                  <a:lnTo>
                    <a:pt x="782" y="2620"/>
                  </a:lnTo>
                  <a:lnTo>
                    <a:pt x="782" y="2734"/>
                  </a:lnTo>
                  <a:lnTo>
                    <a:pt x="684" y="2881"/>
                  </a:lnTo>
                  <a:lnTo>
                    <a:pt x="700" y="2994"/>
                  </a:lnTo>
                  <a:lnTo>
                    <a:pt x="782" y="3060"/>
                  </a:lnTo>
                  <a:lnTo>
                    <a:pt x="798" y="2832"/>
                  </a:lnTo>
                  <a:lnTo>
                    <a:pt x="847" y="2669"/>
                  </a:lnTo>
                  <a:lnTo>
                    <a:pt x="961" y="2881"/>
                  </a:lnTo>
                  <a:lnTo>
                    <a:pt x="1058" y="3271"/>
                  </a:lnTo>
                  <a:lnTo>
                    <a:pt x="1237" y="3385"/>
                  </a:lnTo>
                  <a:lnTo>
                    <a:pt x="1400" y="3352"/>
                  </a:lnTo>
                  <a:lnTo>
                    <a:pt x="1579" y="2978"/>
                  </a:lnTo>
                  <a:lnTo>
                    <a:pt x="1888" y="3011"/>
                  </a:lnTo>
                  <a:lnTo>
                    <a:pt x="2490" y="3206"/>
                  </a:lnTo>
                  <a:lnTo>
                    <a:pt x="3108" y="3401"/>
                  </a:lnTo>
                  <a:lnTo>
                    <a:pt x="3710" y="3450"/>
                  </a:lnTo>
                  <a:lnTo>
                    <a:pt x="4020" y="3352"/>
                  </a:lnTo>
                  <a:lnTo>
                    <a:pt x="4068" y="3499"/>
                  </a:lnTo>
                  <a:lnTo>
                    <a:pt x="4247" y="3645"/>
                  </a:lnTo>
                  <a:lnTo>
                    <a:pt x="4573" y="3759"/>
                  </a:lnTo>
                  <a:lnTo>
                    <a:pt x="4768" y="3922"/>
                  </a:lnTo>
                  <a:lnTo>
                    <a:pt x="4784" y="3678"/>
                  </a:lnTo>
                  <a:lnTo>
                    <a:pt x="4833" y="3808"/>
                  </a:lnTo>
                  <a:lnTo>
                    <a:pt x="4963" y="3841"/>
                  </a:lnTo>
                  <a:lnTo>
                    <a:pt x="5191" y="3694"/>
                  </a:lnTo>
                  <a:lnTo>
                    <a:pt x="5337" y="3662"/>
                  </a:lnTo>
                  <a:lnTo>
                    <a:pt x="5500" y="3450"/>
                  </a:lnTo>
                  <a:lnTo>
                    <a:pt x="5516" y="3320"/>
                  </a:lnTo>
                  <a:lnTo>
                    <a:pt x="5419" y="3173"/>
                  </a:lnTo>
                  <a:lnTo>
                    <a:pt x="5272" y="3060"/>
                  </a:lnTo>
                  <a:lnTo>
                    <a:pt x="5191" y="2864"/>
                  </a:lnTo>
                  <a:lnTo>
                    <a:pt x="5240" y="2669"/>
                  </a:lnTo>
                  <a:lnTo>
                    <a:pt x="5305" y="2620"/>
                  </a:lnTo>
                  <a:lnTo>
                    <a:pt x="5419" y="2588"/>
                  </a:lnTo>
                  <a:lnTo>
                    <a:pt x="5582" y="2685"/>
                  </a:lnTo>
                  <a:lnTo>
                    <a:pt x="5761" y="2881"/>
                  </a:lnTo>
                  <a:lnTo>
                    <a:pt x="5907" y="2946"/>
                  </a:lnTo>
                  <a:lnTo>
                    <a:pt x="6021" y="2897"/>
                  </a:lnTo>
                  <a:lnTo>
                    <a:pt x="6070" y="2832"/>
                  </a:lnTo>
                  <a:lnTo>
                    <a:pt x="6167" y="2815"/>
                  </a:lnTo>
                  <a:lnTo>
                    <a:pt x="6281" y="2864"/>
                  </a:lnTo>
                  <a:lnTo>
                    <a:pt x="6379" y="3043"/>
                  </a:lnTo>
                  <a:lnTo>
                    <a:pt x="6476" y="3157"/>
                  </a:lnTo>
                  <a:lnTo>
                    <a:pt x="6460" y="3401"/>
                  </a:lnTo>
                  <a:lnTo>
                    <a:pt x="6411" y="3662"/>
                  </a:lnTo>
                  <a:lnTo>
                    <a:pt x="6525" y="3694"/>
                  </a:lnTo>
                  <a:lnTo>
                    <a:pt x="6704" y="3645"/>
                  </a:lnTo>
                  <a:lnTo>
                    <a:pt x="6932" y="3434"/>
                  </a:lnTo>
                  <a:lnTo>
                    <a:pt x="7192" y="3027"/>
                  </a:lnTo>
                  <a:lnTo>
                    <a:pt x="7404" y="2799"/>
                  </a:lnTo>
                  <a:lnTo>
                    <a:pt x="7567" y="2734"/>
                  </a:lnTo>
                  <a:lnTo>
                    <a:pt x="7664" y="2750"/>
                  </a:lnTo>
                  <a:lnTo>
                    <a:pt x="7713" y="2946"/>
                  </a:lnTo>
                  <a:lnTo>
                    <a:pt x="7843" y="3369"/>
                  </a:lnTo>
                  <a:lnTo>
                    <a:pt x="7794" y="3629"/>
                  </a:lnTo>
                  <a:lnTo>
                    <a:pt x="7664" y="3743"/>
                  </a:lnTo>
                  <a:lnTo>
                    <a:pt x="7485" y="3483"/>
                  </a:lnTo>
                  <a:lnTo>
                    <a:pt x="7339" y="3743"/>
                  </a:lnTo>
                  <a:lnTo>
                    <a:pt x="7469" y="3743"/>
                  </a:lnTo>
                  <a:lnTo>
                    <a:pt x="7664" y="3808"/>
                  </a:lnTo>
                  <a:lnTo>
                    <a:pt x="7729" y="3922"/>
                  </a:lnTo>
                  <a:lnTo>
                    <a:pt x="7713" y="4020"/>
                  </a:lnTo>
                  <a:lnTo>
                    <a:pt x="7762" y="3873"/>
                  </a:lnTo>
                  <a:lnTo>
                    <a:pt x="7892" y="3759"/>
                  </a:lnTo>
                  <a:lnTo>
                    <a:pt x="8120" y="3841"/>
                  </a:lnTo>
                  <a:lnTo>
                    <a:pt x="8364" y="4085"/>
                  </a:lnTo>
                  <a:lnTo>
                    <a:pt x="8445" y="3971"/>
                  </a:lnTo>
                  <a:lnTo>
                    <a:pt x="8348" y="3548"/>
                  </a:lnTo>
                  <a:lnTo>
                    <a:pt x="8250" y="3613"/>
                  </a:lnTo>
                  <a:lnTo>
                    <a:pt x="8120" y="3662"/>
                  </a:lnTo>
                  <a:lnTo>
                    <a:pt x="7973" y="3564"/>
                  </a:lnTo>
                  <a:lnTo>
                    <a:pt x="7876" y="3336"/>
                  </a:lnTo>
                  <a:lnTo>
                    <a:pt x="8299" y="3255"/>
                  </a:lnTo>
                  <a:lnTo>
                    <a:pt x="9096" y="2994"/>
                  </a:lnTo>
                  <a:lnTo>
                    <a:pt x="9454" y="2978"/>
                  </a:lnTo>
                  <a:lnTo>
                    <a:pt x="9568" y="3385"/>
                  </a:lnTo>
                  <a:lnTo>
                    <a:pt x="9600" y="3141"/>
                  </a:lnTo>
                  <a:lnTo>
                    <a:pt x="9861" y="2767"/>
                  </a:lnTo>
                  <a:lnTo>
                    <a:pt x="10072" y="2653"/>
                  </a:lnTo>
                  <a:lnTo>
                    <a:pt x="10154" y="2702"/>
                  </a:lnTo>
                  <a:lnTo>
                    <a:pt x="10268" y="2799"/>
                  </a:lnTo>
                  <a:lnTo>
                    <a:pt x="10251" y="2913"/>
                  </a:lnTo>
                  <a:lnTo>
                    <a:pt x="10235" y="2994"/>
                  </a:lnTo>
                  <a:lnTo>
                    <a:pt x="10024" y="3092"/>
                  </a:lnTo>
                  <a:lnTo>
                    <a:pt x="9779" y="3206"/>
                  </a:lnTo>
                  <a:lnTo>
                    <a:pt x="9682" y="3483"/>
                  </a:lnTo>
                  <a:lnTo>
                    <a:pt x="9779" y="3727"/>
                  </a:lnTo>
                  <a:lnTo>
                    <a:pt x="10007" y="3662"/>
                  </a:lnTo>
                  <a:lnTo>
                    <a:pt x="10430" y="3483"/>
                  </a:lnTo>
                  <a:lnTo>
                    <a:pt x="10805" y="3239"/>
                  </a:lnTo>
                  <a:lnTo>
                    <a:pt x="11130" y="2913"/>
                  </a:lnTo>
                  <a:lnTo>
                    <a:pt x="11276" y="2734"/>
                  </a:lnTo>
                  <a:lnTo>
                    <a:pt x="11097" y="2669"/>
                  </a:lnTo>
                  <a:lnTo>
                    <a:pt x="10870" y="2571"/>
                  </a:lnTo>
                  <a:lnTo>
                    <a:pt x="10707" y="2360"/>
                  </a:lnTo>
                  <a:lnTo>
                    <a:pt x="10626" y="2165"/>
                  </a:lnTo>
                  <a:lnTo>
                    <a:pt x="10300" y="1986"/>
                  </a:lnTo>
                  <a:lnTo>
                    <a:pt x="9633" y="1807"/>
                  </a:lnTo>
                  <a:lnTo>
                    <a:pt x="8950" y="1693"/>
                  </a:lnTo>
                  <a:lnTo>
                    <a:pt x="8299" y="1465"/>
                  </a:lnTo>
                  <a:lnTo>
                    <a:pt x="7990" y="1237"/>
                  </a:lnTo>
                  <a:lnTo>
                    <a:pt x="7925" y="1416"/>
                  </a:lnTo>
                  <a:lnTo>
                    <a:pt x="7746" y="1693"/>
                  </a:lnTo>
                  <a:lnTo>
                    <a:pt x="7746" y="1888"/>
                  </a:lnTo>
                  <a:lnTo>
                    <a:pt x="7664" y="1969"/>
                  </a:lnTo>
                  <a:lnTo>
                    <a:pt x="7502" y="2002"/>
                  </a:lnTo>
                  <a:lnTo>
                    <a:pt x="7404" y="2116"/>
                  </a:lnTo>
                  <a:lnTo>
                    <a:pt x="7371" y="2230"/>
                  </a:lnTo>
                  <a:lnTo>
                    <a:pt x="7127" y="2100"/>
                  </a:lnTo>
                  <a:lnTo>
                    <a:pt x="6607" y="1969"/>
                  </a:lnTo>
                  <a:lnTo>
                    <a:pt x="5809" y="1969"/>
                  </a:lnTo>
                  <a:lnTo>
                    <a:pt x="5337" y="2002"/>
                  </a:lnTo>
                  <a:lnTo>
                    <a:pt x="5337" y="2002"/>
                  </a:lnTo>
                  <a:lnTo>
                    <a:pt x="5386" y="1758"/>
                  </a:lnTo>
                  <a:lnTo>
                    <a:pt x="5321" y="1514"/>
                  </a:lnTo>
                  <a:lnTo>
                    <a:pt x="5012" y="1384"/>
                  </a:lnTo>
                  <a:lnTo>
                    <a:pt x="4849" y="1237"/>
                  </a:lnTo>
                  <a:lnTo>
                    <a:pt x="4784" y="1319"/>
                  </a:lnTo>
                  <a:lnTo>
                    <a:pt x="4622" y="1416"/>
                  </a:lnTo>
                  <a:lnTo>
                    <a:pt x="4361" y="1384"/>
                  </a:lnTo>
                  <a:lnTo>
                    <a:pt x="4215" y="1351"/>
                  </a:lnTo>
                  <a:lnTo>
                    <a:pt x="4182" y="1270"/>
                  </a:lnTo>
                  <a:lnTo>
                    <a:pt x="4101" y="1123"/>
                  </a:lnTo>
                  <a:lnTo>
                    <a:pt x="4117" y="993"/>
                  </a:lnTo>
                  <a:lnTo>
                    <a:pt x="4215" y="1026"/>
                  </a:lnTo>
                  <a:lnTo>
                    <a:pt x="4361" y="928"/>
                  </a:lnTo>
                  <a:lnTo>
                    <a:pt x="4475" y="863"/>
                  </a:lnTo>
                  <a:lnTo>
                    <a:pt x="4443" y="717"/>
                  </a:lnTo>
                  <a:lnTo>
                    <a:pt x="4345" y="635"/>
                  </a:lnTo>
                  <a:lnTo>
                    <a:pt x="4101" y="814"/>
                  </a:lnTo>
                  <a:lnTo>
                    <a:pt x="3922" y="896"/>
                  </a:lnTo>
                  <a:lnTo>
                    <a:pt x="4020" y="1172"/>
                  </a:lnTo>
                  <a:lnTo>
                    <a:pt x="3873" y="1205"/>
                  </a:lnTo>
                  <a:lnTo>
                    <a:pt x="3564" y="1416"/>
                  </a:lnTo>
                  <a:lnTo>
                    <a:pt x="3255" y="1644"/>
                  </a:lnTo>
                  <a:lnTo>
                    <a:pt x="3043" y="1693"/>
                  </a:lnTo>
                  <a:lnTo>
                    <a:pt x="2913" y="1611"/>
                  </a:lnTo>
                  <a:lnTo>
                    <a:pt x="2848" y="1530"/>
                  </a:lnTo>
                  <a:lnTo>
                    <a:pt x="3157" y="1042"/>
                  </a:lnTo>
                  <a:lnTo>
                    <a:pt x="2994" y="977"/>
                  </a:lnTo>
                  <a:lnTo>
                    <a:pt x="2653" y="1026"/>
                  </a:lnTo>
                  <a:lnTo>
                    <a:pt x="2327" y="1123"/>
                  </a:lnTo>
                  <a:lnTo>
                    <a:pt x="2100" y="1074"/>
                  </a:lnTo>
                  <a:lnTo>
                    <a:pt x="1969" y="944"/>
                  </a:lnTo>
                  <a:lnTo>
                    <a:pt x="1921" y="847"/>
                  </a:lnTo>
                  <a:lnTo>
                    <a:pt x="2148" y="782"/>
                  </a:lnTo>
                  <a:lnTo>
                    <a:pt x="2506" y="798"/>
                  </a:lnTo>
                  <a:lnTo>
                    <a:pt x="2653" y="619"/>
                  </a:lnTo>
                  <a:lnTo>
                    <a:pt x="2669" y="407"/>
                  </a:lnTo>
                  <a:lnTo>
                    <a:pt x="2669" y="277"/>
                  </a:lnTo>
                  <a:lnTo>
                    <a:pt x="2555" y="147"/>
                  </a:lnTo>
                  <a:lnTo>
                    <a:pt x="2327" y="115"/>
                  </a:lnTo>
                  <a:lnTo>
                    <a:pt x="2181" y="196"/>
                  </a:lnTo>
                  <a:lnTo>
                    <a:pt x="2051" y="310"/>
                  </a:lnTo>
                  <a:lnTo>
                    <a:pt x="1807" y="359"/>
                  </a:lnTo>
                  <a:lnTo>
                    <a:pt x="1465" y="261"/>
                  </a:lnTo>
                  <a:lnTo>
                    <a:pt x="1042" y="17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3" name="Google Shape;953;p11"/>
            <p:cNvSpPr/>
            <p:nvPr/>
          </p:nvSpPr>
          <p:spPr>
            <a:xfrm>
              <a:off x="3477250" y="1139275"/>
              <a:ext cx="43950" cy="28100"/>
            </a:xfrm>
            <a:custGeom>
              <a:avLst/>
              <a:gdLst/>
              <a:ahLst/>
              <a:cxnLst/>
              <a:rect l="l" t="t" r="r" b="b"/>
              <a:pathLst>
                <a:path w="1758" h="1124" extrusionOk="0">
                  <a:moveTo>
                    <a:pt x="277" y="1"/>
                  </a:moveTo>
                  <a:lnTo>
                    <a:pt x="82" y="98"/>
                  </a:lnTo>
                  <a:lnTo>
                    <a:pt x="0" y="196"/>
                  </a:lnTo>
                  <a:lnTo>
                    <a:pt x="82" y="212"/>
                  </a:lnTo>
                  <a:lnTo>
                    <a:pt x="228" y="310"/>
                  </a:lnTo>
                  <a:lnTo>
                    <a:pt x="342" y="521"/>
                  </a:lnTo>
                  <a:lnTo>
                    <a:pt x="423" y="863"/>
                  </a:lnTo>
                  <a:lnTo>
                    <a:pt x="537" y="1058"/>
                  </a:lnTo>
                  <a:lnTo>
                    <a:pt x="667" y="1124"/>
                  </a:lnTo>
                  <a:lnTo>
                    <a:pt x="765" y="1107"/>
                  </a:lnTo>
                  <a:lnTo>
                    <a:pt x="749" y="896"/>
                  </a:lnTo>
                  <a:lnTo>
                    <a:pt x="977" y="538"/>
                  </a:lnTo>
                  <a:lnTo>
                    <a:pt x="1172" y="440"/>
                  </a:lnTo>
                  <a:lnTo>
                    <a:pt x="1237" y="505"/>
                  </a:lnTo>
                  <a:lnTo>
                    <a:pt x="1367" y="570"/>
                  </a:lnTo>
                  <a:lnTo>
                    <a:pt x="1579" y="538"/>
                  </a:lnTo>
                  <a:lnTo>
                    <a:pt x="1693" y="538"/>
                  </a:lnTo>
                  <a:lnTo>
                    <a:pt x="1758" y="440"/>
                  </a:lnTo>
                  <a:lnTo>
                    <a:pt x="1758" y="164"/>
                  </a:lnTo>
                  <a:lnTo>
                    <a:pt x="1676" y="33"/>
                  </a:lnTo>
                  <a:lnTo>
                    <a:pt x="1595" y="17"/>
                  </a:lnTo>
                  <a:lnTo>
                    <a:pt x="1497" y="131"/>
                  </a:lnTo>
                  <a:lnTo>
                    <a:pt x="1286" y="229"/>
                  </a:lnTo>
                  <a:lnTo>
                    <a:pt x="977" y="212"/>
                  </a:lnTo>
                  <a:lnTo>
                    <a:pt x="570" y="33"/>
                  </a:lnTo>
                  <a:lnTo>
                    <a:pt x="2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4" name="Google Shape;954;p11"/>
            <p:cNvSpPr/>
            <p:nvPr/>
          </p:nvSpPr>
          <p:spPr>
            <a:xfrm>
              <a:off x="3463000" y="1174675"/>
              <a:ext cx="11425" cy="18725"/>
            </a:xfrm>
            <a:custGeom>
              <a:avLst/>
              <a:gdLst/>
              <a:ahLst/>
              <a:cxnLst/>
              <a:rect l="l" t="t" r="r" b="b"/>
              <a:pathLst>
                <a:path w="457" h="749" extrusionOk="0">
                  <a:moveTo>
                    <a:pt x="359" y="0"/>
                  </a:moveTo>
                  <a:lnTo>
                    <a:pt x="229" y="114"/>
                  </a:lnTo>
                  <a:lnTo>
                    <a:pt x="50" y="163"/>
                  </a:lnTo>
                  <a:lnTo>
                    <a:pt x="196" y="407"/>
                  </a:lnTo>
                  <a:lnTo>
                    <a:pt x="1" y="749"/>
                  </a:lnTo>
                  <a:lnTo>
                    <a:pt x="99" y="749"/>
                  </a:lnTo>
                  <a:lnTo>
                    <a:pt x="196" y="537"/>
                  </a:lnTo>
                  <a:lnTo>
                    <a:pt x="278" y="293"/>
                  </a:lnTo>
                  <a:lnTo>
                    <a:pt x="343" y="163"/>
                  </a:lnTo>
                  <a:lnTo>
                    <a:pt x="424" y="163"/>
                  </a:lnTo>
                  <a:lnTo>
                    <a:pt x="456" y="196"/>
                  </a:lnTo>
                  <a:lnTo>
                    <a:pt x="424" y="65"/>
                  </a:lnTo>
                  <a:lnTo>
                    <a:pt x="3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5" name="Google Shape;955;p11"/>
            <p:cNvSpPr/>
            <p:nvPr/>
          </p:nvSpPr>
          <p:spPr>
            <a:xfrm>
              <a:off x="3519950" y="1147000"/>
              <a:ext cx="17525" cy="20775"/>
            </a:xfrm>
            <a:custGeom>
              <a:avLst/>
              <a:gdLst/>
              <a:ahLst/>
              <a:cxnLst/>
              <a:rect l="l" t="t" r="r" b="b"/>
              <a:pathLst>
                <a:path w="701" h="831" extrusionOk="0">
                  <a:moveTo>
                    <a:pt x="684" y="1"/>
                  </a:moveTo>
                  <a:lnTo>
                    <a:pt x="652" y="34"/>
                  </a:lnTo>
                  <a:lnTo>
                    <a:pt x="648" y="63"/>
                  </a:lnTo>
                  <a:lnTo>
                    <a:pt x="648" y="63"/>
                  </a:lnTo>
                  <a:lnTo>
                    <a:pt x="700" y="34"/>
                  </a:lnTo>
                  <a:lnTo>
                    <a:pt x="684" y="1"/>
                  </a:lnTo>
                  <a:close/>
                  <a:moveTo>
                    <a:pt x="648" y="63"/>
                  </a:moveTo>
                  <a:lnTo>
                    <a:pt x="554" y="115"/>
                  </a:lnTo>
                  <a:lnTo>
                    <a:pt x="212" y="326"/>
                  </a:lnTo>
                  <a:lnTo>
                    <a:pt x="50" y="603"/>
                  </a:lnTo>
                  <a:lnTo>
                    <a:pt x="1" y="831"/>
                  </a:lnTo>
                  <a:lnTo>
                    <a:pt x="66" y="831"/>
                  </a:lnTo>
                  <a:lnTo>
                    <a:pt x="261" y="782"/>
                  </a:lnTo>
                  <a:lnTo>
                    <a:pt x="456" y="636"/>
                  </a:lnTo>
                  <a:lnTo>
                    <a:pt x="603" y="375"/>
                  </a:lnTo>
                  <a:lnTo>
                    <a:pt x="619" y="212"/>
                  </a:lnTo>
                  <a:lnTo>
                    <a:pt x="635" y="164"/>
                  </a:lnTo>
                  <a:lnTo>
                    <a:pt x="648" y="6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6" name="Google Shape;956;p11"/>
            <p:cNvSpPr/>
            <p:nvPr/>
          </p:nvSpPr>
          <p:spPr>
            <a:xfrm>
              <a:off x="3498800" y="1212100"/>
              <a:ext cx="8175" cy="4500"/>
            </a:xfrm>
            <a:custGeom>
              <a:avLst/>
              <a:gdLst/>
              <a:ahLst/>
              <a:cxnLst/>
              <a:rect l="l" t="t" r="r" b="b"/>
              <a:pathLst>
                <a:path w="327" h="180" extrusionOk="0">
                  <a:moveTo>
                    <a:pt x="131" y="0"/>
                  </a:moveTo>
                  <a:lnTo>
                    <a:pt x="50" y="17"/>
                  </a:lnTo>
                  <a:lnTo>
                    <a:pt x="1" y="65"/>
                  </a:lnTo>
                  <a:lnTo>
                    <a:pt x="147" y="163"/>
                  </a:lnTo>
                  <a:lnTo>
                    <a:pt x="326" y="179"/>
                  </a:lnTo>
                  <a:lnTo>
                    <a:pt x="261" y="98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7" name="Google Shape;957;p11"/>
            <p:cNvSpPr/>
            <p:nvPr/>
          </p:nvSpPr>
          <p:spPr>
            <a:xfrm>
              <a:off x="3524425" y="1186875"/>
              <a:ext cx="8175" cy="7750"/>
            </a:xfrm>
            <a:custGeom>
              <a:avLst/>
              <a:gdLst/>
              <a:ahLst/>
              <a:cxnLst/>
              <a:rect l="l" t="t" r="r" b="b"/>
              <a:pathLst>
                <a:path w="327" h="310" extrusionOk="0">
                  <a:moveTo>
                    <a:pt x="82" y="1"/>
                  </a:moveTo>
                  <a:lnTo>
                    <a:pt x="17" y="114"/>
                  </a:lnTo>
                  <a:lnTo>
                    <a:pt x="1" y="228"/>
                  </a:lnTo>
                  <a:lnTo>
                    <a:pt x="33" y="310"/>
                  </a:lnTo>
                  <a:lnTo>
                    <a:pt x="147" y="245"/>
                  </a:lnTo>
                  <a:lnTo>
                    <a:pt x="212" y="212"/>
                  </a:lnTo>
                  <a:lnTo>
                    <a:pt x="326" y="66"/>
                  </a:lnTo>
                  <a:lnTo>
                    <a:pt x="245" y="17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8" name="Google Shape;958;p11"/>
            <p:cNvSpPr/>
            <p:nvPr/>
          </p:nvSpPr>
          <p:spPr>
            <a:xfrm>
              <a:off x="3558600" y="1151075"/>
              <a:ext cx="6950" cy="14275"/>
            </a:xfrm>
            <a:custGeom>
              <a:avLst/>
              <a:gdLst/>
              <a:ahLst/>
              <a:cxnLst/>
              <a:rect l="l" t="t" r="r" b="b"/>
              <a:pathLst>
                <a:path w="278" h="571" extrusionOk="0">
                  <a:moveTo>
                    <a:pt x="82" y="1"/>
                  </a:moveTo>
                  <a:lnTo>
                    <a:pt x="1" y="554"/>
                  </a:lnTo>
                  <a:lnTo>
                    <a:pt x="196" y="570"/>
                  </a:lnTo>
                  <a:lnTo>
                    <a:pt x="277" y="521"/>
                  </a:lnTo>
                  <a:lnTo>
                    <a:pt x="261" y="375"/>
                  </a:lnTo>
                  <a:lnTo>
                    <a:pt x="163" y="212"/>
                  </a:lnTo>
                  <a:lnTo>
                    <a:pt x="163" y="98"/>
                  </a:lnTo>
                  <a:lnTo>
                    <a:pt x="261" y="66"/>
                  </a:lnTo>
                  <a:lnTo>
                    <a:pt x="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59" name="Google Shape;959;p11"/>
            <p:cNvSpPr/>
            <p:nvPr/>
          </p:nvSpPr>
          <p:spPr>
            <a:xfrm>
              <a:off x="3573650" y="1149850"/>
              <a:ext cx="6950" cy="7350"/>
            </a:xfrm>
            <a:custGeom>
              <a:avLst/>
              <a:gdLst/>
              <a:ahLst/>
              <a:cxnLst/>
              <a:rect l="l" t="t" r="r" b="b"/>
              <a:pathLst>
                <a:path w="278" h="294" extrusionOk="0">
                  <a:moveTo>
                    <a:pt x="180" y="1"/>
                  </a:moveTo>
                  <a:lnTo>
                    <a:pt x="66" y="131"/>
                  </a:lnTo>
                  <a:lnTo>
                    <a:pt x="1" y="164"/>
                  </a:lnTo>
                  <a:lnTo>
                    <a:pt x="49" y="245"/>
                  </a:lnTo>
                  <a:lnTo>
                    <a:pt x="180" y="294"/>
                  </a:lnTo>
                  <a:lnTo>
                    <a:pt x="277" y="229"/>
                  </a:lnTo>
                  <a:lnTo>
                    <a:pt x="212" y="33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0" name="Google Shape;960;p11"/>
            <p:cNvSpPr/>
            <p:nvPr/>
          </p:nvSpPr>
          <p:spPr>
            <a:xfrm>
              <a:off x="3563075" y="1177125"/>
              <a:ext cx="6125" cy="8150"/>
            </a:xfrm>
            <a:custGeom>
              <a:avLst/>
              <a:gdLst/>
              <a:ahLst/>
              <a:cxnLst/>
              <a:rect l="l" t="t" r="r" b="b"/>
              <a:pathLst>
                <a:path w="245" h="326" extrusionOk="0">
                  <a:moveTo>
                    <a:pt x="212" y="0"/>
                  </a:moveTo>
                  <a:lnTo>
                    <a:pt x="114" y="33"/>
                  </a:lnTo>
                  <a:lnTo>
                    <a:pt x="33" y="146"/>
                  </a:lnTo>
                  <a:lnTo>
                    <a:pt x="1" y="260"/>
                  </a:lnTo>
                  <a:lnTo>
                    <a:pt x="33" y="293"/>
                  </a:lnTo>
                  <a:lnTo>
                    <a:pt x="66" y="325"/>
                  </a:lnTo>
                  <a:lnTo>
                    <a:pt x="131" y="309"/>
                  </a:lnTo>
                  <a:lnTo>
                    <a:pt x="180" y="146"/>
                  </a:lnTo>
                  <a:lnTo>
                    <a:pt x="245" y="33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1" name="Google Shape;961;p11"/>
            <p:cNvSpPr/>
            <p:nvPr/>
          </p:nvSpPr>
          <p:spPr>
            <a:xfrm>
              <a:off x="3576100" y="1259700"/>
              <a:ext cx="13850" cy="8950"/>
            </a:xfrm>
            <a:custGeom>
              <a:avLst/>
              <a:gdLst/>
              <a:ahLst/>
              <a:cxnLst/>
              <a:rect l="l" t="t" r="r" b="b"/>
              <a:pathLst>
                <a:path w="554" h="358" extrusionOk="0">
                  <a:moveTo>
                    <a:pt x="0" y="0"/>
                  </a:moveTo>
                  <a:lnTo>
                    <a:pt x="147" y="130"/>
                  </a:lnTo>
                  <a:lnTo>
                    <a:pt x="326" y="293"/>
                  </a:lnTo>
                  <a:lnTo>
                    <a:pt x="472" y="358"/>
                  </a:lnTo>
                  <a:lnTo>
                    <a:pt x="553" y="342"/>
                  </a:lnTo>
                  <a:lnTo>
                    <a:pt x="521" y="195"/>
                  </a:lnTo>
                  <a:lnTo>
                    <a:pt x="391" y="81"/>
                  </a:lnTo>
                  <a:lnTo>
                    <a:pt x="163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2" name="Google Shape;962;p11"/>
            <p:cNvSpPr/>
            <p:nvPr/>
          </p:nvSpPr>
          <p:spPr>
            <a:xfrm>
              <a:off x="3336100" y="1124650"/>
              <a:ext cx="7350" cy="8150"/>
            </a:xfrm>
            <a:custGeom>
              <a:avLst/>
              <a:gdLst/>
              <a:ahLst/>
              <a:cxnLst/>
              <a:rect l="l" t="t" r="r" b="b"/>
              <a:pathLst>
                <a:path w="294" h="326" extrusionOk="0">
                  <a:moveTo>
                    <a:pt x="49" y="0"/>
                  </a:moveTo>
                  <a:lnTo>
                    <a:pt x="0" y="147"/>
                  </a:lnTo>
                  <a:lnTo>
                    <a:pt x="65" y="244"/>
                  </a:lnTo>
                  <a:lnTo>
                    <a:pt x="212" y="325"/>
                  </a:lnTo>
                  <a:lnTo>
                    <a:pt x="293" y="24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3" name="Google Shape;963;p11"/>
            <p:cNvSpPr/>
            <p:nvPr/>
          </p:nvSpPr>
          <p:spPr>
            <a:xfrm>
              <a:off x="3348700" y="1122600"/>
              <a:ext cx="33375" cy="20375"/>
            </a:xfrm>
            <a:custGeom>
              <a:avLst/>
              <a:gdLst/>
              <a:ahLst/>
              <a:cxnLst/>
              <a:rect l="l" t="t" r="r" b="b"/>
              <a:pathLst>
                <a:path w="1335" h="815" extrusionOk="0">
                  <a:moveTo>
                    <a:pt x="814" y="1"/>
                  </a:moveTo>
                  <a:lnTo>
                    <a:pt x="277" y="66"/>
                  </a:lnTo>
                  <a:lnTo>
                    <a:pt x="1" y="196"/>
                  </a:lnTo>
                  <a:lnTo>
                    <a:pt x="163" y="473"/>
                  </a:lnTo>
                  <a:lnTo>
                    <a:pt x="375" y="521"/>
                  </a:lnTo>
                  <a:lnTo>
                    <a:pt x="684" y="733"/>
                  </a:lnTo>
                  <a:lnTo>
                    <a:pt x="896" y="814"/>
                  </a:lnTo>
                  <a:lnTo>
                    <a:pt x="1010" y="798"/>
                  </a:lnTo>
                  <a:lnTo>
                    <a:pt x="1172" y="586"/>
                  </a:lnTo>
                  <a:lnTo>
                    <a:pt x="1319" y="489"/>
                  </a:lnTo>
                  <a:lnTo>
                    <a:pt x="1335" y="326"/>
                  </a:lnTo>
                  <a:lnTo>
                    <a:pt x="1319" y="147"/>
                  </a:lnTo>
                  <a:lnTo>
                    <a:pt x="1156" y="66"/>
                  </a:lnTo>
                  <a:lnTo>
                    <a:pt x="8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4" name="Google Shape;964;p11"/>
            <p:cNvSpPr/>
            <p:nvPr/>
          </p:nvSpPr>
          <p:spPr>
            <a:xfrm>
              <a:off x="3369850" y="1184025"/>
              <a:ext cx="18750" cy="8175"/>
            </a:xfrm>
            <a:custGeom>
              <a:avLst/>
              <a:gdLst/>
              <a:ahLst/>
              <a:cxnLst/>
              <a:rect l="l" t="t" r="r" b="b"/>
              <a:pathLst>
                <a:path w="750" h="327" extrusionOk="0">
                  <a:moveTo>
                    <a:pt x="749" y="1"/>
                  </a:moveTo>
                  <a:lnTo>
                    <a:pt x="408" y="33"/>
                  </a:lnTo>
                  <a:lnTo>
                    <a:pt x="1" y="98"/>
                  </a:lnTo>
                  <a:lnTo>
                    <a:pt x="115" y="147"/>
                  </a:lnTo>
                  <a:lnTo>
                    <a:pt x="359" y="310"/>
                  </a:lnTo>
                  <a:lnTo>
                    <a:pt x="522" y="326"/>
                  </a:lnTo>
                  <a:lnTo>
                    <a:pt x="603" y="277"/>
                  </a:lnTo>
                  <a:lnTo>
                    <a:pt x="717" y="163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65" name="Google Shape;965;p11"/>
            <p:cNvSpPr/>
            <p:nvPr/>
          </p:nvSpPr>
          <p:spPr>
            <a:xfrm>
              <a:off x="3241325" y="1120175"/>
              <a:ext cx="215600" cy="126125"/>
            </a:xfrm>
            <a:custGeom>
              <a:avLst/>
              <a:gdLst/>
              <a:ahLst/>
              <a:cxnLst/>
              <a:rect l="l" t="t" r="r" b="b"/>
              <a:pathLst>
                <a:path w="8624" h="5045" extrusionOk="0">
                  <a:moveTo>
                    <a:pt x="2164" y="0"/>
                  </a:moveTo>
                  <a:lnTo>
                    <a:pt x="1692" y="65"/>
                  </a:lnTo>
                  <a:lnTo>
                    <a:pt x="1400" y="98"/>
                  </a:lnTo>
                  <a:lnTo>
                    <a:pt x="1400" y="49"/>
                  </a:lnTo>
                  <a:lnTo>
                    <a:pt x="1383" y="16"/>
                  </a:lnTo>
                  <a:lnTo>
                    <a:pt x="1107" y="423"/>
                  </a:lnTo>
                  <a:lnTo>
                    <a:pt x="651" y="1269"/>
                  </a:lnTo>
                  <a:lnTo>
                    <a:pt x="309" y="2180"/>
                  </a:lnTo>
                  <a:lnTo>
                    <a:pt x="65" y="3108"/>
                  </a:lnTo>
                  <a:lnTo>
                    <a:pt x="0" y="3596"/>
                  </a:lnTo>
                  <a:lnTo>
                    <a:pt x="33" y="3710"/>
                  </a:lnTo>
                  <a:lnTo>
                    <a:pt x="196" y="3873"/>
                  </a:lnTo>
                  <a:lnTo>
                    <a:pt x="261" y="3938"/>
                  </a:lnTo>
                  <a:lnTo>
                    <a:pt x="374" y="3726"/>
                  </a:lnTo>
                  <a:lnTo>
                    <a:pt x="521" y="3466"/>
                  </a:lnTo>
                  <a:lnTo>
                    <a:pt x="651" y="3368"/>
                  </a:lnTo>
                  <a:lnTo>
                    <a:pt x="732" y="3352"/>
                  </a:lnTo>
                  <a:lnTo>
                    <a:pt x="846" y="3466"/>
                  </a:lnTo>
                  <a:lnTo>
                    <a:pt x="1155" y="3547"/>
                  </a:lnTo>
                  <a:lnTo>
                    <a:pt x="1465" y="3628"/>
                  </a:lnTo>
                  <a:lnTo>
                    <a:pt x="1579" y="3921"/>
                  </a:lnTo>
                  <a:lnTo>
                    <a:pt x="1513" y="4231"/>
                  </a:lnTo>
                  <a:lnTo>
                    <a:pt x="1660" y="4312"/>
                  </a:lnTo>
                  <a:lnTo>
                    <a:pt x="1855" y="4279"/>
                  </a:lnTo>
                  <a:lnTo>
                    <a:pt x="2050" y="3954"/>
                  </a:lnTo>
                  <a:lnTo>
                    <a:pt x="2229" y="3384"/>
                  </a:lnTo>
                  <a:lnTo>
                    <a:pt x="2425" y="3189"/>
                  </a:lnTo>
                  <a:lnTo>
                    <a:pt x="2620" y="3271"/>
                  </a:lnTo>
                  <a:lnTo>
                    <a:pt x="2766" y="3417"/>
                  </a:lnTo>
                  <a:lnTo>
                    <a:pt x="2831" y="3531"/>
                  </a:lnTo>
                  <a:lnTo>
                    <a:pt x="2962" y="3645"/>
                  </a:lnTo>
                  <a:lnTo>
                    <a:pt x="3222" y="3661"/>
                  </a:lnTo>
                  <a:lnTo>
                    <a:pt x="3450" y="3612"/>
                  </a:lnTo>
                  <a:lnTo>
                    <a:pt x="3547" y="3628"/>
                  </a:lnTo>
                  <a:lnTo>
                    <a:pt x="3580" y="3807"/>
                  </a:lnTo>
                  <a:lnTo>
                    <a:pt x="3466" y="4149"/>
                  </a:lnTo>
                  <a:lnTo>
                    <a:pt x="3515" y="4344"/>
                  </a:lnTo>
                  <a:lnTo>
                    <a:pt x="3612" y="4523"/>
                  </a:lnTo>
                  <a:lnTo>
                    <a:pt x="3759" y="4344"/>
                  </a:lnTo>
                  <a:lnTo>
                    <a:pt x="3824" y="4003"/>
                  </a:lnTo>
                  <a:lnTo>
                    <a:pt x="3775" y="3807"/>
                  </a:lnTo>
                  <a:lnTo>
                    <a:pt x="3710" y="3742"/>
                  </a:lnTo>
                  <a:lnTo>
                    <a:pt x="3726" y="3645"/>
                  </a:lnTo>
                  <a:lnTo>
                    <a:pt x="3873" y="3596"/>
                  </a:lnTo>
                  <a:lnTo>
                    <a:pt x="3954" y="3596"/>
                  </a:lnTo>
                  <a:lnTo>
                    <a:pt x="4166" y="4149"/>
                  </a:lnTo>
                  <a:lnTo>
                    <a:pt x="4345" y="4816"/>
                  </a:lnTo>
                  <a:lnTo>
                    <a:pt x="4556" y="5044"/>
                  </a:lnTo>
                  <a:lnTo>
                    <a:pt x="4637" y="4849"/>
                  </a:lnTo>
                  <a:lnTo>
                    <a:pt x="4589" y="4556"/>
                  </a:lnTo>
                  <a:lnTo>
                    <a:pt x="4426" y="4296"/>
                  </a:lnTo>
                  <a:lnTo>
                    <a:pt x="4345" y="4019"/>
                  </a:lnTo>
                  <a:lnTo>
                    <a:pt x="4410" y="3840"/>
                  </a:lnTo>
                  <a:lnTo>
                    <a:pt x="4491" y="3840"/>
                  </a:lnTo>
                  <a:lnTo>
                    <a:pt x="4605" y="3889"/>
                  </a:lnTo>
                  <a:lnTo>
                    <a:pt x="4703" y="4084"/>
                  </a:lnTo>
                  <a:lnTo>
                    <a:pt x="4751" y="4426"/>
                  </a:lnTo>
                  <a:lnTo>
                    <a:pt x="4833" y="4621"/>
                  </a:lnTo>
                  <a:lnTo>
                    <a:pt x="4947" y="4686"/>
                  </a:lnTo>
                  <a:lnTo>
                    <a:pt x="5028" y="4686"/>
                  </a:lnTo>
                  <a:lnTo>
                    <a:pt x="5321" y="4735"/>
                  </a:lnTo>
                  <a:lnTo>
                    <a:pt x="5728" y="4686"/>
                  </a:lnTo>
                  <a:lnTo>
                    <a:pt x="5842" y="4588"/>
                  </a:lnTo>
                  <a:lnTo>
                    <a:pt x="5923" y="4279"/>
                  </a:lnTo>
                  <a:lnTo>
                    <a:pt x="5890" y="3938"/>
                  </a:lnTo>
                  <a:lnTo>
                    <a:pt x="5988" y="3970"/>
                  </a:lnTo>
                  <a:lnTo>
                    <a:pt x="6216" y="3856"/>
                  </a:lnTo>
                  <a:lnTo>
                    <a:pt x="6444" y="3661"/>
                  </a:lnTo>
                  <a:lnTo>
                    <a:pt x="6671" y="3612"/>
                  </a:lnTo>
                  <a:lnTo>
                    <a:pt x="6802" y="3710"/>
                  </a:lnTo>
                  <a:lnTo>
                    <a:pt x="6834" y="3986"/>
                  </a:lnTo>
                  <a:lnTo>
                    <a:pt x="6867" y="4442"/>
                  </a:lnTo>
                  <a:lnTo>
                    <a:pt x="6980" y="4686"/>
                  </a:lnTo>
                  <a:lnTo>
                    <a:pt x="7078" y="4751"/>
                  </a:lnTo>
                  <a:lnTo>
                    <a:pt x="7257" y="4231"/>
                  </a:lnTo>
                  <a:lnTo>
                    <a:pt x="7534" y="3775"/>
                  </a:lnTo>
                  <a:lnTo>
                    <a:pt x="7875" y="3531"/>
                  </a:lnTo>
                  <a:lnTo>
                    <a:pt x="7827" y="3384"/>
                  </a:lnTo>
                  <a:lnTo>
                    <a:pt x="7892" y="3075"/>
                  </a:lnTo>
                  <a:lnTo>
                    <a:pt x="8022" y="2782"/>
                  </a:lnTo>
                  <a:lnTo>
                    <a:pt x="8006" y="2522"/>
                  </a:lnTo>
                  <a:lnTo>
                    <a:pt x="7875" y="2392"/>
                  </a:lnTo>
                  <a:lnTo>
                    <a:pt x="7957" y="2441"/>
                  </a:lnTo>
                  <a:lnTo>
                    <a:pt x="8054" y="2376"/>
                  </a:lnTo>
                  <a:lnTo>
                    <a:pt x="8168" y="2148"/>
                  </a:lnTo>
                  <a:lnTo>
                    <a:pt x="8217" y="2148"/>
                  </a:lnTo>
                  <a:lnTo>
                    <a:pt x="8217" y="2034"/>
                  </a:lnTo>
                  <a:lnTo>
                    <a:pt x="8136" y="1871"/>
                  </a:lnTo>
                  <a:lnTo>
                    <a:pt x="7924" y="1741"/>
                  </a:lnTo>
                  <a:lnTo>
                    <a:pt x="7648" y="1643"/>
                  </a:lnTo>
                  <a:lnTo>
                    <a:pt x="7566" y="1481"/>
                  </a:lnTo>
                  <a:lnTo>
                    <a:pt x="7631" y="1285"/>
                  </a:lnTo>
                  <a:lnTo>
                    <a:pt x="7729" y="1155"/>
                  </a:lnTo>
                  <a:lnTo>
                    <a:pt x="7778" y="1074"/>
                  </a:lnTo>
                  <a:lnTo>
                    <a:pt x="7908" y="993"/>
                  </a:lnTo>
                  <a:lnTo>
                    <a:pt x="8087" y="1009"/>
                  </a:lnTo>
                  <a:lnTo>
                    <a:pt x="8315" y="1139"/>
                  </a:lnTo>
                  <a:lnTo>
                    <a:pt x="8461" y="1155"/>
                  </a:lnTo>
                  <a:lnTo>
                    <a:pt x="8542" y="1074"/>
                  </a:lnTo>
                  <a:lnTo>
                    <a:pt x="8591" y="993"/>
                  </a:lnTo>
                  <a:lnTo>
                    <a:pt x="8624" y="749"/>
                  </a:lnTo>
                  <a:lnTo>
                    <a:pt x="8510" y="439"/>
                  </a:lnTo>
                  <a:lnTo>
                    <a:pt x="8087" y="277"/>
                  </a:lnTo>
                  <a:lnTo>
                    <a:pt x="7827" y="293"/>
                  </a:lnTo>
                  <a:lnTo>
                    <a:pt x="7713" y="293"/>
                  </a:lnTo>
                  <a:lnTo>
                    <a:pt x="7485" y="358"/>
                  </a:lnTo>
                  <a:lnTo>
                    <a:pt x="7404" y="504"/>
                  </a:lnTo>
                  <a:lnTo>
                    <a:pt x="7404" y="651"/>
                  </a:lnTo>
                  <a:lnTo>
                    <a:pt x="7290" y="488"/>
                  </a:lnTo>
                  <a:lnTo>
                    <a:pt x="7062" y="391"/>
                  </a:lnTo>
                  <a:lnTo>
                    <a:pt x="6720" y="553"/>
                  </a:lnTo>
                  <a:lnTo>
                    <a:pt x="6281" y="1041"/>
                  </a:lnTo>
                  <a:lnTo>
                    <a:pt x="5972" y="1253"/>
                  </a:lnTo>
                  <a:lnTo>
                    <a:pt x="5744" y="1204"/>
                  </a:lnTo>
                  <a:lnTo>
                    <a:pt x="5646" y="1074"/>
                  </a:lnTo>
                  <a:lnTo>
                    <a:pt x="5500" y="1220"/>
                  </a:lnTo>
                  <a:lnTo>
                    <a:pt x="5337" y="1546"/>
                  </a:lnTo>
                  <a:lnTo>
                    <a:pt x="5207" y="1660"/>
                  </a:lnTo>
                  <a:lnTo>
                    <a:pt x="5109" y="1660"/>
                  </a:lnTo>
                  <a:lnTo>
                    <a:pt x="5126" y="1448"/>
                  </a:lnTo>
                  <a:lnTo>
                    <a:pt x="4979" y="1253"/>
                  </a:lnTo>
                  <a:lnTo>
                    <a:pt x="4719" y="1237"/>
                  </a:lnTo>
                  <a:lnTo>
                    <a:pt x="4458" y="1204"/>
                  </a:lnTo>
                  <a:lnTo>
                    <a:pt x="4377" y="1123"/>
                  </a:lnTo>
                  <a:lnTo>
                    <a:pt x="4035" y="1090"/>
                  </a:lnTo>
                  <a:lnTo>
                    <a:pt x="3352" y="1074"/>
                  </a:lnTo>
                  <a:lnTo>
                    <a:pt x="3075" y="1172"/>
                  </a:lnTo>
                  <a:lnTo>
                    <a:pt x="2929" y="1090"/>
                  </a:lnTo>
                  <a:lnTo>
                    <a:pt x="2783" y="879"/>
                  </a:lnTo>
                  <a:lnTo>
                    <a:pt x="2783" y="732"/>
                  </a:lnTo>
                  <a:lnTo>
                    <a:pt x="2848" y="683"/>
                  </a:lnTo>
                  <a:lnTo>
                    <a:pt x="2652" y="765"/>
                  </a:lnTo>
                  <a:lnTo>
                    <a:pt x="2392" y="1025"/>
                  </a:lnTo>
                  <a:lnTo>
                    <a:pt x="2229" y="960"/>
                  </a:lnTo>
                  <a:lnTo>
                    <a:pt x="2164" y="749"/>
                  </a:lnTo>
                  <a:lnTo>
                    <a:pt x="2343" y="667"/>
                  </a:lnTo>
                  <a:lnTo>
                    <a:pt x="2522" y="472"/>
                  </a:lnTo>
                  <a:lnTo>
                    <a:pt x="2620" y="391"/>
                  </a:lnTo>
                  <a:lnTo>
                    <a:pt x="2490" y="163"/>
                  </a:lnTo>
                  <a:lnTo>
                    <a:pt x="216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6" name="Google Shape;966;p11"/>
          <p:cNvSpPr txBox="1">
            <a:spLocks noGrp="1"/>
          </p:cNvSpPr>
          <p:nvPr>
            <p:ph type="title"/>
          </p:nvPr>
        </p:nvSpPr>
        <p:spPr>
          <a:xfrm>
            <a:off x="2297875" y="3343366"/>
            <a:ext cx="4559700" cy="5352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400" b="0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967" name="Google Shape;967;p11"/>
          <p:cNvSpPr txBox="1">
            <a:spLocks noGrp="1"/>
          </p:cNvSpPr>
          <p:nvPr>
            <p:ph type="subTitle" idx="1"/>
          </p:nvPr>
        </p:nvSpPr>
        <p:spPr>
          <a:xfrm>
            <a:off x="2286425" y="1691720"/>
            <a:ext cx="4559700" cy="1651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2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2100"/>
            </a:lvl9pPr>
          </a:lstStyle>
          <a:p>
            <a:endParaRPr/>
          </a:p>
        </p:txBody>
      </p:sp>
      <p:grpSp>
        <p:nvGrpSpPr>
          <p:cNvPr id="968" name="Google Shape;968;p11"/>
          <p:cNvGrpSpPr/>
          <p:nvPr/>
        </p:nvGrpSpPr>
        <p:grpSpPr>
          <a:xfrm flipH="1">
            <a:off x="7005764" y="3589791"/>
            <a:ext cx="1996585" cy="1251633"/>
            <a:chOff x="6258350" y="861450"/>
            <a:chExt cx="1123950" cy="704550"/>
          </a:xfrm>
        </p:grpSpPr>
        <p:sp>
          <p:nvSpPr>
            <p:cNvPr id="969" name="Google Shape;969;p11"/>
            <p:cNvSpPr/>
            <p:nvPr/>
          </p:nvSpPr>
          <p:spPr>
            <a:xfrm>
              <a:off x="6927900" y="1334525"/>
              <a:ext cx="31350" cy="29725"/>
            </a:xfrm>
            <a:custGeom>
              <a:avLst/>
              <a:gdLst/>
              <a:ahLst/>
              <a:cxnLst/>
              <a:rect l="l" t="t" r="r" b="b"/>
              <a:pathLst>
                <a:path w="1254" h="1189" extrusionOk="0">
                  <a:moveTo>
                    <a:pt x="505" y="1"/>
                  </a:moveTo>
                  <a:lnTo>
                    <a:pt x="294" y="82"/>
                  </a:lnTo>
                  <a:lnTo>
                    <a:pt x="115" y="229"/>
                  </a:lnTo>
                  <a:lnTo>
                    <a:pt x="17" y="456"/>
                  </a:lnTo>
                  <a:lnTo>
                    <a:pt x="1" y="603"/>
                  </a:lnTo>
                  <a:lnTo>
                    <a:pt x="17" y="733"/>
                  </a:lnTo>
                  <a:lnTo>
                    <a:pt x="115" y="961"/>
                  </a:lnTo>
                  <a:lnTo>
                    <a:pt x="294" y="1107"/>
                  </a:lnTo>
                  <a:lnTo>
                    <a:pt x="505" y="1189"/>
                  </a:lnTo>
                  <a:lnTo>
                    <a:pt x="749" y="1189"/>
                  </a:lnTo>
                  <a:lnTo>
                    <a:pt x="961" y="1107"/>
                  </a:lnTo>
                  <a:lnTo>
                    <a:pt x="1140" y="961"/>
                  </a:lnTo>
                  <a:lnTo>
                    <a:pt x="1237" y="733"/>
                  </a:lnTo>
                  <a:lnTo>
                    <a:pt x="1254" y="603"/>
                  </a:lnTo>
                  <a:lnTo>
                    <a:pt x="1237" y="456"/>
                  </a:lnTo>
                  <a:lnTo>
                    <a:pt x="1140" y="229"/>
                  </a:lnTo>
                  <a:lnTo>
                    <a:pt x="961" y="82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0" name="Google Shape;970;p11"/>
            <p:cNvSpPr/>
            <p:nvPr/>
          </p:nvSpPr>
          <p:spPr>
            <a:xfrm>
              <a:off x="6717200" y="1303625"/>
              <a:ext cx="27675" cy="26050"/>
            </a:xfrm>
            <a:custGeom>
              <a:avLst/>
              <a:gdLst/>
              <a:ahLst/>
              <a:cxnLst/>
              <a:rect l="l" t="t" r="r" b="b"/>
              <a:pathLst>
                <a:path w="1107" h="1042" extrusionOk="0">
                  <a:moveTo>
                    <a:pt x="342" y="0"/>
                  </a:moveTo>
                  <a:lnTo>
                    <a:pt x="98" y="196"/>
                  </a:lnTo>
                  <a:lnTo>
                    <a:pt x="0" y="391"/>
                  </a:lnTo>
                  <a:lnTo>
                    <a:pt x="0" y="521"/>
                  </a:lnTo>
                  <a:lnTo>
                    <a:pt x="0" y="651"/>
                  </a:lnTo>
                  <a:lnTo>
                    <a:pt x="98" y="846"/>
                  </a:lnTo>
                  <a:lnTo>
                    <a:pt x="342" y="1042"/>
                  </a:lnTo>
                  <a:lnTo>
                    <a:pt x="749" y="1042"/>
                  </a:lnTo>
                  <a:lnTo>
                    <a:pt x="1009" y="846"/>
                  </a:lnTo>
                  <a:lnTo>
                    <a:pt x="1090" y="651"/>
                  </a:lnTo>
                  <a:lnTo>
                    <a:pt x="1107" y="521"/>
                  </a:lnTo>
                  <a:lnTo>
                    <a:pt x="1090" y="391"/>
                  </a:lnTo>
                  <a:lnTo>
                    <a:pt x="1009" y="196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1" name="Google Shape;971;p11"/>
            <p:cNvSpPr/>
            <p:nvPr/>
          </p:nvSpPr>
          <p:spPr>
            <a:xfrm>
              <a:off x="6884775" y="1479750"/>
              <a:ext cx="19550" cy="17100"/>
            </a:xfrm>
            <a:custGeom>
              <a:avLst/>
              <a:gdLst/>
              <a:ahLst/>
              <a:cxnLst/>
              <a:rect l="l" t="t" r="r" b="b"/>
              <a:pathLst>
                <a:path w="782" h="684" extrusionOk="0">
                  <a:moveTo>
                    <a:pt x="245" y="1"/>
                  </a:moveTo>
                  <a:lnTo>
                    <a:pt x="33" y="180"/>
                  </a:lnTo>
                  <a:lnTo>
                    <a:pt x="1" y="342"/>
                  </a:lnTo>
                  <a:lnTo>
                    <a:pt x="33" y="505"/>
                  </a:lnTo>
                  <a:lnTo>
                    <a:pt x="245" y="684"/>
                  </a:lnTo>
                  <a:lnTo>
                    <a:pt x="522" y="684"/>
                  </a:lnTo>
                  <a:lnTo>
                    <a:pt x="749" y="505"/>
                  </a:lnTo>
                  <a:lnTo>
                    <a:pt x="782" y="342"/>
                  </a:lnTo>
                  <a:lnTo>
                    <a:pt x="749" y="180"/>
                  </a:lnTo>
                  <a:lnTo>
                    <a:pt x="5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2" name="Google Shape;972;p11"/>
            <p:cNvSpPr/>
            <p:nvPr/>
          </p:nvSpPr>
          <p:spPr>
            <a:xfrm>
              <a:off x="6816050" y="1361775"/>
              <a:ext cx="26050" cy="24450"/>
            </a:xfrm>
            <a:custGeom>
              <a:avLst/>
              <a:gdLst/>
              <a:ahLst/>
              <a:cxnLst/>
              <a:rect l="l" t="t" r="r" b="b"/>
              <a:pathLst>
                <a:path w="1042" h="978" extrusionOk="0">
                  <a:moveTo>
                    <a:pt x="326" y="1"/>
                  </a:moveTo>
                  <a:lnTo>
                    <a:pt x="98" y="180"/>
                  </a:lnTo>
                  <a:lnTo>
                    <a:pt x="0" y="359"/>
                  </a:lnTo>
                  <a:lnTo>
                    <a:pt x="0" y="489"/>
                  </a:lnTo>
                  <a:lnTo>
                    <a:pt x="0" y="603"/>
                  </a:lnTo>
                  <a:lnTo>
                    <a:pt x="98" y="798"/>
                  </a:lnTo>
                  <a:lnTo>
                    <a:pt x="326" y="977"/>
                  </a:lnTo>
                  <a:lnTo>
                    <a:pt x="716" y="977"/>
                  </a:lnTo>
                  <a:lnTo>
                    <a:pt x="960" y="798"/>
                  </a:lnTo>
                  <a:lnTo>
                    <a:pt x="1041" y="603"/>
                  </a:lnTo>
                  <a:lnTo>
                    <a:pt x="1041" y="489"/>
                  </a:lnTo>
                  <a:lnTo>
                    <a:pt x="1041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3" name="Google Shape;973;p11"/>
            <p:cNvSpPr/>
            <p:nvPr/>
          </p:nvSpPr>
          <p:spPr>
            <a:xfrm>
              <a:off x="6664325" y="1373175"/>
              <a:ext cx="26450" cy="18325"/>
            </a:xfrm>
            <a:custGeom>
              <a:avLst/>
              <a:gdLst/>
              <a:ahLst/>
              <a:cxnLst/>
              <a:rect l="l" t="t" r="r" b="b"/>
              <a:pathLst>
                <a:path w="1058" h="733" extrusionOk="0">
                  <a:moveTo>
                    <a:pt x="277" y="1"/>
                  </a:moveTo>
                  <a:lnTo>
                    <a:pt x="179" y="49"/>
                  </a:lnTo>
                  <a:lnTo>
                    <a:pt x="114" y="98"/>
                  </a:lnTo>
                  <a:lnTo>
                    <a:pt x="49" y="180"/>
                  </a:lnTo>
                  <a:lnTo>
                    <a:pt x="16" y="261"/>
                  </a:lnTo>
                  <a:lnTo>
                    <a:pt x="0" y="359"/>
                  </a:lnTo>
                  <a:lnTo>
                    <a:pt x="33" y="505"/>
                  </a:lnTo>
                  <a:lnTo>
                    <a:pt x="228" y="700"/>
                  </a:lnTo>
                  <a:lnTo>
                    <a:pt x="374" y="733"/>
                  </a:lnTo>
                  <a:lnTo>
                    <a:pt x="700" y="733"/>
                  </a:lnTo>
                  <a:lnTo>
                    <a:pt x="797" y="716"/>
                  </a:lnTo>
                  <a:lnTo>
                    <a:pt x="879" y="684"/>
                  </a:lnTo>
                  <a:lnTo>
                    <a:pt x="960" y="619"/>
                  </a:lnTo>
                  <a:lnTo>
                    <a:pt x="1009" y="554"/>
                  </a:lnTo>
                  <a:lnTo>
                    <a:pt x="1058" y="472"/>
                  </a:lnTo>
                  <a:lnTo>
                    <a:pt x="1058" y="375"/>
                  </a:lnTo>
                  <a:lnTo>
                    <a:pt x="1041" y="228"/>
                  </a:lnTo>
                  <a:lnTo>
                    <a:pt x="960" y="114"/>
                  </a:lnTo>
                  <a:lnTo>
                    <a:pt x="960" y="98"/>
                  </a:lnTo>
                  <a:lnTo>
                    <a:pt x="846" y="17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4" name="Google Shape;974;p11"/>
            <p:cNvSpPr/>
            <p:nvPr/>
          </p:nvSpPr>
          <p:spPr>
            <a:xfrm>
              <a:off x="6559375" y="1284500"/>
              <a:ext cx="15875" cy="15075"/>
            </a:xfrm>
            <a:custGeom>
              <a:avLst/>
              <a:gdLst/>
              <a:ahLst/>
              <a:cxnLst/>
              <a:rect l="l" t="t" r="r" b="b"/>
              <a:pathLst>
                <a:path w="635" h="603" extrusionOk="0">
                  <a:moveTo>
                    <a:pt x="195" y="1"/>
                  </a:moveTo>
                  <a:lnTo>
                    <a:pt x="16" y="163"/>
                  </a:lnTo>
                  <a:lnTo>
                    <a:pt x="0" y="310"/>
                  </a:lnTo>
                  <a:lnTo>
                    <a:pt x="16" y="456"/>
                  </a:lnTo>
                  <a:lnTo>
                    <a:pt x="195" y="603"/>
                  </a:lnTo>
                  <a:lnTo>
                    <a:pt x="440" y="603"/>
                  </a:lnTo>
                  <a:lnTo>
                    <a:pt x="618" y="456"/>
                  </a:lnTo>
                  <a:lnTo>
                    <a:pt x="635" y="310"/>
                  </a:lnTo>
                  <a:lnTo>
                    <a:pt x="618" y="163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5" name="Google Shape;975;p11"/>
            <p:cNvSpPr/>
            <p:nvPr/>
          </p:nvSpPr>
          <p:spPr>
            <a:xfrm>
              <a:off x="6443850" y="13487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12" y="0"/>
                  </a:moveTo>
                  <a:lnTo>
                    <a:pt x="17" y="179"/>
                  </a:lnTo>
                  <a:lnTo>
                    <a:pt x="0" y="342"/>
                  </a:lnTo>
                  <a:lnTo>
                    <a:pt x="17" y="505"/>
                  </a:lnTo>
                  <a:lnTo>
                    <a:pt x="228" y="684"/>
                  </a:lnTo>
                  <a:lnTo>
                    <a:pt x="488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6" name="Google Shape;976;p11"/>
            <p:cNvSpPr/>
            <p:nvPr/>
          </p:nvSpPr>
          <p:spPr>
            <a:xfrm>
              <a:off x="6379975" y="1326000"/>
              <a:ext cx="14275" cy="13850"/>
            </a:xfrm>
            <a:custGeom>
              <a:avLst/>
              <a:gdLst/>
              <a:ahLst/>
              <a:cxnLst/>
              <a:rect l="l" t="t" r="r" b="b"/>
              <a:pathLst>
                <a:path w="571" h="554" extrusionOk="0">
                  <a:moveTo>
                    <a:pt x="180" y="0"/>
                  </a:moveTo>
                  <a:lnTo>
                    <a:pt x="17" y="147"/>
                  </a:lnTo>
                  <a:lnTo>
                    <a:pt x="1" y="277"/>
                  </a:lnTo>
                  <a:lnTo>
                    <a:pt x="17" y="407"/>
                  </a:lnTo>
                  <a:lnTo>
                    <a:pt x="180" y="553"/>
                  </a:lnTo>
                  <a:lnTo>
                    <a:pt x="391" y="553"/>
                  </a:lnTo>
                  <a:lnTo>
                    <a:pt x="554" y="407"/>
                  </a:lnTo>
                  <a:lnTo>
                    <a:pt x="570" y="277"/>
                  </a:lnTo>
                  <a:lnTo>
                    <a:pt x="554" y="147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7" name="Google Shape;977;p11"/>
            <p:cNvSpPr/>
            <p:nvPr/>
          </p:nvSpPr>
          <p:spPr>
            <a:xfrm>
              <a:off x="6283975" y="1345925"/>
              <a:ext cx="26475" cy="32975"/>
            </a:xfrm>
            <a:custGeom>
              <a:avLst/>
              <a:gdLst/>
              <a:ahLst/>
              <a:cxnLst/>
              <a:rect l="l" t="t" r="r" b="b"/>
              <a:pathLst>
                <a:path w="1059" h="1319" extrusionOk="0">
                  <a:moveTo>
                    <a:pt x="538" y="0"/>
                  </a:moveTo>
                  <a:lnTo>
                    <a:pt x="342" y="33"/>
                  </a:lnTo>
                  <a:lnTo>
                    <a:pt x="98" y="277"/>
                  </a:lnTo>
                  <a:lnTo>
                    <a:pt x="66" y="472"/>
                  </a:lnTo>
                  <a:lnTo>
                    <a:pt x="50" y="570"/>
                  </a:lnTo>
                  <a:lnTo>
                    <a:pt x="17" y="651"/>
                  </a:lnTo>
                  <a:lnTo>
                    <a:pt x="17" y="716"/>
                  </a:lnTo>
                  <a:lnTo>
                    <a:pt x="1" y="830"/>
                  </a:lnTo>
                  <a:lnTo>
                    <a:pt x="17" y="928"/>
                  </a:lnTo>
                  <a:lnTo>
                    <a:pt x="66" y="1058"/>
                  </a:lnTo>
                  <a:lnTo>
                    <a:pt x="196" y="1204"/>
                  </a:lnTo>
                  <a:lnTo>
                    <a:pt x="391" y="1286"/>
                  </a:lnTo>
                  <a:lnTo>
                    <a:pt x="521" y="1318"/>
                  </a:lnTo>
                  <a:lnTo>
                    <a:pt x="733" y="1286"/>
                  </a:lnTo>
                  <a:lnTo>
                    <a:pt x="896" y="1156"/>
                  </a:lnTo>
                  <a:lnTo>
                    <a:pt x="977" y="1058"/>
                  </a:lnTo>
                  <a:lnTo>
                    <a:pt x="1026" y="960"/>
                  </a:lnTo>
                  <a:lnTo>
                    <a:pt x="1042" y="847"/>
                  </a:lnTo>
                  <a:lnTo>
                    <a:pt x="1058" y="749"/>
                  </a:lnTo>
                  <a:lnTo>
                    <a:pt x="1042" y="651"/>
                  </a:lnTo>
                  <a:lnTo>
                    <a:pt x="1010" y="586"/>
                  </a:lnTo>
                  <a:lnTo>
                    <a:pt x="993" y="472"/>
                  </a:lnTo>
                  <a:lnTo>
                    <a:pt x="993" y="342"/>
                  </a:lnTo>
                  <a:lnTo>
                    <a:pt x="928" y="228"/>
                  </a:lnTo>
                  <a:lnTo>
                    <a:pt x="863" y="131"/>
                  </a:lnTo>
                  <a:lnTo>
                    <a:pt x="766" y="49"/>
                  </a:lnTo>
                  <a:lnTo>
                    <a:pt x="652" y="17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8" name="Google Shape;978;p11"/>
            <p:cNvSpPr/>
            <p:nvPr/>
          </p:nvSpPr>
          <p:spPr>
            <a:xfrm>
              <a:off x="6914075" y="1214525"/>
              <a:ext cx="26050" cy="24025"/>
            </a:xfrm>
            <a:custGeom>
              <a:avLst/>
              <a:gdLst/>
              <a:ahLst/>
              <a:cxnLst/>
              <a:rect l="l" t="t" r="r" b="b"/>
              <a:pathLst>
                <a:path w="1042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0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6" y="961"/>
                  </a:lnTo>
                  <a:lnTo>
                    <a:pt x="960" y="798"/>
                  </a:lnTo>
                  <a:lnTo>
                    <a:pt x="1042" y="603"/>
                  </a:lnTo>
                  <a:lnTo>
                    <a:pt x="1042" y="489"/>
                  </a:lnTo>
                  <a:lnTo>
                    <a:pt x="1042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79" name="Google Shape;979;p11"/>
            <p:cNvSpPr/>
            <p:nvPr/>
          </p:nvSpPr>
          <p:spPr>
            <a:xfrm>
              <a:off x="7067025" y="1350000"/>
              <a:ext cx="15075" cy="14650"/>
            </a:xfrm>
            <a:custGeom>
              <a:avLst/>
              <a:gdLst/>
              <a:ahLst/>
              <a:cxnLst/>
              <a:rect l="l" t="t" r="r" b="b"/>
              <a:pathLst>
                <a:path w="603" h="586" extrusionOk="0">
                  <a:moveTo>
                    <a:pt x="179" y="0"/>
                  </a:moveTo>
                  <a:lnTo>
                    <a:pt x="17" y="147"/>
                  </a:lnTo>
                  <a:lnTo>
                    <a:pt x="0" y="293"/>
                  </a:lnTo>
                  <a:lnTo>
                    <a:pt x="17" y="439"/>
                  </a:lnTo>
                  <a:lnTo>
                    <a:pt x="179" y="586"/>
                  </a:lnTo>
                  <a:lnTo>
                    <a:pt x="407" y="586"/>
                  </a:lnTo>
                  <a:lnTo>
                    <a:pt x="586" y="439"/>
                  </a:lnTo>
                  <a:lnTo>
                    <a:pt x="602" y="293"/>
                  </a:lnTo>
                  <a:lnTo>
                    <a:pt x="586" y="147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0" name="Google Shape;980;p11"/>
            <p:cNvSpPr/>
            <p:nvPr/>
          </p:nvSpPr>
          <p:spPr>
            <a:xfrm>
              <a:off x="7355825" y="1541975"/>
              <a:ext cx="26475" cy="24025"/>
            </a:xfrm>
            <a:custGeom>
              <a:avLst/>
              <a:gdLst/>
              <a:ahLst/>
              <a:cxnLst/>
              <a:rect l="l" t="t" r="r" b="b"/>
              <a:pathLst>
                <a:path w="1059" h="961" extrusionOk="0">
                  <a:moveTo>
                    <a:pt x="326" y="1"/>
                  </a:moveTo>
                  <a:lnTo>
                    <a:pt x="98" y="164"/>
                  </a:lnTo>
                  <a:lnTo>
                    <a:pt x="17" y="359"/>
                  </a:lnTo>
                  <a:lnTo>
                    <a:pt x="1" y="473"/>
                  </a:lnTo>
                  <a:lnTo>
                    <a:pt x="17" y="603"/>
                  </a:lnTo>
                  <a:lnTo>
                    <a:pt x="98" y="782"/>
                  </a:lnTo>
                  <a:lnTo>
                    <a:pt x="326" y="961"/>
                  </a:lnTo>
                  <a:lnTo>
                    <a:pt x="733" y="961"/>
                  </a:lnTo>
                  <a:lnTo>
                    <a:pt x="961" y="782"/>
                  </a:lnTo>
                  <a:lnTo>
                    <a:pt x="1042" y="603"/>
                  </a:lnTo>
                  <a:lnTo>
                    <a:pt x="1058" y="473"/>
                  </a:lnTo>
                  <a:lnTo>
                    <a:pt x="1042" y="359"/>
                  </a:lnTo>
                  <a:lnTo>
                    <a:pt x="961" y="164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1" name="Google Shape;981;p11"/>
            <p:cNvSpPr/>
            <p:nvPr/>
          </p:nvSpPr>
          <p:spPr>
            <a:xfrm>
              <a:off x="6371025" y="1178325"/>
              <a:ext cx="32175" cy="39900"/>
            </a:xfrm>
            <a:custGeom>
              <a:avLst/>
              <a:gdLst/>
              <a:ahLst/>
              <a:cxnLst/>
              <a:rect l="l" t="t" r="r" b="b"/>
              <a:pathLst>
                <a:path w="1287" h="1596" extrusionOk="0">
                  <a:moveTo>
                    <a:pt x="521" y="1"/>
                  </a:moveTo>
                  <a:lnTo>
                    <a:pt x="294" y="98"/>
                  </a:lnTo>
                  <a:lnTo>
                    <a:pt x="115" y="277"/>
                  </a:lnTo>
                  <a:lnTo>
                    <a:pt x="17" y="489"/>
                  </a:lnTo>
                  <a:lnTo>
                    <a:pt x="17" y="619"/>
                  </a:lnTo>
                  <a:lnTo>
                    <a:pt x="1" y="945"/>
                  </a:lnTo>
                  <a:lnTo>
                    <a:pt x="17" y="1124"/>
                  </a:lnTo>
                  <a:lnTo>
                    <a:pt x="82" y="1270"/>
                  </a:lnTo>
                  <a:lnTo>
                    <a:pt x="180" y="1400"/>
                  </a:lnTo>
                  <a:lnTo>
                    <a:pt x="310" y="1514"/>
                  </a:lnTo>
                  <a:lnTo>
                    <a:pt x="473" y="1579"/>
                  </a:lnTo>
                  <a:lnTo>
                    <a:pt x="652" y="1595"/>
                  </a:lnTo>
                  <a:lnTo>
                    <a:pt x="782" y="1579"/>
                  </a:lnTo>
                  <a:lnTo>
                    <a:pt x="1010" y="1481"/>
                  </a:lnTo>
                  <a:lnTo>
                    <a:pt x="1172" y="1302"/>
                  </a:lnTo>
                  <a:lnTo>
                    <a:pt x="1286" y="1075"/>
                  </a:lnTo>
                  <a:lnTo>
                    <a:pt x="1286" y="945"/>
                  </a:lnTo>
                  <a:lnTo>
                    <a:pt x="1270" y="619"/>
                  </a:lnTo>
                  <a:lnTo>
                    <a:pt x="1254" y="456"/>
                  </a:lnTo>
                  <a:lnTo>
                    <a:pt x="1189" y="310"/>
                  </a:lnTo>
                  <a:lnTo>
                    <a:pt x="1091" y="180"/>
                  </a:lnTo>
                  <a:lnTo>
                    <a:pt x="961" y="66"/>
                  </a:lnTo>
                  <a:lnTo>
                    <a:pt x="814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2" name="Google Shape;982;p11"/>
            <p:cNvSpPr/>
            <p:nvPr/>
          </p:nvSpPr>
          <p:spPr>
            <a:xfrm>
              <a:off x="6258350" y="1114875"/>
              <a:ext cx="29325" cy="27275"/>
            </a:xfrm>
            <a:custGeom>
              <a:avLst/>
              <a:gdLst/>
              <a:ahLst/>
              <a:cxnLst/>
              <a:rect l="l" t="t" r="r" b="b"/>
              <a:pathLst>
                <a:path w="1173" h="1091" extrusionOk="0">
                  <a:moveTo>
                    <a:pt x="359" y="1"/>
                  </a:moveTo>
                  <a:lnTo>
                    <a:pt x="98" y="196"/>
                  </a:lnTo>
                  <a:lnTo>
                    <a:pt x="17" y="407"/>
                  </a:lnTo>
                  <a:lnTo>
                    <a:pt x="1" y="554"/>
                  </a:lnTo>
                  <a:lnTo>
                    <a:pt x="17" y="684"/>
                  </a:lnTo>
                  <a:lnTo>
                    <a:pt x="98" y="895"/>
                  </a:lnTo>
                  <a:lnTo>
                    <a:pt x="359" y="1091"/>
                  </a:lnTo>
                  <a:lnTo>
                    <a:pt x="798" y="1091"/>
                  </a:lnTo>
                  <a:lnTo>
                    <a:pt x="1058" y="895"/>
                  </a:lnTo>
                  <a:lnTo>
                    <a:pt x="1156" y="684"/>
                  </a:lnTo>
                  <a:lnTo>
                    <a:pt x="1172" y="554"/>
                  </a:lnTo>
                  <a:lnTo>
                    <a:pt x="1156" y="407"/>
                  </a:lnTo>
                  <a:lnTo>
                    <a:pt x="1058" y="196"/>
                  </a:lnTo>
                  <a:lnTo>
                    <a:pt x="7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3" name="Google Shape;983;p11"/>
            <p:cNvSpPr/>
            <p:nvPr/>
          </p:nvSpPr>
          <p:spPr>
            <a:xfrm>
              <a:off x="6420250" y="1011975"/>
              <a:ext cx="26050" cy="26450"/>
            </a:xfrm>
            <a:custGeom>
              <a:avLst/>
              <a:gdLst/>
              <a:ahLst/>
              <a:cxnLst/>
              <a:rect l="l" t="t" r="r" b="b"/>
              <a:pathLst>
                <a:path w="1042" h="1058" extrusionOk="0">
                  <a:moveTo>
                    <a:pt x="537" y="0"/>
                  </a:moveTo>
                  <a:lnTo>
                    <a:pt x="342" y="114"/>
                  </a:lnTo>
                  <a:lnTo>
                    <a:pt x="293" y="195"/>
                  </a:lnTo>
                  <a:lnTo>
                    <a:pt x="228" y="293"/>
                  </a:lnTo>
                  <a:lnTo>
                    <a:pt x="228" y="325"/>
                  </a:lnTo>
                  <a:lnTo>
                    <a:pt x="212" y="358"/>
                  </a:lnTo>
                  <a:lnTo>
                    <a:pt x="180" y="391"/>
                  </a:lnTo>
                  <a:lnTo>
                    <a:pt x="33" y="570"/>
                  </a:lnTo>
                  <a:lnTo>
                    <a:pt x="17" y="635"/>
                  </a:lnTo>
                  <a:lnTo>
                    <a:pt x="1" y="683"/>
                  </a:lnTo>
                  <a:lnTo>
                    <a:pt x="1" y="749"/>
                  </a:lnTo>
                  <a:lnTo>
                    <a:pt x="1" y="814"/>
                  </a:lnTo>
                  <a:lnTo>
                    <a:pt x="33" y="895"/>
                  </a:lnTo>
                  <a:lnTo>
                    <a:pt x="82" y="960"/>
                  </a:lnTo>
                  <a:lnTo>
                    <a:pt x="131" y="993"/>
                  </a:lnTo>
                  <a:lnTo>
                    <a:pt x="180" y="1025"/>
                  </a:lnTo>
                  <a:lnTo>
                    <a:pt x="228" y="1041"/>
                  </a:lnTo>
                  <a:lnTo>
                    <a:pt x="261" y="1041"/>
                  </a:lnTo>
                  <a:lnTo>
                    <a:pt x="326" y="1058"/>
                  </a:lnTo>
                  <a:lnTo>
                    <a:pt x="391" y="1041"/>
                  </a:lnTo>
                  <a:lnTo>
                    <a:pt x="472" y="1009"/>
                  </a:lnTo>
                  <a:lnTo>
                    <a:pt x="651" y="879"/>
                  </a:lnTo>
                  <a:lnTo>
                    <a:pt x="668" y="862"/>
                  </a:lnTo>
                  <a:lnTo>
                    <a:pt x="700" y="846"/>
                  </a:lnTo>
                  <a:lnTo>
                    <a:pt x="749" y="814"/>
                  </a:lnTo>
                  <a:lnTo>
                    <a:pt x="847" y="765"/>
                  </a:lnTo>
                  <a:lnTo>
                    <a:pt x="928" y="700"/>
                  </a:lnTo>
                  <a:lnTo>
                    <a:pt x="1042" y="521"/>
                  </a:lnTo>
                  <a:lnTo>
                    <a:pt x="1042" y="407"/>
                  </a:lnTo>
                  <a:lnTo>
                    <a:pt x="1042" y="325"/>
                  </a:lnTo>
                  <a:lnTo>
                    <a:pt x="1009" y="244"/>
                  </a:lnTo>
                  <a:lnTo>
                    <a:pt x="993" y="179"/>
                  </a:lnTo>
                  <a:lnTo>
                    <a:pt x="928" y="114"/>
                  </a:lnTo>
                  <a:lnTo>
                    <a:pt x="847" y="49"/>
                  </a:lnTo>
                  <a:lnTo>
                    <a:pt x="749" y="16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4" name="Google Shape;984;p11"/>
            <p:cNvSpPr/>
            <p:nvPr/>
          </p:nvSpPr>
          <p:spPr>
            <a:xfrm>
              <a:off x="6308800" y="976975"/>
              <a:ext cx="26450" cy="24850"/>
            </a:xfrm>
            <a:custGeom>
              <a:avLst/>
              <a:gdLst/>
              <a:ahLst/>
              <a:cxnLst/>
              <a:rect l="l" t="t" r="r" b="b"/>
              <a:pathLst>
                <a:path w="1058" h="994" extrusionOk="0">
                  <a:moveTo>
                    <a:pt x="326" y="1"/>
                  </a:moveTo>
                  <a:lnTo>
                    <a:pt x="82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19"/>
                  </a:lnTo>
                  <a:lnTo>
                    <a:pt x="82" y="814"/>
                  </a:lnTo>
                  <a:lnTo>
                    <a:pt x="326" y="993"/>
                  </a:lnTo>
                  <a:lnTo>
                    <a:pt x="716" y="993"/>
                  </a:lnTo>
                  <a:lnTo>
                    <a:pt x="960" y="814"/>
                  </a:lnTo>
                  <a:lnTo>
                    <a:pt x="1042" y="619"/>
                  </a:lnTo>
                  <a:lnTo>
                    <a:pt x="1058" y="505"/>
                  </a:lnTo>
                  <a:lnTo>
                    <a:pt x="1042" y="375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5" name="Google Shape;985;p11"/>
            <p:cNvSpPr/>
            <p:nvPr/>
          </p:nvSpPr>
          <p:spPr>
            <a:xfrm>
              <a:off x="6331975" y="861450"/>
              <a:ext cx="12225" cy="10600"/>
            </a:xfrm>
            <a:custGeom>
              <a:avLst/>
              <a:gdLst/>
              <a:ahLst/>
              <a:cxnLst/>
              <a:rect l="l" t="t" r="r" b="b"/>
              <a:pathLst>
                <a:path w="489" h="424" extrusionOk="0">
                  <a:moveTo>
                    <a:pt x="163" y="1"/>
                  </a:moveTo>
                  <a:lnTo>
                    <a:pt x="33" y="115"/>
                  </a:lnTo>
                  <a:lnTo>
                    <a:pt x="1" y="212"/>
                  </a:lnTo>
                  <a:lnTo>
                    <a:pt x="33" y="310"/>
                  </a:lnTo>
                  <a:lnTo>
                    <a:pt x="163" y="424"/>
                  </a:lnTo>
                  <a:lnTo>
                    <a:pt x="326" y="424"/>
                  </a:lnTo>
                  <a:lnTo>
                    <a:pt x="473" y="310"/>
                  </a:lnTo>
                  <a:lnTo>
                    <a:pt x="489" y="212"/>
                  </a:lnTo>
                  <a:lnTo>
                    <a:pt x="473" y="115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986" name="Google Shape;986;p11"/>
          <p:cNvGrpSpPr/>
          <p:nvPr/>
        </p:nvGrpSpPr>
        <p:grpSpPr>
          <a:xfrm>
            <a:off x="655814" y="3703666"/>
            <a:ext cx="1996585" cy="1251633"/>
            <a:chOff x="6258350" y="861450"/>
            <a:chExt cx="1123950" cy="704550"/>
          </a:xfrm>
        </p:grpSpPr>
        <p:sp>
          <p:nvSpPr>
            <p:cNvPr id="987" name="Google Shape;987;p11"/>
            <p:cNvSpPr/>
            <p:nvPr/>
          </p:nvSpPr>
          <p:spPr>
            <a:xfrm>
              <a:off x="6927900" y="1334525"/>
              <a:ext cx="31350" cy="29725"/>
            </a:xfrm>
            <a:custGeom>
              <a:avLst/>
              <a:gdLst/>
              <a:ahLst/>
              <a:cxnLst/>
              <a:rect l="l" t="t" r="r" b="b"/>
              <a:pathLst>
                <a:path w="1254" h="1189" extrusionOk="0">
                  <a:moveTo>
                    <a:pt x="505" y="1"/>
                  </a:moveTo>
                  <a:lnTo>
                    <a:pt x="294" y="82"/>
                  </a:lnTo>
                  <a:lnTo>
                    <a:pt x="115" y="229"/>
                  </a:lnTo>
                  <a:lnTo>
                    <a:pt x="17" y="456"/>
                  </a:lnTo>
                  <a:lnTo>
                    <a:pt x="1" y="603"/>
                  </a:lnTo>
                  <a:lnTo>
                    <a:pt x="17" y="733"/>
                  </a:lnTo>
                  <a:lnTo>
                    <a:pt x="115" y="961"/>
                  </a:lnTo>
                  <a:lnTo>
                    <a:pt x="294" y="1107"/>
                  </a:lnTo>
                  <a:lnTo>
                    <a:pt x="505" y="1189"/>
                  </a:lnTo>
                  <a:lnTo>
                    <a:pt x="749" y="1189"/>
                  </a:lnTo>
                  <a:lnTo>
                    <a:pt x="961" y="1107"/>
                  </a:lnTo>
                  <a:lnTo>
                    <a:pt x="1140" y="961"/>
                  </a:lnTo>
                  <a:lnTo>
                    <a:pt x="1237" y="733"/>
                  </a:lnTo>
                  <a:lnTo>
                    <a:pt x="1254" y="603"/>
                  </a:lnTo>
                  <a:lnTo>
                    <a:pt x="1237" y="456"/>
                  </a:lnTo>
                  <a:lnTo>
                    <a:pt x="1140" y="229"/>
                  </a:lnTo>
                  <a:lnTo>
                    <a:pt x="961" y="82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8" name="Google Shape;988;p11"/>
            <p:cNvSpPr/>
            <p:nvPr/>
          </p:nvSpPr>
          <p:spPr>
            <a:xfrm>
              <a:off x="6717200" y="1303625"/>
              <a:ext cx="27675" cy="26050"/>
            </a:xfrm>
            <a:custGeom>
              <a:avLst/>
              <a:gdLst/>
              <a:ahLst/>
              <a:cxnLst/>
              <a:rect l="l" t="t" r="r" b="b"/>
              <a:pathLst>
                <a:path w="1107" h="1042" extrusionOk="0">
                  <a:moveTo>
                    <a:pt x="342" y="0"/>
                  </a:moveTo>
                  <a:lnTo>
                    <a:pt x="98" y="196"/>
                  </a:lnTo>
                  <a:lnTo>
                    <a:pt x="0" y="391"/>
                  </a:lnTo>
                  <a:lnTo>
                    <a:pt x="0" y="521"/>
                  </a:lnTo>
                  <a:lnTo>
                    <a:pt x="0" y="651"/>
                  </a:lnTo>
                  <a:lnTo>
                    <a:pt x="98" y="846"/>
                  </a:lnTo>
                  <a:lnTo>
                    <a:pt x="342" y="1042"/>
                  </a:lnTo>
                  <a:lnTo>
                    <a:pt x="749" y="1042"/>
                  </a:lnTo>
                  <a:lnTo>
                    <a:pt x="1009" y="846"/>
                  </a:lnTo>
                  <a:lnTo>
                    <a:pt x="1090" y="651"/>
                  </a:lnTo>
                  <a:lnTo>
                    <a:pt x="1107" y="521"/>
                  </a:lnTo>
                  <a:lnTo>
                    <a:pt x="1090" y="391"/>
                  </a:lnTo>
                  <a:lnTo>
                    <a:pt x="1009" y="196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89" name="Google Shape;989;p11"/>
            <p:cNvSpPr/>
            <p:nvPr/>
          </p:nvSpPr>
          <p:spPr>
            <a:xfrm>
              <a:off x="6884775" y="1479750"/>
              <a:ext cx="19550" cy="17100"/>
            </a:xfrm>
            <a:custGeom>
              <a:avLst/>
              <a:gdLst/>
              <a:ahLst/>
              <a:cxnLst/>
              <a:rect l="l" t="t" r="r" b="b"/>
              <a:pathLst>
                <a:path w="782" h="684" extrusionOk="0">
                  <a:moveTo>
                    <a:pt x="245" y="1"/>
                  </a:moveTo>
                  <a:lnTo>
                    <a:pt x="33" y="180"/>
                  </a:lnTo>
                  <a:lnTo>
                    <a:pt x="1" y="342"/>
                  </a:lnTo>
                  <a:lnTo>
                    <a:pt x="33" y="505"/>
                  </a:lnTo>
                  <a:lnTo>
                    <a:pt x="245" y="684"/>
                  </a:lnTo>
                  <a:lnTo>
                    <a:pt x="522" y="684"/>
                  </a:lnTo>
                  <a:lnTo>
                    <a:pt x="749" y="505"/>
                  </a:lnTo>
                  <a:lnTo>
                    <a:pt x="782" y="342"/>
                  </a:lnTo>
                  <a:lnTo>
                    <a:pt x="749" y="180"/>
                  </a:lnTo>
                  <a:lnTo>
                    <a:pt x="52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0" name="Google Shape;990;p11"/>
            <p:cNvSpPr/>
            <p:nvPr/>
          </p:nvSpPr>
          <p:spPr>
            <a:xfrm>
              <a:off x="6816050" y="1361775"/>
              <a:ext cx="26050" cy="24450"/>
            </a:xfrm>
            <a:custGeom>
              <a:avLst/>
              <a:gdLst/>
              <a:ahLst/>
              <a:cxnLst/>
              <a:rect l="l" t="t" r="r" b="b"/>
              <a:pathLst>
                <a:path w="1042" h="978" extrusionOk="0">
                  <a:moveTo>
                    <a:pt x="326" y="1"/>
                  </a:moveTo>
                  <a:lnTo>
                    <a:pt x="98" y="180"/>
                  </a:lnTo>
                  <a:lnTo>
                    <a:pt x="0" y="359"/>
                  </a:lnTo>
                  <a:lnTo>
                    <a:pt x="0" y="489"/>
                  </a:lnTo>
                  <a:lnTo>
                    <a:pt x="0" y="603"/>
                  </a:lnTo>
                  <a:lnTo>
                    <a:pt x="98" y="798"/>
                  </a:lnTo>
                  <a:lnTo>
                    <a:pt x="326" y="977"/>
                  </a:lnTo>
                  <a:lnTo>
                    <a:pt x="716" y="977"/>
                  </a:lnTo>
                  <a:lnTo>
                    <a:pt x="960" y="798"/>
                  </a:lnTo>
                  <a:lnTo>
                    <a:pt x="1041" y="603"/>
                  </a:lnTo>
                  <a:lnTo>
                    <a:pt x="1041" y="489"/>
                  </a:lnTo>
                  <a:lnTo>
                    <a:pt x="1041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1" name="Google Shape;991;p11"/>
            <p:cNvSpPr/>
            <p:nvPr/>
          </p:nvSpPr>
          <p:spPr>
            <a:xfrm>
              <a:off x="6664325" y="1373175"/>
              <a:ext cx="26450" cy="18325"/>
            </a:xfrm>
            <a:custGeom>
              <a:avLst/>
              <a:gdLst/>
              <a:ahLst/>
              <a:cxnLst/>
              <a:rect l="l" t="t" r="r" b="b"/>
              <a:pathLst>
                <a:path w="1058" h="733" extrusionOk="0">
                  <a:moveTo>
                    <a:pt x="277" y="1"/>
                  </a:moveTo>
                  <a:lnTo>
                    <a:pt x="179" y="49"/>
                  </a:lnTo>
                  <a:lnTo>
                    <a:pt x="114" y="98"/>
                  </a:lnTo>
                  <a:lnTo>
                    <a:pt x="49" y="180"/>
                  </a:lnTo>
                  <a:lnTo>
                    <a:pt x="16" y="261"/>
                  </a:lnTo>
                  <a:lnTo>
                    <a:pt x="0" y="359"/>
                  </a:lnTo>
                  <a:lnTo>
                    <a:pt x="33" y="505"/>
                  </a:lnTo>
                  <a:lnTo>
                    <a:pt x="228" y="700"/>
                  </a:lnTo>
                  <a:lnTo>
                    <a:pt x="374" y="733"/>
                  </a:lnTo>
                  <a:lnTo>
                    <a:pt x="700" y="733"/>
                  </a:lnTo>
                  <a:lnTo>
                    <a:pt x="797" y="716"/>
                  </a:lnTo>
                  <a:lnTo>
                    <a:pt x="879" y="684"/>
                  </a:lnTo>
                  <a:lnTo>
                    <a:pt x="960" y="619"/>
                  </a:lnTo>
                  <a:lnTo>
                    <a:pt x="1009" y="554"/>
                  </a:lnTo>
                  <a:lnTo>
                    <a:pt x="1058" y="472"/>
                  </a:lnTo>
                  <a:lnTo>
                    <a:pt x="1058" y="375"/>
                  </a:lnTo>
                  <a:lnTo>
                    <a:pt x="1041" y="228"/>
                  </a:lnTo>
                  <a:lnTo>
                    <a:pt x="960" y="114"/>
                  </a:lnTo>
                  <a:lnTo>
                    <a:pt x="960" y="98"/>
                  </a:lnTo>
                  <a:lnTo>
                    <a:pt x="846" y="17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2" name="Google Shape;992;p11"/>
            <p:cNvSpPr/>
            <p:nvPr/>
          </p:nvSpPr>
          <p:spPr>
            <a:xfrm>
              <a:off x="6559375" y="1284500"/>
              <a:ext cx="15875" cy="15075"/>
            </a:xfrm>
            <a:custGeom>
              <a:avLst/>
              <a:gdLst/>
              <a:ahLst/>
              <a:cxnLst/>
              <a:rect l="l" t="t" r="r" b="b"/>
              <a:pathLst>
                <a:path w="635" h="603" extrusionOk="0">
                  <a:moveTo>
                    <a:pt x="195" y="1"/>
                  </a:moveTo>
                  <a:lnTo>
                    <a:pt x="16" y="163"/>
                  </a:lnTo>
                  <a:lnTo>
                    <a:pt x="0" y="310"/>
                  </a:lnTo>
                  <a:lnTo>
                    <a:pt x="16" y="456"/>
                  </a:lnTo>
                  <a:lnTo>
                    <a:pt x="195" y="603"/>
                  </a:lnTo>
                  <a:lnTo>
                    <a:pt x="440" y="603"/>
                  </a:lnTo>
                  <a:lnTo>
                    <a:pt x="618" y="456"/>
                  </a:lnTo>
                  <a:lnTo>
                    <a:pt x="635" y="310"/>
                  </a:lnTo>
                  <a:lnTo>
                    <a:pt x="618" y="163"/>
                  </a:lnTo>
                  <a:lnTo>
                    <a:pt x="4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3" name="Google Shape;993;p11"/>
            <p:cNvSpPr/>
            <p:nvPr/>
          </p:nvSpPr>
          <p:spPr>
            <a:xfrm>
              <a:off x="6443850" y="13487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12" y="0"/>
                  </a:moveTo>
                  <a:lnTo>
                    <a:pt x="17" y="179"/>
                  </a:lnTo>
                  <a:lnTo>
                    <a:pt x="0" y="342"/>
                  </a:lnTo>
                  <a:lnTo>
                    <a:pt x="17" y="505"/>
                  </a:lnTo>
                  <a:lnTo>
                    <a:pt x="228" y="684"/>
                  </a:lnTo>
                  <a:lnTo>
                    <a:pt x="488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4" name="Google Shape;994;p11"/>
            <p:cNvSpPr/>
            <p:nvPr/>
          </p:nvSpPr>
          <p:spPr>
            <a:xfrm>
              <a:off x="6379975" y="1326000"/>
              <a:ext cx="14275" cy="13850"/>
            </a:xfrm>
            <a:custGeom>
              <a:avLst/>
              <a:gdLst/>
              <a:ahLst/>
              <a:cxnLst/>
              <a:rect l="l" t="t" r="r" b="b"/>
              <a:pathLst>
                <a:path w="571" h="554" extrusionOk="0">
                  <a:moveTo>
                    <a:pt x="180" y="0"/>
                  </a:moveTo>
                  <a:lnTo>
                    <a:pt x="17" y="147"/>
                  </a:lnTo>
                  <a:lnTo>
                    <a:pt x="1" y="277"/>
                  </a:lnTo>
                  <a:lnTo>
                    <a:pt x="17" y="407"/>
                  </a:lnTo>
                  <a:lnTo>
                    <a:pt x="180" y="553"/>
                  </a:lnTo>
                  <a:lnTo>
                    <a:pt x="391" y="553"/>
                  </a:lnTo>
                  <a:lnTo>
                    <a:pt x="554" y="407"/>
                  </a:lnTo>
                  <a:lnTo>
                    <a:pt x="570" y="277"/>
                  </a:lnTo>
                  <a:lnTo>
                    <a:pt x="554" y="147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5" name="Google Shape;995;p11"/>
            <p:cNvSpPr/>
            <p:nvPr/>
          </p:nvSpPr>
          <p:spPr>
            <a:xfrm>
              <a:off x="6283975" y="1345925"/>
              <a:ext cx="26475" cy="32975"/>
            </a:xfrm>
            <a:custGeom>
              <a:avLst/>
              <a:gdLst/>
              <a:ahLst/>
              <a:cxnLst/>
              <a:rect l="l" t="t" r="r" b="b"/>
              <a:pathLst>
                <a:path w="1059" h="1319" extrusionOk="0">
                  <a:moveTo>
                    <a:pt x="538" y="0"/>
                  </a:moveTo>
                  <a:lnTo>
                    <a:pt x="342" y="33"/>
                  </a:lnTo>
                  <a:lnTo>
                    <a:pt x="98" y="277"/>
                  </a:lnTo>
                  <a:lnTo>
                    <a:pt x="66" y="472"/>
                  </a:lnTo>
                  <a:lnTo>
                    <a:pt x="50" y="570"/>
                  </a:lnTo>
                  <a:lnTo>
                    <a:pt x="17" y="651"/>
                  </a:lnTo>
                  <a:lnTo>
                    <a:pt x="17" y="716"/>
                  </a:lnTo>
                  <a:lnTo>
                    <a:pt x="1" y="830"/>
                  </a:lnTo>
                  <a:lnTo>
                    <a:pt x="17" y="928"/>
                  </a:lnTo>
                  <a:lnTo>
                    <a:pt x="66" y="1058"/>
                  </a:lnTo>
                  <a:lnTo>
                    <a:pt x="196" y="1204"/>
                  </a:lnTo>
                  <a:lnTo>
                    <a:pt x="391" y="1286"/>
                  </a:lnTo>
                  <a:lnTo>
                    <a:pt x="521" y="1318"/>
                  </a:lnTo>
                  <a:lnTo>
                    <a:pt x="733" y="1286"/>
                  </a:lnTo>
                  <a:lnTo>
                    <a:pt x="896" y="1156"/>
                  </a:lnTo>
                  <a:lnTo>
                    <a:pt x="977" y="1058"/>
                  </a:lnTo>
                  <a:lnTo>
                    <a:pt x="1026" y="960"/>
                  </a:lnTo>
                  <a:lnTo>
                    <a:pt x="1042" y="847"/>
                  </a:lnTo>
                  <a:lnTo>
                    <a:pt x="1058" y="749"/>
                  </a:lnTo>
                  <a:lnTo>
                    <a:pt x="1042" y="651"/>
                  </a:lnTo>
                  <a:lnTo>
                    <a:pt x="1010" y="586"/>
                  </a:lnTo>
                  <a:lnTo>
                    <a:pt x="993" y="472"/>
                  </a:lnTo>
                  <a:lnTo>
                    <a:pt x="993" y="342"/>
                  </a:lnTo>
                  <a:lnTo>
                    <a:pt x="928" y="228"/>
                  </a:lnTo>
                  <a:lnTo>
                    <a:pt x="863" y="131"/>
                  </a:lnTo>
                  <a:lnTo>
                    <a:pt x="766" y="49"/>
                  </a:lnTo>
                  <a:lnTo>
                    <a:pt x="652" y="17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6" name="Google Shape;996;p11"/>
            <p:cNvSpPr/>
            <p:nvPr/>
          </p:nvSpPr>
          <p:spPr>
            <a:xfrm>
              <a:off x="6914075" y="1214525"/>
              <a:ext cx="26050" cy="24025"/>
            </a:xfrm>
            <a:custGeom>
              <a:avLst/>
              <a:gdLst/>
              <a:ahLst/>
              <a:cxnLst/>
              <a:rect l="l" t="t" r="r" b="b"/>
              <a:pathLst>
                <a:path w="1042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0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6" y="961"/>
                  </a:lnTo>
                  <a:lnTo>
                    <a:pt x="960" y="798"/>
                  </a:lnTo>
                  <a:lnTo>
                    <a:pt x="1042" y="603"/>
                  </a:lnTo>
                  <a:lnTo>
                    <a:pt x="1042" y="489"/>
                  </a:lnTo>
                  <a:lnTo>
                    <a:pt x="1042" y="359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7" name="Google Shape;997;p11"/>
            <p:cNvSpPr/>
            <p:nvPr/>
          </p:nvSpPr>
          <p:spPr>
            <a:xfrm>
              <a:off x="7067025" y="1350000"/>
              <a:ext cx="15075" cy="14650"/>
            </a:xfrm>
            <a:custGeom>
              <a:avLst/>
              <a:gdLst/>
              <a:ahLst/>
              <a:cxnLst/>
              <a:rect l="l" t="t" r="r" b="b"/>
              <a:pathLst>
                <a:path w="603" h="586" extrusionOk="0">
                  <a:moveTo>
                    <a:pt x="179" y="0"/>
                  </a:moveTo>
                  <a:lnTo>
                    <a:pt x="17" y="147"/>
                  </a:lnTo>
                  <a:lnTo>
                    <a:pt x="0" y="293"/>
                  </a:lnTo>
                  <a:lnTo>
                    <a:pt x="17" y="439"/>
                  </a:lnTo>
                  <a:lnTo>
                    <a:pt x="179" y="586"/>
                  </a:lnTo>
                  <a:lnTo>
                    <a:pt x="407" y="586"/>
                  </a:lnTo>
                  <a:lnTo>
                    <a:pt x="586" y="439"/>
                  </a:lnTo>
                  <a:lnTo>
                    <a:pt x="602" y="293"/>
                  </a:lnTo>
                  <a:lnTo>
                    <a:pt x="586" y="147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8" name="Google Shape;998;p11"/>
            <p:cNvSpPr/>
            <p:nvPr/>
          </p:nvSpPr>
          <p:spPr>
            <a:xfrm>
              <a:off x="7355825" y="1541975"/>
              <a:ext cx="26475" cy="24025"/>
            </a:xfrm>
            <a:custGeom>
              <a:avLst/>
              <a:gdLst/>
              <a:ahLst/>
              <a:cxnLst/>
              <a:rect l="l" t="t" r="r" b="b"/>
              <a:pathLst>
                <a:path w="1059" h="961" extrusionOk="0">
                  <a:moveTo>
                    <a:pt x="326" y="1"/>
                  </a:moveTo>
                  <a:lnTo>
                    <a:pt x="98" y="164"/>
                  </a:lnTo>
                  <a:lnTo>
                    <a:pt x="17" y="359"/>
                  </a:lnTo>
                  <a:lnTo>
                    <a:pt x="1" y="473"/>
                  </a:lnTo>
                  <a:lnTo>
                    <a:pt x="17" y="603"/>
                  </a:lnTo>
                  <a:lnTo>
                    <a:pt x="98" y="782"/>
                  </a:lnTo>
                  <a:lnTo>
                    <a:pt x="326" y="961"/>
                  </a:lnTo>
                  <a:lnTo>
                    <a:pt x="733" y="961"/>
                  </a:lnTo>
                  <a:lnTo>
                    <a:pt x="961" y="782"/>
                  </a:lnTo>
                  <a:lnTo>
                    <a:pt x="1042" y="603"/>
                  </a:lnTo>
                  <a:lnTo>
                    <a:pt x="1058" y="473"/>
                  </a:lnTo>
                  <a:lnTo>
                    <a:pt x="1042" y="359"/>
                  </a:lnTo>
                  <a:lnTo>
                    <a:pt x="961" y="164"/>
                  </a:lnTo>
                  <a:lnTo>
                    <a:pt x="7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99" name="Google Shape;999;p11"/>
            <p:cNvSpPr/>
            <p:nvPr/>
          </p:nvSpPr>
          <p:spPr>
            <a:xfrm>
              <a:off x="6371025" y="1178325"/>
              <a:ext cx="32175" cy="39900"/>
            </a:xfrm>
            <a:custGeom>
              <a:avLst/>
              <a:gdLst/>
              <a:ahLst/>
              <a:cxnLst/>
              <a:rect l="l" t="t" r="r" b="b"/>
              <a:pathLst>
                <a:path w="1287" h="1596" extrusionOk="0">
                  <a:moveTo>
                    <a:pt x="521" y="1"/>
                  </a:moveTo>
                  <a:lnTo>
                    <a:pt x="294" y="98"/>
                  </a:lnTo>
                  <a:lnTo>
                    <a:pt x="115" y="277"/>
                  </a:lnTo>
                  <a:lnTo>
                    <a:pt x="17" y="489"/>
                  </a:lnTo>
                  <a:lnTo>
                    <a:pt x="17" y="619"/>
                  </a:lnTo>
                  <a:lnTo>
                    <a:pt x="1" y="945"/>
                  </a:lnTo>
                  <a:lnTo>
                    <a:pt x="17" y="1124"/>
                  </a:lnTo>
                  <a:lnTo>
                    <a:pt x="82" y="1270"/>
                  </a:lnTo>
                  <a:lnTo>
                    <a:pt x="180" y="1400"/>
                  </a:lnTo>
                  <a:lnTo>
                    <a:pt x="310" y="1514"/>
                  </a:lnTo>
                  <a:lnTo>
                    <a:pt x="473" y="1579"/>
                  </a:lnTo>
                  <a:lnTo>
                    <a:pt x="652" y="1595"/>
                  </a:lnTo>
                  <a:lnTo>
                    <a:pt x="782" y="1579"/>
                  </a:lnTo>
                  <a:lnTo>
                    <a:pt x="1010" y="1481"/>
                  </a:lnTo>
                  <a:lnTo>
                    <a:pt x="1172" y="1302"/>
                  </a:lnTo>
                  <a:lnTo>
                    <a:pt x="1286" y="1075"/>
                  </a:lnTo>
                  <a:lnTo>
                    <a:pt x="1286" y="945"/>
                  </a:lnTo>
                  <a:lnTo>
                    <a:pt x="1270" y="619"/>
                  </a:lnTo>
                  <a:lnTo>
                    <a:pt x="1254" y="456"/>
                  </a:lnTo>
                  <a:lnTo>
                    <a:pt x="1189" y="310"/>
                  </a:lnTo>
                  <a:lnTo>
                    <a:pt x="1091" y="180"/>
                  </a:lnTo>
                  <a:lnTo>
                    <a:pt x="961" y="66"/>
                  </a:lnTo>
                  <a:lnTo>
                    <a:pt x="814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00" name="Google Shape;1000;p11"/>
            <p:cNvSpPr/>
            <p:nvPr/>
          </p:nvSpPr>
          <p:spPr>
            <a:xfrm>
              <a:off x="6258350" y="1114875"/>
              <a:ext cx="29325" cy="27275"/>
            </a:xfrm>
            <a:custGeom>
              <a:avLst/>
              <a:gdLst/>
              <a:ahLst/>
              <a:cxnLst/>
              <a:rect l="l" t="t" r="r" b="b"/>
              <a:pathLst>
                <a:path w="1173" h="1091" extrusionOk="0">
                  <a:moveTo>
                    <a:pt x="359" y="1"/>
                  </a:moveTo>
                  <a:lnTo>
                    <a:pt x="98" y="196"/>
                  </a:lnTo>
                  <a:lnTo>
                    <a:pt x="17" y="407"/>
                  </a:lnTo>
                  <a:lnTo>
                    <a:pt x="1" y="554"/>
                  </a:lnTo>
                  <a:lnTo>
                    <a:pt x="17" y="684"/>
                  </a:lnTo>
                  <a:lnTo>
                    <a:pt x="98" y="895"/>
                  </a:lnTo>
                  <a:lnTo>
                    <a:pt x="359" y="1091"/>
                  </a:lnTo>
                  <a:lnTo>
                    <a:pt x="798" y="1091"/>
                  </a:lnTo>
                  <a:lnTo>
                    <a:pt x="1058" y="895"/>
                  </a:lnTo>
                  <a:lnTo>
                    <a:pt x="1156" y="684"/>
                  </a:lnTo>
                  <a:lnTo>
                    <a:pt x="1172" y="554"/>
                  </a:lnTo>
                  <a:lnTo>
                    <a:pt x="1156" y="407"/>
                  </a:lnTo>
                  <a:lnTo>
                    <a:pt x="1058" y="196"/>
                  </a:lnTo>
                  <a:lnTo>
                    <a:pt x="7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01" name="Google Shape;1001;p11"/>
            <p:cNvSpPr/>
            <p:nvPr/>
          </p:nvSpPr>
          <p:spPr>
            <a:xfrm>
              <a:off x="6420250" y="1011975"/>
              <a:ext cx="26050" cy="26450"/>
            </a:xfrm>
            <a:custGeom>
              <a:avLst/>
              <a:gdLst/>
              <a:ahLst/>
              <a:cxnLst/>
              <a:rect l="l" t="t" r="r" b="b"/>
              <a:pathLst>
                <a:path w="1042" h="1058" extrusionOk="0">
                  <a:moveTo>
                    <a:pt x="537" y="0"/>
                  </a:moveTo>
                  <a:lnTo>
                    <a:pt x="342" y="114"/>
                  </a:lnTo>
                  <a:lnTo>
                    <a:pt x="293" y="195"/>
                  </a:lnTo>
                  <a:lnTo>
                    <a:pt x="228" y="293"/>
                  </a:lnTo>
                  <a:lnTo>
                    <a:pt x="228" y="325"/>
                  </a:lnTo>
                  <a:lnTo>
                    <a:pt x="212" y="358"/>
                  </a:lnTo>
                  <a:lnTo>
                    <a:pt x="180" y="391"/>
                  </a:lnTo>
                  <a:lnTo>
                    <a:pt x="33" y="570"/>
                  </a:lnTo>
                  <a:lnTo>
                    <a:pt x="17" y="635"/>
                  </a:lnTo>
                  <a:lnTo>
                    <a:pt x="1" y="683"/>
                  </a:lnTo>
                  <a:lnTo>
                    <a:pt x="1" y="749"/>
                  </a:lnTo>
                  <a:lnTo>
                    <a:pt x="1" y="814"/>
                  </a:lnTo>
                  <a:lnTo>
                    <a:pt x="33" y="895"/>
                  </a:lnTo>
                  <a:lnTo>
                    <a:pt x="82" y="960"/>
                  </a:lnTo>
                  <a:lnTo>
                    <a:pt x="131" y="993"/>
                  </a:lnTo>
                  <a:lnTo>
                    <a:pt x="180" y="1025"/>
                  </a:lnTo>
                  <a:lnTo>
                    <a:pt x="228" y="1041"/>
                  </a:lnTo>
                  <a:lnTo>
                    <a:pt x="261" y="1041"/>
                  </a:lnTo>
                  <a:lnTo>
                    <a:pt x="326" y="1058"/>
                  </a:lnTo>
                  <a:lnTo>
                    <a:pt x="391" y="1041"/>
                  </a:lnTo>
                  <a:lnTo>
                    <a:pt x="472" y="1009"/>
                  </a:lnTo>
                  <a:lnTo>
                    <a:pt x="651" y="879"/>
                  </a:lnTo>
                  <a:lnTo>
                    <a:pt x="668" y="862"/>
                  </a:lnTo>
                  <a:lnTo>
                    <a:pt x="700" y="846"/>
                  </a:lnTo>
                  <a:lnTo>
                    <a:pt x="749" y="814"/>
                  </a:lnTo>
                  <a:lnTo>
                    <a:pt x="847" y="765"/>
                  </a:lnTo>
                  <a:lnTo>
                    <a:pt x="928" y="700"/>
                  </a:lnTo>
                  <a:lnTo>
                    <a:pt x="1042" y="521"/>
                  </a:lnTo>
                  <a:lnTo>
                    <a:pt x="1042" y="407"/>
                  </a:lnTo>
                  <a:lnTo>
                    <a:pt x="1042" y="325"/>
                  </a:lnTo>
                  <a:lnTo>
                    <a:pt x="1009" y="244"/>
                  </a:lnTo>
                  <a:lnTo>
                    <a:pt x="993" y="179"/>
                  </a:lnTo>
                  <a:lnTo>
                    <a:pt x="928" y="114"/>
                  </a:lnTo>
                  <a:lnTo>
                    <a:pt x="847" y="49"/>
                  </a:lnTo>
                  <a:lnTo>
                    <a:pt x="749" y="16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02" name="Google Shape;1002;p11"/>
            <p:cNvSpPr/>
            <p:nvPr/>
          </p:nvSpPr>
          <p:spPr>
            <a:xfrm>
              <a:off x="6308800" y="976975"/>
              <a:ext cx="26450" cy="24850"/>
            </a:xfrm>
            <a:custGeom>
              <a:avLst/>
              <a:gdLst/>
              <a:ahLst/>
              <a:cxnLst/>
              <a:rect l="l" t="t" r="r" b="b"/>
              <a:pathLst>
                <a:path w="1058" h="994" extrusionOk="0">
                  <a:moveTo>
                    <a:pt x="326" y="1"/>
                  </a:moveTo>
                  <a:lnTo>
                    <a:pt x="82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19"/>
                  </a:lnTo>
                  <a:lnTo>
                    <a:pt x="82" y="814"/>
                  </a:lnTo>
                  <a:lnTo>
                    <a:pt x="326" y="993"/>
                  </a:lnTo>
                  <a:lnTo>
                    <a:pt x="716" y="993"/>
                  </a:lnTo>
                  <a:lnTo>
                    <a:pt x="960" y="814"/>
                  </a:lnTo>
                  <a:lnTo>
                    <a:pt x="1042" y="619"/>
                  </a:lnTo>
                  <a:lnTo>
                    <a:pt x="1058" y="505"/>
                  </a:lnTo>
                  <a:lnTo>
                    <a:pt x="1042" y="375"/>
                  </a:lnTo>
                  <a:lnTo>
                    <a:pt x="960" y="180"/>
                  </a:lnTo>
                  <a:lnTo>
                    <a:pt x="71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03" name="Google Shape;1003;p11"/>
            <p:cNvSpPr/>
            <p:nvPr/>
          </p:nvSpPr>
          <p:spPr>
            <a:xfrm>
              <a:off x="6331975" y="861450"/>
              <a:ext cx="12225" cy="10600"/>
            </a:xfrm>
            <a:custGeom>
              <a:avLst/>
              <a:gdLst/>
              <a:ahLst/>
              <a:cxnLst/>
              <a:rect l="l" t="t" r="r" b="b"/>
              <a:pathLst>
                <a:path w="489" h="424" extrusionOk="0">
                  <a:moveTo>
                    <a:pt x="163" y="1"/>
                  </a:moveTo>
                  <a:lnTo>
                    <a:pt x="33" y="115"/>
                  </a:lnTo>
                  <a:lnTo>
                    <a:pt x="1" y="212"/>
                  </a:lnTo>
                  <a:lnTo>
                    <a:pt x="33" y="310"/>
                  </a:lnTo>
                  <a:lnTo>
                    <a:pt x="163" y="424"/>
                  </a:lnTo>
                  <a:lnTo>
                    <a:pt x="326" y="424"/>
                  </a:lnTo>
                  <a:lnTo>
                    <a:pt x="473" y="310"/>
                  </a:lnTo>
                  <a:lnTo>
                    <a:pt x="489" y="212"/>
                  </a:lnTo>
                  <a:lnTo>
                    <a:pt x="473" y="115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SUBTITLE">
  <p:cSld name="CUSTOM_2">
    <p:spTree>
      <p:nvGrpSpPr>
        <p:cNvPr id="1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Google Shape;1226;p15"/>
          <p:cNvSpPr/>
          <p:nvPr/>
        </p:nvSpPr>
        <p:spPr>
          <a:xfrm rot="10583302">
            <a:off x="698633" y="958077"/>
            <a:ext cx="8244545" cy="3851146"/>
          </a:xfrm>
          <a:custGeom>
            <a:avLst/>
            <a:gdLst/>
            <a:ahLst/>
            <a:cxnLst/>
            <a:rect l="l" t="t" r="r" b="b"/>
            <a:pathLst>
              <a:path w="285750" h="181316" extrusionOk="0">
                <a:moveTo>
                  <a:pt x="192529" y="0"/>
                </a:moveTo>
                <a:lnTo>
                  <a:pt x="185802" y="160"/>
                </a:lnTo>
                <a:lnTo>
                  <a:pt x="179074" y="801"/>
                </a:lnTo>
                <a:lnTo>
                  <a:pt x="172507" y="1762"/>
                </a:lnTo>
                <a:lnTo>
                  <a:pt x="165940" y="3043"/>
                </a:lnTo>
                <a:lnTo>
                  <a:pt x="159373" y="4645"/>
                </a:lnTo>
                <a:lnTo>
                  <a:pt x="152966" y="6567"/>
                </a:lnTo>
                <a:lnTo>
                  <a:pt x="146559" y="8810"/>
                </a:lnTo>
                <a:lnTo>
                  <a:pt x="140472" y="11372"/>
                </a:lnTo>
                <a:lnTo>
                  <a:pt x="133745" y="14416"/>
                </a:lnTo>
                <a:lnTo>
                  <a:pt x="127018" y="17619"/>
                </a:lnTo>
                <a:lnTo>
                  <a:pt x="113563" y="24186"/>
                </a:lnTo>
                <a:lnTo>
                  <a:pt x="106836" y="27229"/>
                </a:lnTo>
                <a:lnTo>
                  <a:pt x="99948" y="30273"/>
                </a:lnTo>
                <a:lnTo>
                  <a:pt x="93061" y="32996"/>
                </a:lnTo>
                <a:lnTo>
                  <a:pt x="86013" y="35398"/>
                </a:lnTo>
                <a:lnTo>
                  <a:pt x="80407" y="37000"/>
                </a:lnTo>
                <a:lnTo>
                  <a:pt x="74801" y="38602"/>
                </a:lnTo>
                <a:lnTo>
                  <a:pt x="63589" y="41485"/>
                </a:lnTo>
                <a:lnTo>
                  <a:pt x="52377" y="44368"/>
                </a:lnTo>
                <a:lnTo>
                  <a:pt x="46771" y="45810"/>
                </a:lnTo>
                <a:lnTo>
                  <a:pt x="41165" y="47411"/>
                </a:lnTo>
                <a:lnTo>
                  <a:pt x="34598" y="49494"/>
                </a:lnTo>
                <a:lnTo>
                  <a:pt x="31234" y="50775"/>
                </a:lnTo>
                <a:lnTo>
                  <a:pt x="27710" y="52216"/>
                </a:lnTo>
                <a:lnTo>
                  <a:pt x="24186" y="53658"/>
                </a:lnTo>
                <a:lnTo>
                  <a:pt x="20823" y="55260"/>
                </a:lnTo>
                <a:lnTo>
                  <a:pt x="17459" y="57022"/>
                </a:lnTo>
                <a:lnTo>
                  <a:pt x="14255" y="59104"/>
                </a:lnTo>
                <a:lnTo>
                  <a:pt x="11372" y="61186"/>
                </a:lnTo>
                <a:lnTo>
                  <a:pt x="8649" y="63589"/>
                </a:lnTo>
                <a:lnTo>
                  <a:pt x="6087" y="66152"/>
                </a:lnTo>
                <a:lnTo>
                  <a:pt x="5126" y="67593"/>
                </a:lnTo>
                <a:lnTo>
                  <a:pt x="4004" y="69035"/>
                </a:lnTo>
                <a:lnTo>
                  <a:pt x="3203" y="70476"/>
                </a:lnTo>
                <a:lnTo>
                  <a:pt x="2403" y="72078"/>
                </a:lnTo>
                <a:lnTo>
                  <a:pt x="1602" y="73680"/>
                </a:lnTo>
                <a:lnTo>
                  <a:pt x="1121" y="75281"/>
                </a:lnTo>
                <a:lnTo>
                  <a:pt x="641" y="77043"/>
                </a:lnTo>
                <a:lnTo>
                  <a:pt x="320" y="78805"/>
                </a:lnTo>
                <a:lnTo>
                  <a:pt x="0" y="80727"/>
                </a:lnTo>
                <a:lnTo>
                  <a:pt x="0" y="82649"/>
                </a:lnTo>
                <a:lnTo>
                  <a:pt x="160" y="84732"/>
                </a:lnTo>
                <a:lnTo>
                  <a:pt x="320" y="86654"/>
                </a:lnTo>
                <a:lnTo>
                  <a:pt x="641" y="88736"/>
                </a:lnTo>
                <a:lnTo>
                  <a:pt x="1121" y="90658"/>
                </a:lnTo>
                <a:lnTo>
                  <a:pt x="1762" y="92580"/>
                </a:lnTo>
                <a:lnTo>
                  <a:pt x="2403" y="94502"/>
                </a:lnTo>
                <a:lnTo>
                  <a:pt x="3364" y="96424"/>
                </a:lnTo>
                <a:lnTo>
                  <a:pt x="4165" y="98186"/>
                </a:lnTo>
                <a:lnTo>
                  <a:pt x="5286" y="99948"/>
                </a:lnTo>
                <a:lnTo>
                  <a:pt x="6407" y="101710"/>
                </a:lnTo>
                <a:lnTo>
                  <a:pt x="8970" y="105234"/>
                </a:lnTo>
                <a:lnTo>
                  <a:pt x="11693" y="108437"/>
                </a:lnTo>
                <a:lnTo>
                  <a:pt x="14736" y="111641"/>
                </a:lnTo>
                <a:lnTo>
                  <a:pt x="17939" y="114684"/>
                </a:lnTo>
                <a:lnTo>
                  <a:pt x="21303" y="117567"/>
                </a:lnTo>
                <a:lnTo>
                  <a:pt x="24827" y="120290"/>
                </a:lnTo>
                <a:lnTo>
                  <a:pt x="28351" y="122853"/>
                </a:lnTo>
                <a:lnTo>
                  <a:pt x="31875" y="125255"/>
                </a:lnTo>
                <a:lnTo>
                  <a:pt x="35238" y="127658"/>
                </a:lnTo>
                <a:lnTo>
                  <a:pt x="41805" y="131823"/>
                </a:lnTo>
                <a:lnTo>
                  <a:pt x="47572" y="135506"/>
                </a:lnTo>
                <a:lnTo>
                  <a:pt x="53658" y="138870"/>
                </a:lnTo>
                <a:lnTo>
                  <a:pt x="59585" y="142234"/>
                </a:lnTo>
                <a:lnTo>
                  <a:pt x="65671" y="145597"/>
                </a:lnTo>
                <a:lnTo>
                  <a:pt x="71918" y="148801"/>
                </a:lnTo>
                <a:lnTo>
                  <a:pt x="78165" y="151844"/>
                </a:lnTo>
                <a:lnTo>
                  <a:pt x="84572" y="154727"/>
                </a:lnTo>
                <a:lnTo>
                  <a:pt x="90819" y="157450"/>
                </a:lnTo>
                <a:lnTo>
                  <a:pt x="97225" y="160173"/>
                </a:lnTo>
                <a:lnTo>
                  <a:pt x="103793" y="162736"/>
                </a:lnTo>
                <a:lnTo>
                  <a:pt x="110200" y="165139"/>
                </a:lnTo>
                <a:lnTo>
                  <a:pt x="116767" y="167381"/>
                </a:lnTo>
                <a:lnTo>
                  <a:pt x="123334" y="169463"/>
                </a:lnTo>
                <a:lnTo>
                  <a:pt x="129741" y="171545"/>
                </a:lnTo>
                <a:lnTo>
                  <a:pt x="136308" y="173307"/>
                </a:lnTo>
                <a:lnTo>
                  <a:pt x="142875" y="175069"/>
                </a:lnTo>
                <a:lnTo>
                  <a:pt x="149122" y="176511"/>
                </a:lnTo>
                <a:lnTo>
                  <a:pt x="155369" y="177792"/>
                </a:lnTo>
                <a:lnTo>
                  <a:pt x="161776" y="178913"/>
                </a:lnTo>
                <a:lnTo>
                  <a:pt x="168182" y="179874"/>
                </a:lnTo>
                <a:lnTo>
                  <a:pt x="174589" y="180675"/>
                </a:lnTo>
                <a:lnTo>
                  <a:pt x="181157" y="180996"/>
                </a:lnTo>
                <a:lnTo>
                  <a:pt x="187724" y="181316"/>
                </a:lnTo>
                <a:lnTo>
                  <a:pt x="194131" y="181156"/>
                </a:lnTo>
                <a:lnTo>
                  <a:pt x="200698" y="180835"/>
                </a:lnTo>
                <a:lnTo>
                  <a:pt x="207105" y="180035"/>
                </a:lnTo>
                <a:lnTo>
                  <a:pt x="213512" y="178913"/>
                </a:lnTo>
                <a:lnTo>
                  <a:pt x="216715" y="178273"/>
                </a:lnTo>
                <a:lnTo>
                  <a:pt x="219919" y="177472"/>
                </a:lnTo>
                <a:lnTo>
                  <a:pt x="222962" y="176671"/>
                </a:lnTo>
                <a:lnTo>
                  <a:pt x="226005" y="175550"/>
                </a:lnTo>
                <a:lnTo>
                  <a:pt x="229048" y="174589"/>
                </a:lnTo>
                <a:lnTo>
                  <a:pt x="232092" y="173307"/>
                </a:lnTo>
                <a:lnTo>
                  <a:pt x="235135" y="172026"/>
                </a:lnTo>
                <a:lnTo>
                  <a:pt x="238178" y="170584"/>
                </a:lnTo>
                <a:lnTo>
                  <a:pt x="241062" y="168983"/>
                </a:lnTo>
                <a:lnTo>
                  <a:pt x="243945" y="167381"/>
                </a:lnTo>
                <a:lnTo>
                  <a:pt x="246347" y="165779"/>
                </a:lnTo>
                <a:lnTo>
                  <a:pt x="248750" y="164177"/>
                </a:lnTo>
                <a:lnTo>
                  <a:pt x="251152" y="162416"/>
                </a:lnTo>
                <a:lnTo>
                  <a:pt x="253395" y="160654"/>
                </a:lnTo>
                <a:lnTo>
                  <a:pt x="255477" y="158732"/>
                </a:lnTo>
                <a:lnTo>
                  <a:pt x="257720" y="156810"/>
                </a:lnTo>
                <a:lnTo>
                  <a:pt x="259802" y="154727"/>
                </a:lnTo>
                <a:lnTo>
                  <a:pt x="261724" y="152645"/>
                </a:lnTo>
                <a:lnTo>
                  <a:pt x="263646" y="150563"/>
                </a:lnTo>
                <a:lnTo>
                  <a:pt x="265408" y="148320"/>
                </a:lnTo>
                <a:lnTo>
                  <a:pt x="268932" y="143835"/>
                </a:lnTo>
                <a:lnTo>
                  <a:pt x="271975" y="139030"/>
                </a:lnTo>
                <a:lnTo>
                  <a:pt x="274858" y="134065"/>
                </a:lnTo>
                <a:lnTo>
                  <a:pt x="277421" y="128779"/>
                </a:lnTo>
                <a:lnTo>
                  <a:pt x="279503" y="123494"/>
                </a:lnTo>
                <a:lnTo>
                  <a:pt x="281425" y="118048"/>
                </a:lnTo>
                <a:lnTo>
                  <a:pt x="283027" y="112602"/>
                </a:lnTo>
                <a:lnTo>
                  <a:pt x="284148" y="106996"/>
                </a:lnTo>
                <a:lnTo>
                  <a:pt x="285109" y="101229"/>
                </a:lnTo>
                <a:lnTo>
                  <a:pt x="285590" y="95463"/>
                </a:lnTo>
                <a:lnTo>
                  <a:pt x="285750" y="89697"/>
                </a:lnTo>
                <a:lnTo>
                  <a:pt x="285590" y="84091"/>
                </a:lnTo>
                <a:lnTo>
                  <a:pt x="285109" y="78485"/>
                </a:lnTo>
                <a:lnTo>
                  <a:pt x="284148" y="72879"/>
                </a:lnTo>
                <a:lnTo>
                  <a:pt x="283027" y="67273"/>
                </a:lnTo>
                <a:lnTo>
                  <a:pt x="281585" y="61827"/>
                </a:lnTo>
                <a:lnTo>
                  <a:pt x="279663" y="56381"/>
                </a:lnTo>
                <a:lnTo>
                  <a:pt x="277581" y="51095"/>
                </a:lnTo>
                <a:lnTo>
                  <a:pt x="275179" y="45970"/>
                </a:lnTo>
                <a:lnTo>
                  <a:pt x="272295" y="41165"/>
                </a:lnTo>
                <a:lnTo>
                  <a:pt x="269252" y="36359"/>
                </a:lnTo>
                <a:lnTo>
                  <a:pt x="265888" y="31874"/>
                </a:lnTo>
                <a:lnTo>
                  <a:pt x="263966" y="29632"/>
                </a:lnTo>
                <a:lnTo>
                  <a:pt x="262204" y="27550"/>
                </a:lnTo>
                <a:lnTo>
                  <a:pt x="260122" y="25468"/>
                </a:lnTo>
                <a:lnTo>
                  <a:pt x="258200" y="23545"/>
                </a:lnTo>
                <a:lnTo>
                  <a:pt x="256118" y="21623"/>
                </a:lnTo>
                <a:lnTo>
                  <a:pt x="253875" y="19861"/>
                </a:lnTo>
                <a:lnTo>
                  <a:pt x="251633" y="18100"/>
                </a:lnTo>
                <a:lnTo>
                  <a:pt x="249230" y="16338"/>
                </a:lnTo>
                <a:lnTo>
                  <a:pt x="246828" y="14896"/>
                </a:lnTo>
                <a:lnTo>
                  <a:pt x="244425" y="13294"/>
                </a:lnTo>
                <a:lnTo>
                  <a:pt x="241382" y="11693"/>
                </a:lnTo>
                <a:lnTo>
                  <a:pt x="238339" y="10091"/>
                </a:lnTo>
                <a:lnTo>
                  <a:pt x="235135" y="8649"/>
                </a:lnTo>
                <a:lnTo>
                  <a:pt x="231932" y="7208"/>
                </a:lnTo>
                <a:lnTo>
                  <a:pt x="228728" y="6087"/>
                </a:lnTo>
                <a:lnTo>
                  <a:pt x="225525" y="4965"/>
                </a:lnTo>
                <a:lnTo>
                  <a:pt x="222321" y="4004"/>
                </a:lnTo>
                <a:lnTo>
                  <a:pt x="219118" y="3043"/>
                </a:lnTo>
                <a:lnTo>
                  <a:pt x="215754" y="2403"/>
                </a:lnTo>
                <a:lnTo>
                  <a:pt x="212551" y="1602"/>
                </a:lnTo>
                <a:lnTo>
                  <a:pt x="209187" y="1121"/>
                </a:lnTo>
                <a:lnTo>
                  <a:pt x="205823" y="641"/>
                </a:lnTo>
                <a:lnTo>
                  <a:pt x="202460" y="320"/>
                </a:lnTo>
                <a:lnTo>
                  <a:pt x="199256" y="160"/>
                </a:lnTo>
                <a:lnTo>
                  <a:pt x="195893" y="0"/>
                </a:lnTo>
                <a:close/>
              </a:path>
            </a:pathLst>
          </a:custGeom>
          <a:solidFill>
            <a:schemeClr val="accent4">
              <a:alpha val="27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7" name="Google Shape;1227;p15"/>
          <p:cNvSpPr/>
          <p:nvPr/>
        </p:nvSpPr>
        <p:spPr>
          <a:xfrm rot="3154547" flipH="1">
            <a:off x="-2518686" y="3028728"/>
            <a:ext cx="3720692" cy="3342978"/>
          </a:xfrm>
          <a:custGeom>
            <a:avLst/>
            <a:gdLst/>
            <a:ahLst/>
            <a:cxnLst/>
            <a:rect l="l" t="t" r="r" b="b"/>
            <a:pathLst>
              <a:path w="69423" h="62369" extrusionOk="0">
                <a:moveTo>
                  <a:pt x="40994" y="1"/>
                </a:moveTo>
                <a:lnTo>
                  <a:pt x="39921" y="132"/>
                </a:lnTo>
                <a:lnTo>
                  <a:pt x="38848" y="367"/>
                </a:lnTo>
                <a:lnTo>
                  <a:pt x="37801" y="708"/>
                </a:lnTo>
                <a:lnTo>
                  <a:pt x="36754" y="1127"/>
                </a:lnTo>
                <a:lnTo>
                  <a:pt x="35720" y="1624"/>
                </a:lnTo>
                <a:lnTo>
                  <a:pt x="34201" y="2462"/>
                </a:lnTo>
                <a:lnTo>
                  <a:pt x="31282" y="4346"/>
                </a:lnTo>
                <a:lnTo>
                  <a:pt x="29437" y="5603"/>
                </a:lnTo>
                <a:lnTo>
                  <a:pt x="28482" y="6244"/>
                </a:lnTo>
                <a:lnTo>
                  <a:pt x="26505" y="7475"/>
                </a:lnTo>
                <a:lnTo>
                  <a:pt x="24974" y="8286"/>
                </a:lnTo>
                <a:lnTo>
                  <a:pt x="23914" y="8757"/>
                </a:lnTo>
                <a:lnTo>
                  <a:pt x="22827" y="9150"/>
                </a:lnTo>
                <a:lnTo>
                  <a:pt x="21702" y="9451"/>
                </a:lnTo>
                <a:lnTo>
                  <a:pt x="21126" y="9556"/>
                </a:lnTo>
                <a:lnTo>
                  <a:pt x="20301" y="9660"/>
                </a:lnTo>
                <a:lnTo>
                  <a:pt x="18652" y="9713"/>
                </a:lnTo>
                <a:lnTo>
                  <a:pt x="16165" y="9543"/>
                </a:lnTo>
                <a:lnTo>
                  <a:pt x="13678" y="9255"/>
                </a:lnTo>
                <a:lnTo>
                  <a:pt x="12029" y="9124"/>
                </a:lnTo>
                <a:lnTo>
                  <a:pt x="10380" y="9111"/>
                </a:lnTo>
                <a:lnTo>
                  <a:pt x="9150" y="9242"/>
                </a:lnTo>
                <a:lnTo>
                  <a:pt x="8325" y="9399"/>
                </a:lnTo>
                <a:lnTo>
                  <a:pt x="7919" y="9503"/>
                </a:lnTo>
                <a:lnTo>
                  <a:pt x="7239" y="9700"/>
                </a:lnTo>
                <a:lnTo>
                  <a:pt x="5982" y="10236"/>
                </a:lnTo>
                <a:lnTo>
                  <a:pt x="4844" y="10904"/>
                </a:lnTo>
                <a:lnTo>
                  <a:pt x="3836" y="11715"/>
                </a:lnTo>
                <a:lnTo>
                  <a:pt x="2946" y="12631"/>
                </a:lnTo>
                <a:lnTo>
                  <a:pt x="2173" y="13639"/>
                </a:lnTo>
                <a:lnTo>
                  <a:pt x="1532" y="14752"/>
                </a:lnTo>
                <a:lnTo>
                  <a:pt x="995" y="15917"/>
                </a:lnTo>
                <a:lnTo>
                  <a:pt x="577" y="17147"/>
                </a:lnTo>
                <a:lnTo>
                  <a:pt x="276" y="18430"/>
                </a:lnTo>
                <a:lnTo>
                  <a:pt x="79" y="19725"/>
                </a:lnTo>
                <a:lnTo>
                  <a:pt x="1" y="21047"/>
                </a:lnTo>
                <a:lnTo>
                  <a:pt x="40" y="22382"/>
                </a:lnTo>
                <a:lnTo>
                  <a:pt x="184" y="23691"/>
                </a:lnTo>
                <a:lnTo>
                  <a:pt x="433" y="24974"/>
                </a:lnTo>
                <a:lnTo>
                  <a:pt x="786" y="26217"/>
                </a:lnTo>
                <a:lnTo>
                  <a:pt x="1022" y="26819"/>
                </a:lnTo>
                <a:lnTo>
                  <a:pt x="1349" y="27657"/>
                </a:lnTo>
                <a:lnTo>
                  <a:pt x="2082" y="29319"/>
                </a:lnTo>
                <a:lnTo>
                  <a:pt x="3312" y="31845"/>
                </a:lnTo>
                <a:lnTo>
                  <a:pt x="6113" y="36885"/>
                </a:lnTo>
                <a:lnTo>
                  <a:pt x="8993" y="41832"/>
                </a:lnTo>
                <a:lnTo>
                  <a:pt x="10746" y="45026"/>
                </a:lnTo>
                <a:lnTo>
                  <a:pt x="11872" y="47329"/>
                </a:lnTo>
                <a:lnTo>
                  <a:pt x="12513" y="48808"/>
                </a:lnTo>
                <a:lnTo>
                  <a:pt x="13050" y="50261"/>
                </a:lnTo>
                <a:lnTo>
                  <a:pt x="13469" y="51662"/>
                </a:lnTo>
                <a:lnTo>
                  <a:pt x="13613" y="52342"/>
                </a:lnTo>
                <a:lnTo>
                  <a:pt x="13757" y="53010"/>
                </a:lnTo>
                <a:lnTo>
                  <a:pt x="14163" y="54305"/>
                </a:lnTo>
                <a:lnTo>
                  <a:pt x="14686" y="55536"/>
                </a:lnTo>
                <a:lnTo>
                  <a:pt x="15341" y="56701"/>
                </a:lnTo>
                <a:lnTo>
                  <a:pt x="16126" y="57774"/>
                </a:lnTo>
                <a:lnTo>
                  <a:pt x="17016" y="58769"/>
                </a:lnTo>
                <a:lnTo>
                  <a:pt x="18037" y="59646"/>
                </a:lnTo>
                <a:lnTo>
                  <a:pt x="19189" y="60431"/>
                </a:lnTo>
                <a:lnTo>
                  <a:pt x="20458" y="61085"/>
                </a:lnTo>
                <a:lnTo>
                  <a:pt x="21833" y="61622"/>
                </a:lnTo>
                <a:lnTo>
                  <a:pt x="23338" y="62015"/>
                </a:lnTo>
                <a:lnTo>
                  <a:pt x="24974" y="62263"/>
                </a:lnTo>
                <a:lnTo>
                  <a:pt x="26715" y="62368"/>
                </a:lnTo>
                <a:lnTo>
                  <a:pt x="28573" y="62290"/>
                </a:lnTo>
                <a:lnTo>
                  <a:pt x="30550" y="62054"/>
                </a:lnTo>
                <a:lnTo>
                  <a:pt x="32644" y="61635"/>
                </a:lnTo>
                <a:lnTo>
                  <a:pt x="33730" y="61347"/>
                </a:lnTo>
                <a:lnTo>
                  <a:pt x="34816" y="61033"/>
                </a:lnTo>
                <a:lnTo>
                  <a:pt x="36754" y="60326"/>
                </a:lnTo>
                <a:lnTo>
                  <a:pt x="38442" y="59541"/>
                </a:lnTo>
                <a:lnTo>
                  <a:pt x="39934" y="58690"/>
                </a:lnTo>
                <a:lnTo>
                  <a:pt x="41256" y="57800"/>
                </a:lnTo>
                <a:lnTo>
                  <a:pt x="42434" y="56871"/>
                </a:lnTo>
                <a:lnTo>
                  <a:pt x="44044" y="55457"/>
                </a:lnTo>
                <a:lnTo>
                  <a:pt x="46007" y="53586"/>
                </a:lnTo>
                <a:lnTo>
                  <a:pt x="47512" y="52264"/>
                </a:lnTo>
                <a:lnTo>
                  <a:pt x="48612" y="51452"/>
                </a:lnTo>
                <a:lnTo>
                  <a:pt x="49803" y="50719"/>
                </a:lnTo>
                <a:lnTo>
                  <a:pt x="51138" y="50065"/>
                </a:lnTo>
                <a:lnTo>
                  <a:pt x="52656" y="49515"/>
                </a:lnTo>
                <a:lnTo>
                  <a:pt x="54371" y="49070"/>
                </a:lnTo>
                <a:lnTo>
                  <a:pt x="55326" y="48913"/>
                </a:lnTo>
                <a:lnTo>
                  <a:pt x="56308" y="48743"/>
                </a:lnTo>
                <a:lnTo>
                  <a:pt x="58140" y="48298"/>
                </a:lnTo>
                <a:lnTo>
                  <a:pt x="59842" y="47735"/>
                </a:lnTo>
                <a:lnTo>
                  <a:pt x="61425" y="47041"/>
                </a:lnTo>
                <a:lnTo>
                  <a:pt x="62865" y="46217"/>
                </a:lnTo>
                <a:lnTo>
                  <a:pt x="64161" y="45301"/>
                </a:lnTo>
                <a:lnTo>
                  <a:pt x="65326" y="44267"/>
                </a:lnTo>
                <a:lnTo>
                  <a:pt x="66347" y="43128"/>
                </a:lnTo>
                <a:lnTo>
                  <a:pt x="67237" y="41911"/>
                </a:lnTo>
                <a:lnTo>
                  <a:pt x="67970" y="40589"/>
                </a:lnTo>
                <a:lnTo>
                  <a:pt x="68559" y="39188"/>
                </a:lnTo>
                <a:lnTo>
                  <a:pt x="69004" y="37709"/>
                </a:lnTo>
                <a:lnTo>
                  <a:pt x="69292" y="36165"/>
                </a:lnTo>
                <a:lnTo>
                  <a:pt x="69423" y="34555"/>
                </a:lnTo>
                <a:lnTo>
                  <a:pt x="69410" y="32879"/>
                </a:lnTo>
                <a:lnTo>
                  <a:pt x="69226" y="31139"/>
                </a:lnTo>
                <a:lnTo>
                  <a:pt x="69082" y="30262"/>
                </a:lnTo>
                <a:lnTo>
                  <a:pt x="68899" y="29385"/>
                </a:lnTo>
                <a:lnTo>
                  <a:pt x="68389" y="27749"/>
                </a:lnTo>
                <a:lnTo>
                  <a:pt x="67708" y="26217"/>
                </a:lnTo>
                <a:lnTo>
                  <a:pt x="66870" y="24791"/>
                </a:lnTo>
                <a:lnTo>
                  <a:pt x="65902" y="23456"/>
                </a:lnTo>
                <a:lnTo>
                  <a:pt x="64802" y="22199"/>
                </a:lnTo>
                <a:lnTo>
                  <a:pt x="63585" y="21021"/>
                </a:lnTo>
                <a:lnTo>
                  <a:pt x="62276" y="19922"/>
                </a:lnTo>
                <a:lnTo>
                  <a:pt x="61583" y="19411"/>
                </a:lnTo>
                <a:lnTo>
                  <a:pt x="61085" y="19032"/>
                </a:lnTo>
                <a:lnTo>
                  <a:pt x="60130" y="18246"/>
                </a:lnTo>
                <a:lnTo>
                  <a:pt x="58782" y="16977"/>
                </a:lnTo>
                <a:lnTo>
                  <a:pt x="57119" y="15131"/>
                </a:lnTo>
                <a:lnTo>
                  <a:pt x="55601" y="13155"/>
                </a:lnTo>
                <a:lnTo>
                  <a:pt x="54907" y="12147"/>
                </a:lnTo>
                <a:lnTo>
                  <a:pt x="53939" y="10681"/>
                </a:lnTo>
                <a:lnTo>
                  <a:pt x="52041" y="7605"/>
                </a:lnTo>
                <a:lnTo>
                  <a:pt x="50510" y="5367"/>
                </a:lnTo>
                <a:lnTo>
                  <a:pt x="49371" y="3980"/>
                </a:lnTo>
                <a:lnTo>
                  <a:pt x="48127" y="2723"/>
                </a:lnTo>
                <a:lnTo>
                  <a:pt x="47093" y="1886"/>
                </a:lnTo>
                <a:lnTo>
                  <a:pt x="46347" y="1388"/>
                </a:lnTo>
                <a:lnTo>
                  <a:pt x="45968" y="1166"/>
                </a:lnTo>
                <a:lnTo>
                  <a:pt x="45405" y="865"/>
                </a:lnTo>
                <a:lnTo>
                  <a:pt x="44293" y="420"/>
                </a:lnTo>
                <a:lnTo>
                  <a:pt x="43193" y="132"/>
                </a:lnTo>
                <a:lnTo>
                  <a:pt x="4209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8" name="Google Shape;1228;p15"/>
          <p:cNvSpPr/>
          <p:nvPr/>
        </p:nvSpPr>
        <p:spPr>
          <a:xfrm rot="9529901" flipH="1">
            <a:off x="6696236" y="3833064"/>
            <a:ext cx="4391401" cy="1541873"/>
          </a:xfrm>
          <a:custGeom>
            <a:avLst/>
            <a:gdLst/>
            <a:ahLst/>
            <a:cxnLst/>
            <a:rect l="l" t="t" r="r" b="b"/>
            <a:pathLst>
              <a:path w="59487" h="31688" extrusionOk="0">
                <a:moveTo>
                  <a:pt x="59390" y="1"/>
                </a:moveTo>
                <a:lnTo>
                  <a:pt x="1963" y="194"/>
                </a:lnTo>
                <a:lnTo>
                  <a:pt x="1888" y="209"/>
                </a:lnTo>
                <a:lnTo>
                  <a:pt x="1866" y="335"/>
                </a:lnTo>
                <a:lnTo>
                  <a:pt x="1755" y="603"/>
                </a:lnTo>
                <a:lnTo>
                  <a:pt x="1524" y="1011"/>
                </a:lnTo>
                <a:lnTo>
                  <a:pt x="1398" y="1242"/>
                </a:lnTo>
                <a:lnTo>
                  <a:pt x="1190" y="1636"/>
                </a:lnTo>
                <a:lnTo>
                  <a:pt x="848" y="2446"/>
                </a:lnTo>
                <a:lnTo>
                  <a:pt x="558" y="3279"/>
                </a:lnTo>
                <a:lnTo>
                  <a:pt x="335" y="4126"/>
                </a:lnTo>
                <a:lnTo>
                  <a:pt x="171" y="4981"/>
                </a:lnTo>
                <a:lnTo>
                  <a:pt x="60" y="5850"/>
                </a:lnTo>
                <a:lnTo>
                  <a:pt x="8" y="6727"/>
                </a:lnTo>
                <a:lnTo>
                  <a:pt x="0" y="7612"/>
                </a:lnTo>
                <a:lnTo>
                  <a:pt x="38" y="8496"/>
                </a:lnTo>
                <a:lnTo>
                  <a:pt x="127" y="9381"/>
                </a:lnTo>
                <a:lnTo>
                  <a:pt x="253" y="10258"/>
                </a:lnTo>
                <a:lnTo>
                  <a:pt x="417" y="11135"/>
                </a:lnTo>
                <a:lnTo>
                  <a:pt x="625" y="11997"/>
                </a:lnTo>
                <a:lnTo>
                  <a:pt x="863" y="12845"/>
                </a:lnTo>
                <a:lnTo>
                  <a:pt x="1279" y="14093"/>
                </a:lnTo>
                <a:lnTo>
                  <a:pt x="1599" y="14896"/>
                </a:lnTo>
                <a:lnTo>
                  <a:pt x="1911" y="15647"/>
                </a:lnTo>
                <a:lnTo>
                  <a:pt x="2609" y="17119"/>
                </a:lnTo>
                <a:lnTo>
                  <a:pt x="3412" y="18538"/>
                </a:lnTo>
                <a:lnTo>
                  <a:pt x="4089" y="19549"/>
                </a:lnTo>
                <a:lnTo>
                  <a:pt x="4572" y="20189"/>
                </a:lnTo>
                <a:lnTo>
                  <a:pt x="5085" y="20805"/>
                </a:lnTo>
                <a:lnTo>
                  <a:pt x="5627" y="21393"/>
                </a:lnTo>
                <a:lnTo>
                  <a:pt x="6207" y="21943"/>
                </a:lnTo>
                <a:lnTo>
                  <a:pt x="6817" y="22456"/>
                </a:lnTo>
                <a:lnTo>
                  <a:pt x="7463" y="22931"/>
                </a:lnTo>
                <a:lnTo>
                  <a:pt x="8147" y="23362"/>
                </a:lnTo>
                <a:lnTo>
                  <a:pt x="8868" y="23749"/>
                </a:lnTo>
                <a:lnTo>
                  <a:pt x="9626" y="24083"/>
                </a:lnTo>
                <a:lnTo>
                  <a:pt x="10020" y="24225"/>
                </a:lnTo>
                <a:lnTo>
                  <a:pt x="10384" y="24351"/>
                </a:lnTo>
                <a:lnTo>
                  <a:pt x="11098" y="24552"/>
                </a:lnTo>
                <a:lnTo>
                  <a:pt x="11797" y="24693"/>
                </a:lnTo>
                <a:lnTo>
                  <a:pt x="12473" y="24782"/>
                </a:lnTo>
                <a:lnTo>
                  <a:pt x="13135" y="24827"/>
                </a:lnTo>
                <a:lnTo>
                  <a:pt x="13789" y="24827"/>
                </a:lnTo>
                <a:lnTo>
                  <a:pt x="14428" y="24782"/>
                </a:lnTo>
                <a:lnTo>
                  <a:pt x="15067" y="24708"/>
                </a:lnTo>
                <a:lnTo>
                  <a:pt x="16011" y="24529"/>
                </a:lnTo>
                <a:lnTo>
                  <a:pt x="17282" y="24195"/>
                </a:lnTo>
                <a:lnTo>
                  <a:pt x="19215" y="23571"/>
                </a:lnTo>
                <a:lnTo>
                  <a:pt x="20575" y="23102"/>
                </a:lnTo>
                <a:lnTo>
                  <a:pt x="21110" y="22931"/>
                </a:lnTo>
                <a:lnTo>
                  <a:pt x="22225" y="22649"/>
                </a:lnTo>
                <a:lnTo>
                  <a:pt x="23355" y="22478"/>
                </a:lnTo>
                <a:lnTo>
                  <a:pt x="24485" y="22418"/>
                </a:lnTo>
                <a:lnTo>
                  <a:pt x="25332" y="22470"/>
                </a:lnTo>
                <a:lnTo>
                  <a:pt x="25882" y="22545"/>
                </a:lnTo>
                <a:lnTo>
                  <a:pt x="26432" y="22656"/>
                </a:lnTo>
                <a:lnTo>
                  <a:pt x="26967" y="22812"/>
                </a:lnTo>
                <a:lnTo>
                  <a:pt x="27488" y="23006"/>
                </a:lnTo>
                <a:lnTo>
                  <a:pt x="28000" y="23243"/>
                </a:lnTo>
                <a:lnTo>
                  <a:pt x="28491" y="23526"/>
                </a:lnTo>
                <a:lnTo>
                  <a:pt x="28967" y="23860"/>
                </a:lnTo>
                <a:lnTo>
                  <a:pt x="29197" y="24046"/>
                </a:lnTo>
                <a:lnTo>
                  <a:pt x="29688" y="24477"/>
                </a:lnTo>
                <a:lnTo>
                  <a:pt x="30595" y="25406"/>
                </a:lnTo>
                <a:lnTo>
                  <a:pt x="31464" y="26380"/>
                </a:lnTo>
                <a:lnTo>
                  <a:pt x="32341" y="27346"/>
                </a:lnTo>
                <a:lnTo>
                  <a:pt x="32802" y="27807"/>
                </a:lnTo>
                <a:lnTo>
                  <a:pt x="33226" y="28209"/>
                </a:lnTo>
                <a:lnTo>
                  <a:pt x="34118" y="28959"/>
                </a:lnTo>
                <a:lnTo>
                  <a:pt x="35062" y="29636"/>
                </a:lnTo>
                <a:lnTo>
                  <a:pt x="36050" y="30230"/>
                </a:lnTo>
                <a:lnTo>
                  <a:pt x="37083" y="30728"/>
                </a:lnTo>
                <a:lnTo>
                  <a:pt x="38161" y="31137"/>
                </a:lnTo>
                <a:lnTo>
                  <a:pt x="39276" y="31442"/>
                </a:lnTo>
                <a:lnTo>
                  <a:pt x="40421" y="31628"/>
                </a:lnTo>
                <a:lnTo>
                  <a:pt x="41016" y="31672"/>
                </a:lnTo>
                <a:lnTo>
                  <a:pt x="41432" y="31687"/>
                </a:lnTo>
                <a:lnTo>
                  <a:pt x="42279" y="31665"/>
                </a:lnTo>
                <a:lnTo>
                  <a:pt x="43119" y="31554"/>
                </a:lnTo>
                <a:lnTo>
                  <a:pt x="43937" y="31353"/>
                </a:lnTo>
                <a:lnTo>
                  <a:pt x="44331" y="31212"/>
                </a:lnTo>
                <a:lnTo>
                  <a:pt x="44725" y="31048"/>
                </a:lnTo>
                <a:lnTo>
                  <a:pt x="45505" y="30639"/>
                </a:lnTo>
                <a:lnTo>
                  <a:pt x="46263" y="30171"/>
                </a:lnTo>
                <a:lnTo>
                  <a:pt x="47014" y="29643"/>
                </a:lnTo>
                <a:lnTo>
                  <a:pt x="48114" y="28796"/>
                </a:lnTo>
                <a:lnTo>
                  <a:pt x="49541" y="27659"/>
                </a:lnTo>
                <a:lnTo>
                  <a:pt x="50232" y="27146"/>
                </a:lnTo>
                <a:lnTo>
                  <a:pt x="50775" y="26744"/>
                </a:lnTo>
                <a:lnTo>
                  <a:pt x="51912" y="25823"/>
                </a:lnTo>
                <a:lnTo>
                  <a:pt x="52804" y="25139"/>
                </a:lnTo>
                <a:lnTo>
                  <a:pt x="53414" y="24723"/>
                </a:lnTo>
                <a:lnTo>
                  <a:pt x="54038" y="24366"/>
                </a:lnTo>
                <a:lnTo>
                  <a:pt x="54670" y="24083"/>
                </a:lnTo>
                <a:lnTo>
                  <a:pt x="54997" y="23979"/>
                </a:lnTo>
                <a:lnTo>
                  <a:pt x="55302" y="23898"/>
                </a:lnTo>
                <a:lnTo>
                  <a:pt x="55911" y="23771"/>
                </a:lnTo>
                <a:lnTo>
                  <a:pt x="56536" y="23689"/>
                </a:lnTo>
                <a:lnTo>
                  <a:pt x="57160" y="23645"/>
                </a:lnTo>
                <a:lnTo>
                  <a:pt x="57472" y="23645"/>
                </a:lnTo>
                <a:lnTo>
                  <a:pt x="58022" y="23637"/>
                </a:lnTo>
                <a:lnTo>
                  <a:pt x="58580" y="23645"/>
                </a:lnTo>
                <a:lnTo>
                  <a:pt x="58803" y="23630"/>
                </a:lnTo>
                <a:lnTo>
                  <a:pt x="59174" y="23623"/>
                </a:lnTo>
                <a:lnTo>
                  <a:pt x="59397" y="23675"/>
                </a:lnTo>
                <a:lnTo>
                  <a:pt x="59486" y="23741"/>
                </a:lnTo>
                <a:lnTo>
                  <a:pt x="59390" y="194"/>
                </a:lnTo>
                <a:lnTo>
                  <a:pt x="59375" y="172"/>
                </a:lnTo>
                <a:lnTo>
                  <a:pt x="59405" y="23"/>
                </a:lnTo>
                <a:lnTo>
                  <a:pt x="593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9" name="Google Shape;1229;p15"/>
          <p:cNvSpPr/>
          <p:nvPr/>
        </p:nvSpPr>
        <p:spPr>
          <a:xfrm rot="5400000" flipH="1">
            <a:off x="7589910" y="-182627"/>
            <a:ext cx="3598666" cy="1916966"/>
          </a:xfrm>
          <a:custGeom>
            <a:avLst/>
            <a:gdLst/>
            <a:ahLst/>
            <a:cxnLst/>
            <a:rect l="l" t="t" r="r" b="b"/>
            <a:pathLst>
              <a:path w="59487" h="31688" extrusionOk="0">
                <a:moveTo>
                  <a:pt x="59390" y="1"/>
                </a:moveTo>
                <a:lnTo>
                  <a:pt x="1963" y="194"/>
                </a:lnTo>
                <a:lnTo>
                  <a:pt x="1888" y="209"/>
                </a:lnTo>
                <a:lnTo>
                  <a:pt x="1866" y="335"/>
                </a:lnTo>
                <a:lnTo>
                  <a:pt x="1755" y="603"/>
                </a:lnTo>
                <a:lnTo>
                  <a:pt x="1524" y="1011"/>
                </a:lnTo>
                <a:lnTo>
                  <a:pt x="1398" y="1242"/>
                </a:lnTo>
                <a:lnTo>
                  <a:pt x="1190" y="1636"/>
                </a:lnTo>
                <a:lnTo>
                  <a:pt x="848" y="2446"/>
                </a:lnTo>
                <a:lnTo>
                  <a:pt x="558" y="3279"/>
                </a:lnTo>
                <a:lnTo>
                  <a:pt x="335" y="4126"/>
                </a:lnTo>
                <a:lnTo>
                  <a:pt x="171" y="4981"/>
                </a:lnTo>
                <a:lnTo>
                  <a:pt x="60" y="5850"/>
                </a:lnTo>
                <a:lnTo>
                  <a:pt x="8" y="6727"/>
                </a:lnTo>
                <a:lnTo>
                  <a:pt x="0" y="7612"/>
                </a:lnTo>
                <a:lnTo>
                  <a:pt x="38" y="8496"/>
                </a:lnTo>
                <a:lnTo>
                  <a:pt x="127" y="9381"/>
                </a:lnTo>
                <a:lnTo>
                  <a:pt x="253" y="10258"/>
                </a:lnTo>
                <a:lnTo>
                  <a:pt x="417" y="11135"/>
                </a:lnTo>
                <a:lnTo>
                  <a:pt x="625" y="11997"/>
                </a:lnTo>
                <a:lnTo>
                  <a:pt x="863" y="12845"/>
                </a:lnTo>
                <a:lnTo>
                  <a:pt x="1279" y="14093"/>
                </a:lnTo>
                <a:lnTo>
                  <a:pt x="1599" y="14896"/>
                </a:lnTo>
                <a:lnTo>
                  <a:pt x="1911" y="15647"/>
                </a:lnTo>
                <a:lnTo>
                  <a:pt x="2609" y="17119"/>
                </a:lnTo>
                <a:lnTo>
                  <a:pt x="3412" y="18538"/>
                </a:lnTo>
                <a:lnTo>
                  <a:pt x="4089" y="19549"/>
                </a:lnTo>
                <a:lnTo>
                  <a:pt x="4572" y="20189"/>
                </a:lnTo>
                <a:lnTo>
                  <a:pt x="5085" y="20805"/>
                </a:lnTo>
                <a:lnTo>
                  <a:pt x="5627" y="21393"/>
                </a:lnTo>
                <a:lnTo>
                  <a:pt x="6207" y="21943"/>
                </a:lnTo>
                <a:lnTo>
                  <a:pt x="6817" y="22456"/>
                </a:lnTo>
                <a:lnTo>
                  <a:pt x="7463" y="22931"/>
                </a:lnTo>
                <a:lnTo>
                  <a:pt x="8147" y="23362"/>
                </a:lnTo>
                <a:lnTo>
                  <a:pt x="8868" y="23749"/>
                </a:lnTo>
                <a:lnTo>
                  <a:pt x="9626" y="24083"/>
                </a:lnTo>
                <a:lnTo>
                  <a:pt x="10020" y="24225"/>
                </a:lnTo>
                <a:lnTo>
                  <a:pt x="10384" y="24351"/>
                </a:lnTo>
                <a:lnTo>
                  <a:pt x="11098" y="24552"/>
                </a:lnTo>
                <a:lnTo>
                  <a:pt x="11797" y="24693"/>
                </a:lnTo>
                <a:lnTo>
                  <a:pt x="12473" y="24782"/>
                </a:lnTo>
                <a:lnTo>
                  <a:pt x="13135" y="24827"/>
                </a:lnTo>
                <a:lnTo>
                  <a:pt x="13789" y="24827"/>
                </a:lnTo>
                <a:lnTo>
                  <a:pt x="14428" y="24782"/>
                </a:lnTo>
                <a:lnTo>
                  <a:pt x="15067" y="24708"/>
                </a:lnTo>
                <a:lnTo>
                  <a:pt x="16011" y="24529"/>
                </a:lnTo>
                <a:lnTo>
                  <a:pt x="17282" y="24195"/>
                </a:lnTo>
                <a:lnTo>
                  <a:pt x="19215" y="23571"/>
                </a:lnTo>
                <a:lnTo>
                  <a:pt x="20575" y="23102"/>
                </a:lnTo>
                <a:lnTo>
                  <a:pt x="21110" y="22931"/>
                </a:lnTo>
                <a:lnTo>
                  <a:pt x="22225" y="22649"/>
                </a:lnTo>
                <a:lnTo>
                  <a:pt x="23355" y="22478"/>
                </a:lnTo>
                <a:lnTo>
                  <a:pt x="24485" y="22418"/>
                </a:lnTo>
                <a:lnTo>
                  <a:pt x="25332" y="22470"/>
                </a:lnTo>
                <a:lnTo>
                  <a:pt x="25882" y="22545"/>
                </a:lnTo>
                <a:lnTo>
                  <a:pt x="26432" y="22656"/>
                </a:lnTo>
                <a:lnTo>
                  <a:pt x="26967" y="22812"/>
                </a:lnTo>
                <a:lnTo>
                  <a:pt x="27488" y="23006"/>
                </a:lnTo>
                <a:lnTo>
                  <a:pt x="28000" y="23243"/>
                </a:lnTo>
                <a:lnTo>
                  <a:pt x="28491" y="23526"/>
                </a:lnTo>
                <a:lnTo>
                  <a:pt x="28967" y="23860"/>
                </a:lnTo>
                <a:lnTo>
                  <a:pt x="29197" y="24046"/>
                </a:lnTo>
                <a:lnTo>
                  <a:pt x="29688" y="24477"/>
                </a:lnTo>
                <a:lnTo>
                  <a:pt x="30595" y="25406"/>
                </a:lnTo>
                <a:lnTo>
                  <a:pt x="31464" y="26380"/>
                </a:lnTo>
                <a:lnTo>
                  <a:pt x="32341" y="27346"/>
                </a:lnTo>
                <a:lnTo>
                  <a:pt x="32802" y="27807"/>
                </a:lnTo>
                <a:lnTo>
                  <a:pt x="33226" y="28209"/>
                </a:lnTo>
                <a:lnTo>
                  <a:pt x="34118" y="28959"/>
                </a:lnTo>
                <a:lnTo>
                  <a:pt x="35062" y="29636"/>
                </a:lnTo>
                <a:lnTo>
                  <a:pt x="36050" y="30230"/>
                </a:lnTo>
                <a:lnTo>
                  <a:pt x="37083" y="30728"/>
                </a:lnTo>
                <a:lnTo>
                  <a:pt x="38161" y="31137"/>
                </a:lnTo>
                <a:lnTo>
                  <a:pt x="39276" y="31442"/>
                </a:lnTo>
                <a:lnTo>
                  <a:pt x="40421" y="31628"/>
                </a:lnTo>
                <a:lnTo>
                  <a:pt x="41016" y="31672"/>
                </a:lnTo>
                <a:lnTo>
                  <a:pt x="41432" y="31687"/>
                </a:lnTo>
                <a:lnTo>
                  <a:pt x="42279" y="31665"/>
                </a:lnTo>
                <a:lnTo>
                  <a:pt x="43119" y="31554"/>
                </a:lnTo>
                <a:lnTo>
                  <a:pt x="43937" y="31353"/>
                </a:lnTo>
                <a:lnTo>
                  <a:pt x="44331" y="31212"/>
                </a:lnTo>
                <a:lnTo>
                  <a:pt x="44725" y="31048"/>
                </a:lnTo>
                <a:lnTo>
                  <a:pt x="45505" y="30639"/>
                </a:lnTo>
                <a:lnTo>
                  <a:pt x="46263" y="30171"/>
                </a:lnTo>
                <a:lnTo>
                  <a:pt x="47014" y="29643"/>
                </a:lnTo>
                <a:lnTo>
                  <a:pt x="48114" y="28796"/>
                </a:lnTo>
                <a:lnTo>
                  <a:pt x="49541" y="27659"/>
                </a:lnTo>
                <a:lnTo>
                  <a:pt x="50232" y="27146"/>
                </a:lnTo>
                <a:lnTo>
                  <a:pt x="50775" y="26744"/>
                </a:lnTo>
                <a:lnTo>
                  <a:pt x="51912" y="25823"/>
                </a:lnTo>
                <a:lnTo>
                  <a:pt x="52804" y="25139"/>
                </a:lnTo>
                <a:lnTo>
                  <a:pt x="53414" y="24723"/>
                </a:lnTo>
                <a:lnTo>
                  <a:pt x="54038" y="24366"/>
                </a:lnTo>
                <a:lnTo>
                  <a:pt x="54670" y="24083"/>
                </a:lnTo>
                <a:lnTo>
                  <a:pt x="54997" y="23979"/>
                </a:lnTo>
                <a:lnTo>
                  <a:pt x="55302" y="23898"/>
                </a:lnTo>
                <a:lnTo>
                  <a:pt x="55911" y="23771"/>
                </a:lnTo>
                <a:lnTo>
                  <a:pt x="56536" y="23689"/>
                </a:lnTo>
                <a:lnTo>
                  <a:pt x="57160" y="23645"/>
                </a:lnTo>
                <a:lnTo>
                  <a:pt x="57472" y="23645"/>
                </a:lnTo>
                <a:lnTo>
                  <a:pt x="58022" y="23637"/>
                </a:lnTo>
                <a:lnTo>
                  <a:pt x="58580" y="23645"/>
                </a:lnTo>
                <a:lnTo>
                  <a:pt x="58803" y="23630"/>
                </a:lnTo>
                <a:lnTo>
                  <a:pt x="59174" y="23623"/>
                </a:lnTo>
                <a:lnTo>
                  <a:pt x="59397" y="23675"/>
                </a:lnTo>
                <a:lnTo>
                  <a:pt x="59486" y="23741"/>
                </a:lnTo>
                <a:lnTo>
                  <a:pt x="59390" y="194"/>
                </a:lnTo>
                <a:lnTo>
                  <a:pt x="59375" y="172"/>
                </a:lnTo>
                <a:lnTo>
                  <a:pt x="59405" y="23"/>
                </a:lnTo>
                <a:lnTo>
                  <a:pt x="5939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0" name="Google Shape;1230;p15"/>
          <p:cNvSpPr txBox="1">
            <a:spLocks noGrp="1"/>
          </p:cNvSpPr>
          <p:nvPr>
            <p:ph type="subTitle" idx="1"/>
          </p:nvPr>
        </p:nvSpPr>
        <p:spPr>
          <a:xfrm>
            <a:off x="1563325" y="1372575"/>
            <a:ext cx="6017400" cy="3171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  <p:sp>
        <p:nvSpPr>
          <p:cNvPr id="1231" name="Google Shape;1231;p15"/>
          <p:cNvSpPr/>
          <p:nvPr/>
        </p:nvSpPr>
        <p:spPr>
          <a:xfrm>
            <a:off x="-38825" y="2790099"/>
            <a:ext cx="580261" cy="2404921"/>
          </a:xfrm>
          <a:custGeom>
            <a:avLst/>
            <a:gdLst/>
            <a:ahLst/>
            <a:cxnLst/>
            <a:rect l="l" t="t" r="r" b="b"/>
            <a:pathLst>
              <a:path w="13994" h="42614" extrusionOk="0">
                <a:moveTo>
                  <a:pt x="1432" y="0"/>
                </a:moveTo>
                <a:lnTo>
                  <a:pt x="814" y="49"/>
                </a:lnTo>
                <a:lnTo>
                  <a:pt x="391" y="260"/>
                </a:lnTo>
                <a:lnTo>
                  <a:pt x="180" y="456"/>
                </a:lnTo>
                <a:lnTo>
                  <a:pt x="33" y="700"/>
                </a:lnTo>
                <a:lnTo>
                  <a:pt x="1" y="993"/>
                </a:lnTo>
                <a:lnTo>
                  <a:pt x="33" y="1155"/>
                </a:lnTo>
                <a:lnTo>
                  <a:pt x="82" y="1220"/>
                </a:lnTo>
                <a:lnTo>
                  <a:pt x="212" y="1172"/>
                </a:lnTo>
                <a:lnTo>
                  <a:pt x="228" y="1106"/>
                </a:lnTo>
                <a:lnTo>
                  <a:pt x="261" y="1106"/>
                </a:lnTo>
                <a:lnTo>
                  <a:pt x="228" y="911"/>
                </a:lnTo>
                <a:lnTo>
                  <a:pt x="342" y="602"/>
                </a:lnTo>
                <a:lnTo>
                  <a:pt x="586" y="374"/>
                </a:lnTo>
                <a:lnTo>
                  <a:pt x="928" y="244"/>
                </a:lnTo>
                <a:lnTo>
                  <a:pt x="1091" y="212"/>
                </a:lnTo>
                <a:lnTo>
                  <a:pt x="1319" y="195"/>
                </a:lnTo>
                <a:lnTo>
                  <a:pt x="1709" y="309"/>
                </a:lnTo>
                <a:lnTo>
                  <a:pt x="2034" y="569"/>
                </a:lnTo>
                <a:lnTo>
                  <a:pt x="2262" y="911"/>
                </a:lnTo>
                <a:lnTo>
                  <a:pt x="2360" y="1123"/>
                </a:lnTo>
                <a:lnTo>
                  <a:pt x="2441" y="1367"/>
                </a:lnTo>
                <a:lnTo>
                  <a:pt x="2523" y="1871"/>
                </a:lnTo>
                <a:lnTo>
                  <a:pt x="2555" y="2636"/>
                </a:lnTo>
                <a:lnTo>
                  <a:pt x="2555" y="3157"/>
                </a:lnTo>
                <a:lnTo>
                  <a:pt x="2555" y="4426"/>
                </a:lnTo>
                <a:lnTo>
                  <a:pt x="2539" y="5695"/>
                </a:lnTo>
                <a:lnTo>
                  <a:pt x="2506" y="10804"/>
                </a:lnTo>
                <a:lnTo>
                  <a:pt x="2490" y="15913"/>
                </a:lnTo>
                <a:lnTo>
                  <a:pt x="2490" y="21022"/>
                </a:lnTo>
                <a:lnTo>
                  <a:pt x="2555" y="26131"/>
                </a:lnTo>
                <a:lnTo>
                  <a:pt x="2588" y="27416"/>
                </a:lnTo>
                <a:lnTo>
                  <a:pt x="2620" y="28718"/>
                </a:lnTo>
                <a:lnTo>
                  <a:pt x="2620" y="29222"/>
                </a:lnTo>
                <a:lnTo>
                  <a:pt x="2750" y="30003"/>
                </a:lnTo>
                <a:lnTo>
                  <a:pt x="2962" y="30443"/>
                </a:lnTo>
                <a:lnTo>
                  <a:pt x="3157" y="30622"/>
                </a:lnTo>
                <a:lnTo>
                  <a:pt x="3271" y="30719"/>
                </a:lnTo>
                <a:lnTo>
                  <a:pt x="3531" y="30801"/>
                </a:lnTo>
                <a:lnTo>
                  <a:pt x="3808" y="30784"/>
                </a:lnTo>
                <a:lnTo>
                  <a:pt x="4052" y="30638"/>
                </a:lnTo>
                <a:lnTo>
                  <a:pt x="4133" y="30540"/>
                </a:lnTo>
                <a:lnTo>
                  <a:pt x="4264" y="30296"/>
                </a:lnTo>
                <a:lnTo>
                  <a:pt x="4426" y="29759"/>
                </a:lnTo>
                <a:lnTo>
                  <a:pt x="4443" y="29499"/>
                </a:lnTo>
                <a:lnTo>
                  <a:pt x="4491" y="28230"/>
                </a:lnTo>
                <a:lnTo>
                  <a:pt x="4443" y="26961"/>
                </a:lnTo>
                <a:lnTo>
                  <a:pt x="4475" y="25887"/>
                </a:lnTo>
                <a:lnTo>
                  <a:pt x="4540" y="24829"/>
                </a:lnTo>
                <a:lnTo>
                  <a:pt x="4589" y="23544"/>
                </a:lnTo>
                <a:lnTo>
                  <a:pt x="4654" y="22259"/>
                </a:lnTo>
                <a:lnTo>
                  <a:pt x="4882" y="17182"/>
                </a:lnTo>
                <a:lnTo>
                  <a:pt x="4947" y="16108"/>
                </a:lnTo>
                <a:lnTo>
                  <a:pt x="4963" y="15051"/>
                </a:lnTo>
                <a:lnTo>
                  <a:pt x="4947" y="14107"/>
                </a:lnTo>
                <a:lnTo>
                  <a:pt x="4931" y="13163"/>
                </a:lnTo>
                <a:lnTo>
                  <a:pt x="4931" y="12691"/>
                </a:lnTo>
                <a:lnTo>
                  <a:pt x="5012" y="11748"/>
                </a:lnTo>
                <a:lnTo>
                  <a:pt x="5110" y="11276"/>
                </a:lnTo>
                <a:lnTo>
                  <a:pt x="5207" y="10869"/>
                </a:lnTo>
                <a:lnTo>
                  <a:pt x="5533" y="10234"/>
                </a:lnTo>
                <a:lnTo>
                  <a:pt x="5793" y="10055"/>
                </a:lnTo>
                <a:lnTo>
                  <a:pt x="6005" y="10023"/>
                </a:lnTo>
                <a:lnTo>
                  <a:pt x="6118" y="10055"/>
                </a:lnTo>
                <a:lnTo>
                  <a:pt x="6249" y="10104"/>
                </a:lnTo>
                <a:lnTo>
                  <a:pt x="6411" y="10299"/>
                </a:lnTo>
                <a:lnTo>
                  <a:pt x="6542" y="10690"/>
                </a:lnTo>
                <a:lnTo>
                  <a:pt x="6590" y="10934"/>
                </a:lnTo>
                <a:lnTo>
                  <a:pt x="6672" y="11569"/>
                </a:lnTo>
                <a:lnTo>
                  <a:pt x="6720" y="12203"/>
                </a:lnTo>
                <a:lnTo>
                  <a:pt x="6737" y="13472"/>
                </a:lnTo>
                <a:lnTo>
                  <a:pt x="6737" y="14741"/>
                </a:lnTo>
                <a:lnTo>
                  <a:pt x="6769" y="19883"/>
                </a:lnTo>
                <a:lnTo>
                  <a:pt x="6769" y="25008"/>
                </a:lnTo>
                <a:lnTo>
                  <a:pt x="6818" y="27514"/>
                </a:lnTo>
                <a:lnTo>
                  <a:pt x="6851" y="30003"/>
                </a:lnTo>
                <a:lnTo>
                  <a:pt x="6834" y="31256"/>
                </a:lnTo>
                <a:lnTo>
                  <a:pt x="6688" y="33778"/>
                </a:lnTo>
                <a:lnTo>
                  <a:pt x="6639" y="35031"/>
                </a:lnTo>
                <a:lnTo>
                  <a:pt x="6623" y="36317"/>
                </a:lnTo>
                <a:lnTo>
                  <a:pt x="6639" y="37602"/>
                </a:lnTo>
                <a:lnTo>
                  <a:pt x="6639" y="38058"/>
                </a:lnTo>
                <a:lnTo>
                  <a:pt x="6753" y="38773"/>
                </a:lnTo>
                <a:lnTo>
                  <a:pt x="6932" y="39066"/>
                </a:lnTo>
                <a:lnTo>
                  <a:pt x="7127" y="39197"/>
                </a:lnTo>
                <a:lnTo>
                  <a:pt x="7241" y="39229"/>
                </a:lnTo>
                <a:lnTo>
                  <a:pt x="7371" y="39262"/>
                </a:lnTo>
                <a:lnTo>
                  <a:pt x="7583" y="39229"/>
                </a:lnTo>
                <a:lnTo>
                  <a:pt x="7827" y="39050"/>
                </a:lnTo>
                <a:lnTo>
                  <a:pt x="8104" y="38399"/>
                </a:lnTo>
                <a:lnTo>
                  <a:pt x="8185" y="37992"/>
                </a:lnTo>
                <a:lnTo>
                  <a:pt x="8282" y="37488"/>
                </a:lnTo>
                <a:lnTo>
                  <a:pt x="8380" y="36447"/>
                </a:lnTo>
                <a:lnTo>
                  <a:pt x="8396" y="35926"/>
                </a:lnTo>
                <a:lnTo>
                  <a:pt x="8396" y="34836"/>
                </a:lnTo>
                <a:lnTo>
                  <a:pt x="8380" y="33746"/>
                </a:lnTo>
                <a:lnTo>
                  <a:pt x="8364" y="32607"/>
                </a:lnTo>
                <a:lnTo>
                  <a:pt x="8396" y="31468"/>
                </a:lnTo>
                <a:lnTo>
                  <a:pt x="8429" y="28913"/>
                </a:lnTo>
                <a:lnTo>
                  <a:pt x="8445" y="26343"/>
                </a:lnTo>
                <a:lnTo>
                  <a:pt x="8429" y="21233"/>
                </a:lnTo>
                <a:lnTo>
                  <a:pt x="8380" y="16124"/>
                </a:lnTo>
                <a:lnTo>
                  <a:pt x="8364" y="13586"/>
                </a:lnTo>
                <a:lnTo>
                  <a:pt x="8380" y="11048"/>
                </a:lnTo>
                <a:lnTo>
                  <a:pt x="8380" y="10788"/>
                </a:lnTo>
                <a:lnTo>
                  <a:pt x="8461" y="10397"/>
                </a:lnTo>
                <a:lnTo>
                  <a:pt x="8624" y="10202"/>
                </a:lnTo>
                <a:lnTo>
                  <a:pt x="8738" y="10120"/>
                </a:lnTo>
                <a:lnTo>
                  <a:pt x="8901" y="10072"/>
                </a:lnTo>
                <a:lnTo>
                  <a:pt x="9096" y="10169"/>
                </a:lnTo>
                <a:lnTo>
                  <a:pt x="9210" y="10576"/>
                </a:lnTo>
                <a:lnTo>
                  <a:pt x="9226" y="10836"/>
                </a:lnTo>
                <a:lnTo>
                  <a:pt x="9275" y="12122"/>
                </a:lnTo>
                <a:lnTo>
                  <a:pt x="9308" y="13407"/>
                </a:lnTo>
                <a:lnTo>
                  <a:pt x="9470" y="18500"/>
                </a:lnTo>
                <a:lnTo>
                  <a:pt x="9568" y="23593"/>
                </a:lnTo>
                <a:lnTo>
                  <a:pt x="9649" y="28686"/>
                </a:lnTo>
                <a:lnTo>
                  <a:pt x="9666" y="33778"/>
                </a:lnTo>
                <a:lnTo>
                  <a:pt x="9666" y="35031"/>
                </a:lnTo>
                <a:lnTo>
                  <a:pt x="9649" y="36300"/>
                </a:lnTo>
                <a:lnTo>
                  <a:pt x="9649" y="36740"/>
                </a:lnTo>
                <a:lnTo>
                  <a:pt x="9698" y="37390"/>
                </a:lnTo>
                <a:lnTo>
                  <a:pt x="9796" y="37814"/>
                </a:lnTo>
                <a:lnTo>
                  <a:pt x="9893" y="38025"/>
                </a:lnTo>
                <a:lnTo>
                  <a:pt x="9975" y="38171"/>
                </a:lnTo>
                <a:lnTo>
                  <a:pt x="10202" y="38416"/>
                </a:lnTo>
                <a:lnTo>
                  <a:pt x="10512" y="38578"/>
                </a:lnTo>
                <a:lnTo>
                  <a:pt x="10837" y="38595"/>
                </a:lnTo>
                <a:lnTo>
                  <a:pt x="11016" y="38529"/>
                </a:lnTo>
                <a:lnTo>
                  <a:pt x="11179" y="38448"/>
                </a:lnTo>
                <a:lnTo>
                  <a:pt x="11439" y="38188"/>
                </a:lnTo>
                <a:lnTo>
                  <a:pt x="11667" y="37683"/>
                </a:lnTo>
                <a:lnTo>
                  <a:pt x="11732" y="37325"/>
                </a:lnTo>
                <a:lnTo>
                  <a:pt x="11781" y="36821"/>
                </a:lnTo>
                <a:lnTo>
                  <a:pt x="11797" y="36333"/>
                </a:lnTo>
                <a:lnTo>
                  <a:pt x="11830" y="35015"/>
                </a:lnTo>
                <a:lnTo>
                  <a:pt x="11895" y="32460"/>
                </a:lnTo>
                <a:lnTo>
                  <a:pt x="11976" y="29906"/>
                </a:lnTo>
                <a:lnTo>
                  <a:pt x="12041" y="27335"/>
                </a:lnTo>
                <a:lnTo>
                  <a:pt x="12025" y="24960"/>
                </a:lnTo>
                <a:lnTo>
                  <a:pt x="11943" y="22584"/>
                </a:lnTo>
                <a:lnTo>
                  <a:pt x="11943" y="21396"/>
                </a:lnTo>
                <a:lnTo>
                  <a:pt x="12009" y="20192"/>
                </a:lnTo>
                <a:lnTo>
                  <a:pt x="12074" y="19606"/>
                </a:lnTo>
                <a:lnTo>
                  <a:pt x="12171" y="19021"/>
                </a:lnTo>
                <a:lnTo>
                  <a:pt x="12204" y="18793"/>
                </a:lnTo>
                <a:lnTo>
                  <a:pt x="12350" y="18337"/>
                </a:lnTo>
                <a:lnTo>
                  <a:pt x="12497" y="18158"/>
                </a:lnTo>
                <a:lnTo>
                  <a:pt x="12643" y="18061"/>
                </a:lnTo>
                <a:lnTo>
                  <a:pt x="12903" y="18077"/>
                </a:lnTo>
                <a:lnTo>
                  <a:pt x="13115" y="18272"/>
                </a:lnTo>
                <a:lnTo>
                  <a:pt x="13278" y="18533"/>
                </a:lnTo>
                <a:lnTo>
                  <a:pt x="13310" y="18646"/>
                </a:lnTo>
                <a:lnTo>
                  <a:pt x="13440" y="19248"/>
                </a:lnTo>
                <a:lnTo>
                  <a:pt x="13489" y="19850"/>
                </a:lnTo>
                <a:lnTo>
                  <a:pt x="13603" y="21087"/>
                </a:lnTo>
                <a:lnTo>
                  <a:pt x="13668" y="22340"/>
                </a:lnTo>
                <a:lnTo>
                  <a:pt x="13717" y="24797"/>
                </a:lnTo>
                <a:lnTo>
                  <a:pt x="13668" y="27270"/>
                </a:lnTo>
                <a:lnTo>
                  <a:pt x="13603" y="32379"/>
                </a:lnTo>
                <a:lnTo>
                  <a:pt x="13571" y="37472"/>
                </a:lnTo>
                <a:lnTo>
                  <a:pt x="13554" y="39961"/>
                </a:lnTo>
                <a:lnTo>
                  <a:pt x="13538" y="42434"/>
                </a:lnTo>
                <a:lnTo>
                  <a:pt x="13538" y="42516"/>
                </a:lnTo>
                <a:lnTo>
                  <a:pt x="13652" y="42613"/>
                </a:lnTo>
                <a:lnTo>
                  <a:pt x="13798" y="42613"/>
                </a:lnTo>
                <a:lnTo>
                  <a:pt x="13912" y="42516"/>
                </a:lnTo>
                <a:lnTo>
                  <a:pt x="13912" y="42434"/>
                </a:lnTo>
                <a:lnTo>
                  <a:pt x="13929" y="37244"/>
                </a:lnTo>
                <a:lnTo>
                  <a:pt x="13929" y="32037"/>
                </a:lnTo>
                <a:lnTo>
                  <a:pt x="13945" y="29515"/>
                </a:lnTo>
                <a:lnTo>
                  <a:pt x="13977" y="26977"/>
                </a:lnTo>
                <a:lnTo>
                  <a:pt x="13994" y="25708"/>
                </a:lnTo>
                <a:lnTo>
                  <a:pt x="13994" y="23170"/>
                </a:lnTo>
                <a:lnTo>
                  <a:pt x="13945" y="21917"/>
                </a:lnTo>
                <a:lnTo>
                  <a:pt x="13880" y="20664"/>
                </a:lnTo>
                <a:lnTo>
                  <a:pt x="13750" y="19427"/>
                </a:lnTo>
                <a:lnTo>
                  <a:pt x="13701" y="18939"/>
                </a:lnTo>
                <a:lnTo>
                  <a:pt x="13489" y="18207"/>
                </a:lnTo>
                <a:lnTo>
                  <a:pt x="13164" y="17849"/>
                </a:lnTo>
                <a:lnTo>
                  <a:pt x="12920" y="17752"/>
                </a:lnTo>
                <a:lnTo>
                  <a:pt x="12692" y="17719"/>
                </a:lnTo>
                <a:lnTo>
                  <a:pt x="12318" y="17865"/>
                </a:lnTo>
                <a:lnTo>
                  <a:pt x="12074" y="18175"/>
                </a:lnTo>
                <a:lnTo>
                  <a:pt x="11911" y="18581"/>
                </a:lnTo>
                <a:lnTo>
                  <a:pt x="11862" y="18777"/>
                </a:lnTo>
                <a:lnTo>
                  <a:pt x="11764" y="19346"/>
                </a:lnTo>
                <a:lnTo>
                  <a:pt x="11651" y="20501"/>
                </a:lnTo>
                <a:lnTo>
                  <a:pt x="11618" y="21087"/>
                </a:lnTo>
                <a:lnTo>
                  <a:pt x="11618" y="23495"/>
                </a:lnTo>
                <a:lnTo>
                  <a:pt x="11716" y="25903"/>
                </a:lnTo>
                <a:lnTo>
                  <a:pt x="11699" y="28441"/>
                </a:lnTo>
                <a:lnTo>
                  <a:pt x="11602" y="30980"/>
                </a:lnTo>
                <a:lnTo>
                  <a:pt x="11455" y="36154"/>
                </a:lnTo>
                <a:lnTo>
                  <a:pt x="11455" y="36626"/>
                </a:lnTo>
                <a:lnTo>
                  <a:pt x="11407" y="37358"/>
                </a:lnTo>
                <a:lnTo>
                  <a:pt x="11276" y="37830"/>
                </a:lnTo>
                <a:lnTo>
                  <a:pt x="11146" y="38025"/>
                </a:lnTo>
                <a:lnTo>
                  <a:pt x="11016" y="38171"/>
                </a:lnTo>
                <a:lnTo>
                  <a:pt x="10674" y="38285"/>
                </a:lnTo>
                <a:lnTo>
                  <a:pt x="10495" y="38220"/>
                </a:lnTo>
                <a:lnTo>
                  <a:pt x="10333" y="38123"/>
                </a:lnTo>
                <a:lnTo>
                  <a:pt x="10137" y="37814"/>
                </a:lnTo>
                <a:lnTo>
                  <a:pt x="10089" y="37635"/>
                </a:lnTo>
                <a:lnTo>
                  <a:pt x="9975" y="37130"/>
                </a:lnTo>
                <a:lnTo>
                  <a:pt x="9958" y="36073"/>
                </a:lnTo>
                <a:lnTo>
                  <a:pt x="9975" y="35568"/>
                </a:lnTo>
                <a:lnTo>
                  <a:pt x="9975" y="32997"/>
                </a:lnTo>
                <a:lnTo>
                  <a:pt x="9958" y="30443"/>
                </a:lnTo>
                <a:lnTo>
                  <a:pt x="9926" y="27872"/>
                </a:lnTo>
                <a:lnTo>
                  <a:pt x="9845" y="22714"/>
                </a:lnTo>
                <a:lnTo>
                  <a:pt x="9714" y="17540"/>
                </a:lnTo>
                <a:lnTo>
                  <a:pt x="9649" y="14969"/>
                </a:lnTo>
                <a:lnTo>
                  <a:pt x="9568" y="12398"/>
                </a:lnTo>
                <a:lnTo>
                  <a:pt x="9552" y="11748"/>
                </a:lnTo>
                <a:lnTo>
                  <a:pt x="9519" y="11097"/>
                </a:lnTo>
                <a:lnTo>
                  <a:pt x="9535" y="10853"/>
                </a:lnTo>
                <a:lnTo>
                  <a:pt x="9503" y="10348"/>
                </a:lnTo>
                <a:lnTo>
                  <a:pt x="9421" y="10120"/>
                </a:lnTo>
                <a:lnTo>
                  <a:pt x="9308" y="9942"/>
                </a:lnTo>
                <a:lnTo>
                  <a:pt x="8982" y="9795"/>
                </a:lnTo>
                <a:lnTo>
                  <a:pt x="8624" y="9876"/>
                </a:lnTo>
                <a:lnTo>
                  <a:pt x="8331" y="10120"/>
                </a:lnTo>
                <a:lnTo>
                  <a:pt x="8234" y="10299"/>
                </a:lnTo>
                <a:lnTo>
                  <a:pt x="8169" y="10544"/>
                </a:lnTo>
                <a:lnTo>
                  <a:pt x="8104" y="11032"/>
                </a:lnTo>
                <a:lnTo>
                  <a:pt x="8120" y="11292"/>
                </a:lnTo>
                <a:lnTo>
                  <a:pt x="8120" y="11943"/>
                </a:lnTo>
                <a:lnTo>
                  <a:pt x="8104" y="12594"/>
                </a:lnTo>
                <a:lnTo>
                  <a:pt x="8104" y="15164"/>
                </a:lnTo>
                <a:lnTo>
                  <a:pt x="8120" y="17752"/>
                </a:lnTo>
                <a:lnTo>
                  <a:pt x="8136" y="20322"/>
                </a:lnTo>
                <a:lnTo>
                  <a:pt x="8185" y="25480"/>
                </a:lnTo>
                <a:lnTo>
                  <a:pt x="8136" y="30654"/>
                </a:lnTo>
                <a:lnTo>
                  <a:pt x="8120" y="31875"/>
                </a:lnTo>
                <a:lnTo>
                  <a:pt x="8104" y="33128"/>
                </a:lnTo>
                <a:lnTo>
                  <a:pt x="8120" y="34185"/>
                </a:lnTo>
                <a:lnTo>
                  <a:pt x="8136" y="35259"/>
                </a:lnTo>
                <a:lnTo>
                  <a:pt x="8136" y="35812"/>
                </a:lnTo>
                <a:lnTo>
                  <a:pt x="8087" y="36919"/>
                </a:lnTo>
                <a:lnTo>
                  <a:pt x="8022" y="37472"/>
                </a:lnTo>
                <a:lnTo>
                  <a:pt x="7925" y="37976"/>
                </a:lnTo>
                <a:lnTo>
                  <a:pt x="7778" y="38481"/>
                </a:lnTo>
                <a:lnTo>
                  <a:pt x="7746" y="38611"/>
                </a:lnTo>
                <a:lnTo>
                  <a:pt x="7615" y="38871"/>
                </a:lnTo>
                <a:lnTo>
                  <a:pt x="7501" y="38936"/>
                </a:lnTo>
                <a:lnTo>
                  <a:pt x="7355" y="38952"/>
                </a:lnTo>
                <a:lnTo>
                  <a:pt x="7111" y="38757"/>
                </a:lnTo>
                <a:lnTo>
                  <a:pt x="7062" y="38627"/>
                </a:lnTo>
                <a:lnTo>
                  <a:pt x="6981" y="38350"/>
                </a:lnTo>
                <a:lnTo>
                  <a:pt x="6965" y="37748"/>
                </a:lnTo>
                <a:lnTo>
                  <a:pt x="6965" y="37472"/>
                </a:lnTo>
                <a:lnTo>
                  <a:pt x="6965" y="36821"/>
                </a:lnTo>
                <a:lnTo>
                  <a:pt x="6965" y="36170"/>
                </a:lnTo>
                <a:lnTo>
                  <a:pt x="6965" y="34885"/>
                </a:lnTo>
                <a:lnTo>
                  <a:pt x="7030" y="33599"/>
                </a:lnTo>
                <a:lnTo>
                  <a:pt x="7111" y="32330"/>
                </a:lnTo>
                <a:lnTo>
                  <a:pt x="7176" y="31061"/>
                </a:lnTo>
                <a:lnTo>
                  <a:pt x="7192" y="29792"/>
                </a:lnTo>
                <a:lnTo>
                  <a:pt x="7160" y="28555"/>
                </a:lnTo>
                <a:lnTo>
                  <a:pt x="7078" y="25985"/>
                </a:lnTo>
                <a:lnTo>
                  <a:pt x="7046" y="20827"/>
                </a:lnTo>
                <a:lnTo>
                  <a:pt x="7046" y="18256"/>
                </a:lnTo>
                <a:lnTo>
                  <a:pt x="7046" y="15669"/>
                </a:lnTo>
                <a:lnTo>
                  <a:pt x="7030" y="13082"/>
                </a:lnTo>
                <a:lnTo>
                  <a:pt x="7013" y="12480"/>
                </a:lnTo>
                <a:lnTo>
                  <a:pt x="6916" y="11259"/>
                </a:lnTo>
                <a:lnTo>
                  <a:pt x="6818" y="10641"/>
                </a:lnTo>
                <a:lnTo>
                  <a:pt x="6786" y="10446"/>
                </a:lnTo>
                <a:lnTo>
                  <a:pt x="6590" y="10072"/>
                </a:lnTo>
                <a:lnTo>
                  <a:pt x="6444" y="9909"/>
                </a:lnTo>
                <a:lnTo>
                  <a:pt x="6265" y="9811"/>
                </a:lnTo>
                <a:lnTo>
                  <a:pt x="5891" y="9763"/>
                </a:lnTo>
                <a:lnTo>
                  <a:pt x="5695" y="9828"/>
                </a:lnTo>
                <a:lnTo>
                  <a:pt x="5516" y="9925"/>
                </a:lnTo>
                <a:lnTo>
                  <a:pt x="5240" y="10202"/>
                </a:lnTo>
                <a:lnTo>
                  <a:pt x="4963" y="10739"/>
                </a:lnTo>
                <a:lnTo>
                  <a:pt x="4866" y="11113"/>
                </a:lnTo>
                <a:lnTo>
                  <a:pt x="4768" y="11569"/>
                </a:lnTo>
                <a:lnTo>
                  <a:pt x="4670" y="12480"/>
                </a:lnTo>
                <a:lnTo>
                  <a:pt x="4670" y="12935"/>
                </a:lnTo>
                <a:lnTo>
                  <a:pt x="4670" y="13895"/>
                </a:lnTo>
                <a:lnTo>
                  <a:pt x="4687" y="14839"/>
                </a:lnTo>
                <a:lnTo>
                  <a:pt x="4687" y="15880"/>
                </a:lnTo>
                <a:lnTo>
                  <a:pt x="4638" y="16922"/>
                </a:lnTo>
                <a:lnTo>
                  <a:pt x="4426" y="22047"/>
                </a:lnTo>
                <a:lnTo>
                  <a:pt x="4361" y="23349"/>
                </a:lnTo>
                <a:lnTo>
                  <a:pt x="4312" y="24650"/>
                </a:lnTo>
                <a:lnTo>
                  <a:pt x="4247" y="25789"/>
                </a:lnTo>
                <a:lnTo>
                  <a:pt x="4215" y="26912"/>
                </a:lnTo>
                <a:lnTo>
                  <a:pt x="4264" y="28181"/>
                </a:lnTo>
                <a:lnTo>
                  <a:pt x="4215" y="29450"/>
                </a:lnTo>
                <a:lnTo>
                  <a:pt x="4182" y="29711"/>
                </a:lnTo>
                <a:lnTo>
                  <a:pt x="4085" y="30134"/>
                </a:lnTo>
                <a:lnTo>
                  <a:pt x="3971" y="30378"/>
                </a:lnTo>
                <a:lnTo>
                  <a:pt x="3873" y="30475"/>
                </a:lnTo>
                <a:lnTo>
                  <a:pt x="3792" y="30540"/>
                </a:lnTo>
                <a:lnTo>
                  <a:pt x="3596" y="30573"/>
                </a:lnTo>
                <a:lnTo>
                  <a:pt x="3320" y="30475"/>
                </a:lnTo>
                <a:lnTo>
                  <a:pt x="3173" y="30329"/>
                </a:lnTo>
                <a:lnTo>
                  <a:pt x="3011" y="30085"/>
                </a:lnTo>
                <a:lnTo>
                  <a:pt x="2881" y="29467"/>
                </a:lnTo>
                <a:lnTo>
                  <a:pt x="2864" y="29174"/>
                </a:lnTo>
                <a:lnTo>
                  <a:pt x="2799" y="26603"/>
                </a:lnTo>
                <a:lnTo>
                  <a:pt x="2734" y="21461"/>
                </a:lnTo>
                <a:lnTo>
                  <a:pt x="2718" y="18890"/>
                </a:lnTo>
                <a:lnTo>
                  <a:pt x="2734" y="13716"/>
                </a:lnTo>
                <a:lnTo>
                  <a:pt x="2767" y="8526"/>
                </a:lnTo>
                <a:lnTo>
                  <a:pt x="2767" y="5955"/>
                </a:lnTo>
                <a:lnTo>
                  <a:pt x="2767" y="3384"/>
                </a:lnTo>
                <a:lnTo>
                  <a:pt x="2767" y="2864"/>
                </a:lnTo>
                <a:lnTo>
                  <a:pt x="2718" y="1839"/>
                </a:lnTo>
                <a:lnTo>
                  <a:pt x="2620" y="1350"/>
                </a:lnTo>
                <a:lnTo>
                  <a:pt x="2506" y="960"/>
                </a:lnTo>
                <a:lnTo>
                  <a:pt x="2197" y="439"/>
                </a:lnTo>
                <a:lnTo>
                  <a:pt x="1888" y="179"/>
                </a:lnTo>
                <a:lnTo>
                  <a:pt x="1709" y="98"/>
                </a:lnTo>
                <a:lnTo>
                  <a:pt x="143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32" name="Google Shape;1232;p15"/>
          <p:cNvGrpSpPr/>
          <p:nvPr/>
        </p:nvGrpSpPr>
        <p:grpSpPr>
          <a:xfrm rot="-1615584">
            <a:off x="8435990" y="972104"/>
            <a:ext cx="1290834" cy="444667"/>
            <a:chOff x="3827075" y="1214525"/>
            <a:chExt cx="598800" cy="206275"/>
          </a:xfrm>
        </p:grpSpPr>
        <p:sp>
          <p:nvSpPr>
            <p:cNvPr id="1233" name="Google Shape;1233;p15"/>
            <p:cNvSpPr/>
            <p:nvPr/>
          </p:nvSpPr>
          <p:spPr>
            <a:xfrm>
              <a:off x="3827075" y="1323950"/>
              <a:ext cx="59400" cy="47625"/>
            </a:xfrm>
            <a:custGeom>
              <a:avLst/>
              <a:gdLst/>
              <a:ahLst/>
              <a:cxnLst/>
              <a:rect l="l" t="t" r="r" b="b"/>
              <a:pathLst>
                <a:path w="2376" h="1905" extrusionOk="0">
                  <a:moveTo>
                    <a:pt x="2278" y="1"/>
                  </a:moveTo>
                  <a:lnTo>
                    <a:pt x="1693" y="294"/>
                  </a:lnTo>
                  <a:lnTo>
                    <a:pt x="1172" y="587"/>
                  </a:lnTo>
                  <a:lnTo>
                    <a:pt x="733" y="1123"/>
                  </a:lnTo>
                  <a:lnTo>
                    <a:pt x="277" y="1628"/>
                  </a:lnTo>
                  <a:lnTo>
                    <a:pt x="131" y="1644"/>
                  </a:lnTo>
                  <a:lnTo>
                    <a:pt x="0" y="1579"/>
                  </a:lnTo>
                  <a:lnTo>
                    <a:pt x="0" y="1579"/>
                  </a:lnTo>
                  <a:lnTo>
                    <a:pt x="196" y="1742"/>
                  </a:lnTo>
                  <a:lnTo>
                    <a:pt x="407" y="1872"/>
                  </a:lnTo>
                  <a:lnTo>
                    <a:pt x="440" y="1904"/>
                  </a:lnTo>
                  <a:lnTo>
                    <a:pt x="505" y="1872"/>
                  </a:lnTo>
                  <a:lnTo>
                    <a:pt x="602" y="1693"/>
                  </a:lnTo>
                  <a:lnTo>
                    <a:pt x="781" y="1140"/>
                  </a:lnTo>
                  <a:lnTo>
                    <a:pt x="960" y="896"/>
                  </a:lnTo>
                  <a:lnTo>
                    <a:pt x="977" y="928"/>
                  </a:lnTo>
                  <a:lnTo>
                    <a:pt x="1058" y="1270"/>
                  </a:lnTo>
                  <a:lnTo>
                    <a:pt x="1107" y="1400"/>
                  </a:lnTo>
                  <a:lnTo>
                    <a:pt x="1139" y="1368"/>
                  </a:lnTo>
                  <a:lnTo>
                    <a:pt x="1253" y="1172"/>
                  </a:lnTo>
                  <a:lnTo>
                    <a:pt x="1497" y="814"/>
                  </a:lnTo>
                  <a:lnTo>
                    <a:pt x="1627" y="749"/>
                  </a:lnTo>
                  <a:lnTo>
                    <a:pt x="1660" y="717"/>
                  </a:lnTo>
                  <a:lnTo>
                    <a:pt x="1758" y="863"/>
                  </a:lnTo>
                  <a:lnTo>
                    <a:pt x="1888" y="1091"/>
                  </a:lnTo>
                  <a:lnTo>
                    <a:pt x="1985" y="1237"/>
                  </a:lnTo>
                  <a:lnTo>
                    <a:pt x="2002" y="1189"/>
                  </a:lnTo>
                  <a:lnTo>
                    <a:pt x="2164" y="912"/>
                  </a:lnTo>
                  <a:lnTo>
                    <a:pt x="2376" y="277"/>
                  </a:lnTo>
                  <a:lnTo>
                    <a:pt x="2376" y="50"/>
                  </a:lnTo>
                  <a:lnTo>
                    <a:pt x="23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4" name="Google Shape;1234;p15"/>
            <p:cNvSpPr/>
            <p:nvPr/>
          </p:nvSpPr>
          <p:spPr>
            <a:xfrm>
              <a:off x="3874675" y="1214525"/>
              <a:ext cx="551200" cy="206275"/>
            </a:xfrm>
            <a:custGeom>
              <a:avLst/>
              <a:gdLst/>
              <a:ahLst/>
              <a:cxnLst/>
              <a:rect l="l" t="t" r="r" b="b"/>
              <a:pathLst>
                <a:path w="22048" h="8251" extrusionOk="0">
                  <a:moveTo>
                    <a:pt x="15832" y="1"/>
                  </a:moveTo>
                  <a:lnTo>
                    <a:pt x="15344" y="33"/>
                  </a:lnTo>
                  <a:lnTo>
                    <a:pt x="15100" y="131"/>
                  </a:lnTo>
                  <a:lnTo>
                    <a:pt x="14628" y="343"/>
                  </a:lnTo>
                  <a:lnTo>
                    <a:pt x="13895" y="668"/>
                  </a:lnTo>
                  <a:lnTo>
                    <a:pt x="13391" y="733"/>
                  </a:lnTo>
                  <a:lnTo>
                    <a:pt x="13131" y="668"/>
                  </a:lnTo>
                  <a:lnTo>
                    <a:pt x="12870" y="619"/>
                  </a:lnTo>
                  <a:lnTo>
                    <a:pt x="12350" y="717"/>
                  </a:lnTo>
                  <a:lnTo>
                    <a:pt x="12057" y="766"/>
                  </a:lnTo>
                  <a:lnTo>
                    <a:pt x="11683" y="684"/>
                  </a:lnTo>
                  <a:lnTo>
                    <a:pt x="10902" y="636"/>
                  </a:lnTo>
                  <a:lnTo>
                    <a:pt x="10527" y="668"/>
                  </a:lnTo>
                  <a:lnTo>
                    <a:pt x="9795" y="814"/>
                  </a:lnTo>
                  <a:lnTo>
                    <a:pt x="9079" y="1042"/>
                  </a:lnTo>
                  <a:lnTo>
                    <a:pt x="8363" y="1286"/>
                  </a:lnTo>
                  <a:lnTo>
                    <a:pt x="7647" y="1530"/>
                  </a:lnTo>
                  <a:lnTo>
                    <a:pt x="7273" y="1644"/>
                  </a:lnTo>
                  <a:lnTo>
                    <a:pt x="6508" y="1791"/>
                  </a:lnTo>
                  <a:lnTo>
                    <a:pt x="6118" y="1823"/>
                  </a:lnTo>
                  <a:lnTo>
                    <a:pt x="5906" y="1888"/>
                  </a:lnTo>
                  <a:lnTo>
                    <a:pt x="5548" y="2149"/>
                  </a:lnTo>
                  <a:lnTo>
                    <a:pt x="5060" y="2751"/>
                  </a:lnTo>
                  <a:lnTo>
                    <a:pt x="4751" y="3109"/>
                  </a:lnTo>
                  <a:lnTo>
                    <a:pt x="4637" y="3174"/>
                  </a:lnTo>
                  <a:lnTo>
                    <a:pt x="4361" y="3157"/>
                  </a:lnTo>
                  <a:lnTo>
                    <a:pt x="3954" y="3044"/>
                  </a:lnTo>
                  <a:lnTo>
                    <a:pt x="3726" y="3044"/>
                  </a:lnTo>
                  <a:lnTo>
                    <a:pt x="3563" y="3076"/>
                  </a:lnTo>
                  <a:lnTo>
                    <a:pt x="3271" y="3206"/>
                  </a:lnTo>
                  <a:lnTo>
                    <a:pt x="2864" y="3515"/>
                  </a:lnTo>
                  <a:lnTo>
                    <a:pt x="2636" y="3792"/>
                  </a:lnTo>
                  <a:lnTo>
                    <a:pt x="2636" y="3792"/>
                  </a:lnTo>
                  <a:lnTo>
                    <a:pt x="3157" y="3483"/>
                  </a:lnTo>
                  <a:lnTo>
                    <a:pt x="3726" y="3190"/>
                  </a:lnTo>
                  <a:lnTo>
                    <a:pt x="3775" y="3174"/>
                  </a:lnTo>
                  <a:lnTo>
                    <a:pt x="3824" y="3239"/>
                  </a:lnTo>
                  <a:lnTo>
                    <a:pt x="3824" y="3450"/>
                  </a:lnTo>
                  <a:lnTo>
                    <a:pt x="3629" y="4101"/>
                  </a:lnTo>
                  <a:lnTo>
                    <a:pt x="3482" y="4378"/>
                  </a:lnTo>
                  <a:lnTo>
                    <a:pt x="3450" y="4410"/>
                  </a:lnTo>
                  <a:lnTo>
                    <a:pt x="3352" y="4280"/>
                  </a:lnTo>
                  <a:lnTo>
                    <a:pt x="3238" y="4052"/>
                  </a:lnTo>
                  <a:lnTo>
                    <a:pt x="3124" y="3906"/>
                  </a:lnTo>
                  <a:lnTo>
                    <a:pt x="3108" y="3938"/>
                  </a:lnTo>
                  <a:lnTo>
                    <a:pt x="2961" y="4004"/>
                  </a:lnTo>
                  <a:lnTo>
                    <a:pt x="2750" y="4362"/>
                  </a:lnTo>
                  <a:lnTo>
                    <a:pt x="2620" y="4557"/>
                  </a:lnTo>
                  <a:lnTo>
                    <a:pt x="2587" y="4589"/>
                  </a:lnTo>
                  <a:lnTo>
                    <a:pt x="2538" y="4459"/>
                  </a:lnTo>
                  <a:lnTo>
                    <a:pt x="2457" y="4117"/>
                  </a:lnTo>
                  <a:lnTo>
                    <a:pt x="2424" y="4085"/>
                  </a:lnTo>
                  <a:lnTo>
                    <a:pt x="2343" y="4183"/>
                  </a:lnTo>
                  <a:lnTo>
                    <a:pt x="2197" y="4541"/>
                  </a:lnTo>
                  <a:lnTo>
                    <a:pt x="2083" y="4898"/>
                  </a:lnTo>
                  <a:lnTo>
                    <a:pt x="2001" y="5077"/>
                  </a:lnTo>
                  <a:lnTo>
                    <a:pt x="1936" y="5110"/>
                  </a:lnTo>
                  <a:lnTo>
                    <a:pt x="1904" y="5077"/>
                  </a:lnTo>
                  <a:lnTo>
                    <a:pt x="1676" y="4947"/>
                  </a:lnTo>
                  <a:lnTo>
                    <a:pt x="1481" y="4801"/>
                  </a:lnTo>
                  <a:lnTo>
                    <a:pt x="1367" y="4752"/>
                  </a:lnTo>
                  <a:lnTo>
                    <a:pt x="1253" y="4785"/>
                  </a:lnTo>
                  <a:lnTo>
                    <a:pt x="1123" y="4996"/>
                  </a:lnTo>
                  <a:lnTo>
                    <a:pt x="895" y="5338"/>
                  </a:lnTo>
                  <a:lnTo>
                    <a:pt x="391" y="5972"/>
                  </a:lnTo>
                  <a:lnTo>
                    <a:pt x="114" y="6265"/>
                  </a:lnTo>
                  <a:lnTo>
                    <a:pt x="114" y="6330"/>
                  </a:lnTo>
                  <a:lnTo>
                    <a:pt x="49" y="6363"/>
                  </a:lnTo>
                  <a:lnTo>
                    <a:pt x="0" y="6412"/>
                  </a:lnTo>
                  <a:lnTo>
                    <a:pt x="212" y="6818"/>
                  </a:lnTo>
                  <a:lnTo>
                    <a:pt x="504" y="7193"/>
                  </a:lnTo>
                  <a:lnTo>
                    <a:pt x="1318" y="7062"/>
                  </a:lnTo>
                  <a:lnTo>
                    <a:pt x="2164" y="7046"/>
                  </a:lnTo>
                  <a:lnTo>
                    <a:pt x="2180" y="6932"/>
                  </a:lnTo>
                  <a:lnTo>
                    <a:pt x="2213" y="6770"/>
                  </a:lnTo>
                  <a:lnTo>
                    <a:pt x="2262" y="6802"/>
                  </a:lnTo>
                  <a:lnTo>
                    <a:pt x="2327" y="6932"/>
                  </a:lnTo>
                  <a:lnTo>
                    <a:pt x="2424" y="7046"/>
                  </a:lnTo>
                  <a:lnTo>
                    <a:pt x="2652" y="7046"/>
                  </a:lnTo>
                  <a:lnTo>
                    <a:pt x="2701" y="7014"/>
                  </a:lnTo>
                  <a:lnTo>
                    <a:pt x="2734" y="6981"/>
                  </a:lnTo>
                  <a:lnTo>
                    <a:pt x="2701" y="7046"/>
                  </a:lnTo>
                  <a:lnTo>
                    <a:pt x="2978" y="7062"/>
                  </a:lnTo>
                  <a:lnTo>
                    <a:pt x="3254" y="7079"/>
                  </a:lnTo>
                  <a:lnTo>
                    <a:pt x="3303" y="7046"/>
                  </a:lnTo>
                  <a:lnTo>
                    <a:pt x="3352" y="6997"/>
                  </a:lnTo>
                  <a:lnTo>
                    <a:pt x="3433" y="6916"/>
                  </a:lnTo>
                  <a:lnTo>
                    <a:pt x="3563" y="6884"/>
                  </a:lnTo>
                  <a:lnTo>
                    <a:pt x="3661" y="6997"/>
                  </a:lnTo>
                  <a:lnTo>
                    <a:pt x="3710" y="7111"/>
                  </a:lnTo>
                  <a:lnTo>
                    <a:pt x="3807" y="7111"/>
                  </a:lnTo>
                  <a:lnTo>
                    <a:pt x="3791" y="7079"/>
                  </a:lnTo>
                  <a:lnTo>
                    <a:pt x="3824" y="7111"/>
                  </a:lnTo>
                  <a:lnTo>
                    <a:pt x="4231" y="7144"/>
                  </a:lnTo>
                  <a:lnTo>
                    <a:pt x="4637" y="7176"/>
                  </a:lnTo>
                  <a:lnTo>
                    <a:pt x="5060" y="7209"/>
                  </a:lnTo>
                  <a:lnTo>
                    <a:pt x="5727" y="7258"/>
                  </a:lnTo>
                  <a:lnTo>
                    <a:pt x="7029" y="7258"/>
                  </a:lnTo>
                  <a:lnTo>
                    <a:pt x="8965" y="7111"/>
                  </a:lnTo>
                  <a:lnTo>
                    <a:pt x="10332" y="7079"/>
                  </a:lnTo>
                  <a:lnTo>
                    <a:pt x="11081" y="7111"/>
                  </a:lnTo>
                  <a:lnTo>
                    <a:pt x="11829" y="7209"/>
                  </a:lnTo>
                  <a:lnTo>
                    <a:pt x="12578" y="7323"/>
                  </a:lnTo>
                  <a:lnTo>
                    <a:pt x="13342" y="7502"/>
                  </a:lnTo>
                  <a:lnTo>
                    <a:pt x="13716" y="7567"/>
                  </a:lnTo>
                  <a:lnTo>
                    <a:pt x="14416" y="7616"/>
                  </a:lnTo>
                  <a:lnTo>
                    <a:pt x="15441" y="7534"/>
                  </a:lnTo>
                  <a:lnTo>
                    <a:pt x="16125" y="7453"/>
                  </a:lnTo>
                  <a:lnTo>
                    <a:pt x="16466" y="7420"/>
                  </a:lnTo>
                  <a:lnTo>
                    <a:pt x="17166" y="7420"/>
                  </a:lnTo>
                  <a:lnTo>
                    <a:pt x="17508" y="7469"/>
                  </a:lnTo>
                  <a:lnTo>
                    <a:pt x="17931" y="7551"/>
                  </a:lnTo>
                  <a:lnTo>
                    <a:pt x="18712" y="7860"/>
                  </a:lnTo>
                  <a:lnTo>
                    <a:pt x="19070" y="8088"/>
                  </a:lnTo>
                  <a:lnTo>
                    <a:pt x="19232" y="8169"/>
                  </a:lnTo>
                  <a:lnTo>
                    <a:pt x="19590" y="8250"/>
                  </a:lnTo>
                  <a:lnTo>
                    <a:pt x="20143" y="8234"/>
                  </a:lnTo>
                  <a:lnTo>
                    <a:pt x="21282" y="7909"/>
                  </a:lnTo>
                  <a:lnTo>
                    <a:pt x="21852" y="7681"/>
                  </a:lnTo>
                  <a:lnTo>
                    <a:pt x="21966" y="7420"/>
                  </a:lnTo>
                  <a:lnTo>
                    <a:pt x="22047" y="6786"/>
                  </a:lnTo>
                  <a:lnTo>
                    <a:pt x="21982" y="5712"/>
                  </a:lnTo>
                  <a:lnTo>
                    <a:pt x="21429" y="3678"/>
                  </a:lnTo>
                  <a:lnTo>
                    <a:pt x="21234" y="3206"/>
                  </a:lnTo>
                  <a:lnTo>
                    <a:pt x="21022" y="2767"/>
                  </a:lnTo>
                  <a:lnTo>
                    <a:pt x="20664" y="2165"/>
                  </a:lnTo>
                  <a:lnTo>
                    <a:pt x="20371" y="1823"/>
                  </a:lnTo>
                  <a:lnTo>
                    <a:pt x="20111" y="1677"/>
                  </a:lnTo>
                  <a:lnTo>
                    <a:pt x="19981" y="1628"/>
                  </a:lnTo>
                  <a:lnTo>
                    <a:pt x="19720" y="1579"/>
                  </a:lnTo>
                  <a:lnTo>
                    <a:pt x="19249" y="1465"/>
                  </a:lnTo>
                  <a:lnTo>
                    <a:pt x="18858" y="1254"/>
                  </a:lnTo>
                  <a:lnTo>
                    <a:pt x="18630" y="1075"/>
                  </a:lnTo>
                  <a:lnTo>
                    <a:pt x="18744" y="1205"/>
                  </a:lnTo>
                  <a:lnTo>
                    <a:pt x="18858" y="1482"/>
                  </a:lnTo>
                  <a:lnTo>
                    <a:pt x="18842" y="1709"/>
                  </a:lnTo>
                  <a:lnTo>
                    <a:pt x="18695" y="1905"/>
                  </a:lnTo>
                  <a:lnTo>
                    <a:pt x="18451" y="1986"/>
                  </a:lnTo>
                  <a:lnTo>
                    <a:pt x="18142" y="1970"/>
                  </a:lnTo>
                  <a:lnTo>
                    <a:pt x="17784" y="1774"/>
                  </a:lnTo>
                  <a:lnTo>
                    <a:pt x="17394" y="1417"/>
                  </a:lnTo>
                  <a:lnTo>
                    <a:pt x="17198" y="1140"/>
                  </a:lnTo>
                  <a:lnTo>
                    <a:pt x="16906" y="701"/>
                  </a:lnTo>
                  <a:lnTo>
                    <a:pt x="16352" y="180"/>
                  </a:lnTo>
                  <a:lnTo>
                    <a:pt x="1583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235" name="Google Shape;1235;p15"/>
          <p:cNvSpPr txBox="1">
            <a:spLocks noGrp="1"/>
          </p:cNvSpPr>
          <p:nvPr>
            <p:ph type="title"/>
          </p:nvPr>
        </p:nvSpPr>
        <p:spPr>
          <a:xfrm>
            <a:off x="708000" y="533750"/>
            <a:ext cx="7728000" cy="33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36" name="Google Shape;1236;p15"/>
          <p:cNvSpPr/>
          <p:nvPr/>
        </p:nvSpPr>
        <p:spPr>
          <a:xfrm rot="10800000" flipH="1">
            <a:off x="-2357651" y="-2304227"/>
            <a:ext cx="3720726" cy="3342822"/>
          </a:xfrm>
          <a:custGeom>
            <a:avLst/>
            <a:gdLst/>
            <a:ahLst/>
            <a:cxnLst/>
            <a:rect l="l" t="t" r="r" b="b"/>
            <a:pathLst>
              <a:path w="69423" h="62369" extrusionOk="0">
                <a:moveTo>
                  <a:pt x="40994" y="1"/>
                </a:moveTo>
                <a:lnTo>
                  <a:pt x="39921" y="132"/>
                </a:lnTo>
                <a:lnTo>
                  <a:pt x="38848" y="367"/>
                </a:lnTo>
                <a:lnTo>
                  <a:pt x="37801" y="708"/>
                </a:lnTo>
                <a:lnTo>
                  <a:pt x="36754" y="1127"/>
                </a:lnTo>
                <a:lnTo>
                  <a:pt x="35720" y="1624"/>
                </a:lnTo>
                <a:lnTo>
                  <a:pt x="34201" y="2462"/>
                </a:lnTo>
                <a:lnTo>
                  <a:pt x="31282" y="4346"/>
                </a:lnTo>
                <a:lnTo>
                  <a:pt x="29437" y="5603"/>
                </a:lnTo>
                <a:lnTo>
                  <a:pt x="28482" y="6244"/>
                </a:lnTo>
                <a:lnTo>
                  <a:pt x="26505" y="7475"/>
                </a:lnTo>
                <a:lnTo>
                  <a:pt x="24974" y="8286"/>
                </a:lnTo>
                <a:lnTo>
                  <a:pt x="23914" y="8757"/>
                </a:lnTo>
                <a:lnTo>
                  <a:pt x="22827" y="9150"/>
                </a:lnTo>
                <a:lnTo>
                  <a:pt x="21702" y="9451"/>
                </a:lnTo>
                <a:lnTo>
                  <a:pt x="21126" y="9556"/>
                </a:lnTo>
                <a:lnTo>
                  <a:pt x="20301" y="9660"/>
                </a:lnTo>
                <a:lnTo>
                  <a:pt x="18652" y="9713"/>
                </a:lnTo>
                <a:lnTo>
                  <a:pt x="16165" y="9543"/>
                </a:lnTo>
                <a:lnTo>
                  <a:pt x="13678" y="9255"/>
                </a:lnTo>
                <a:lnTo>
                  <a:pt x="12029" y="9124"/>
                </a:lnTo>
                <a:lnTo>
                  <a:pt x="10380" y="9111"/>
                </a:lnTo>
                <a:lnTo>
                  <a:pt x="9150" y="9242"/>
                </a:lnTo>
                <a:lnTo>
                  <a:pt x="8325" y="9399"/>
                </a:lnTo>
                <a:lnTo>
                  <a:pt x="7919" y="9503"/>
                </a:lnTo>
                <a:lnTo>
                  <a:pt x="7239" y="9700"/>
                </a:lnTo>
                <a:lnTo>
                  <a:pt x="5982" y="10236"/>
                </a:lnTo>
                <a:lnTo>
                  <a:pt x="4844" y="10904"/>
                </a:lnTo>
                <a:lnTo>
                  <a:pt x="3836" y="11715"/>
                </a:lnTo>
                <a:lnTo>
                  <a:pt x="2946" y="12631"/>
                </a:lnTo>
                <a:lnTo>
                  <a:pt x="2173" y="13639"/>
                </a:lnTo>
                <a:lnTo>
                  <a:pt x="1532" y="14752"/>
                </a:lnTo>
                <a:lnTo>
                  <a:pt x="995" y="15917"/>
                </a:lnTo>
                <a:lnTo>
                  <a:pt x="577" y="17147"/>
                </a:lnTo>
                <a:lnTo>
                  <a:pt x="276" y="18430"/>
                </a:lnTo>
                <a:lnTo>
                  <a:pt x="79" y="19725"/>
                </a:lnTo>
                <a:lnTo>
                  <a:pt x="1" y="21047"/>
                </a:lnTo>
                <a:lnTo>
                  <a:pt x="40" y="22382"/>
                </a:lnTo>
                <a:lnTo>
                  <a:pt x="184" y="23691"/>
                </a:lnTo>
                <a:lnTo>
                  <a:pt x="433" y="24974"/>
                </a:lnTo>
                <a:lnTo>
                  <a:pt x="786" y="26217"/>
                </a:lnTo>
                <a:lnTo>
                  <a:pt x="1022" y="26819"/>
                </a:lnTo>
                <a:lnTo>
                  <a:pt x="1349" y="27657"/>
                </a:lnTo>
                <a:lnTo>
                  <a:pt x="2082" y="29319"/>
                </a:lnTo>
                <a:lnTo>
                  <a:pt x="3312" y="31845"/>
                </a:lnTo>
                <a:lnTo>
                  <a:pt x="6113" y="36885"/>
                </a:lnTo>
                <a:lnTo>
                  <a:pt x="8993" y="41832"/>
                </a:lnTo>
                <a:lnTo>
                  <a:pt x="10746" y="45026"/>
                </a:lnTo>
                <a:lnTo>
                  <a:pt x="11872" y="47329"/>
                </a:lnTo>
                <a:lnTo>
                  <a:pt x="12513" y="48808"/>
                </a:lnTo>
                <a:lnTo>
                  <a:pt x="13050" y="50261"/>
                </a:lnTo>
                <a:lnTo>
                  <a:pt x="13469" y="51662"/>
                </a:lnTo>
                <a:lnTo>
                  <a:pt x="13613" y="52342"/>
                </a:lnTo>
                <a:lnTo>
                  <a:pt x="13757" y="53010"/>
                </a:lnTo>
                <a:lnTo>
                  <a:pt x="14163" y="54305"/>
                </a:lnTo>
                <a:lnTo>
                  <a:pt x="14686" y="55536"/>
                </a:lnTo>
                <a:lnTo>
                  <a:pt x="15341" y="56701"/>
                </a:lnTo>
                <a:lnTo>
                  <a:pt x="16126" y="57774"/>
                </a:lnTo>
                <a:lnTo>
                  <a:pt x="17016" y="58769"/>
                </a:lnTo>
                <a:lnTo>
                  <a:pt x="18037" y="59646"/>
                </a:lnTo>
                <a:lnTo>
                  <a:pt x="19189" y="60431"/>
                </a:lnTo>
                <a:lnTo>
                  <a:pt x="20458" y="61085"/>
                </a:lnTo>
                <a:lnTo>
                  <a:pt x="21833" y="61622"/>
                </a:lnTo>
                <a:lnTo>
                  <a:pt x="23338" y="62015"/>
                </a:lnTo>
                <a:lnTo>
                  <a:pt x="24974" y="62263"/>
                </a:lnTo>
                <a:lnTo>
                  <a:pt x="26715" y="62368"/>
                </a:lnTo>
                <a:lnTo>
                  <a:pt x="28573" y="62290"/>
                </a:lnTo>
                <a:lnTo>
                  <a:pt x="30550" y="62054"/>
                </a:lnTo>
                <a:lnTo>
                  <a:pt x="32644" y="61635"/>
                </a:lnTo>
                <a:lnTo>
                  <a:pt x="33730" y="61347"/>
                </a:lnTo>
                <a:lnTo>
                  <a:pt x="34816" y="61033"/>
                </a:lnTo>
                <a:lnTo>
                  <a:pt x="36754" y="60326"/>
                </a:lnTo>
                <a:lnTo>
                  <a:pt x="38442" y="59541"/>
                </a:lnTo>
                <a:lnTo>
                  <a:pt x="39934" y="58690"/>
                </a:lnTo>
                <a:lnTo>
                  <a:pt x="41256" y="57800"/>
                </a:lnTo>
                <a:lnTo>
                  <a:pt x="42434" y="56871"/>
                </a:lnTo>
                <a:lnTo>
                  <a:pt x="44044" y="55457"/>
                </a:lnTo>
                <a:lnTo>
                  <a:pt x="46007" y="53586"/>
                </a:lnTo>
                <a:lnTo>
                  <a:pt x="47512" y="52264"/>
                </a:lnTo>
                <a:lnTo>
                  <a:pt x="48612" y="51452"/>
                </a:lnTo>
                <a:lnTo>
                  <a:pt x="49803" y="50719"/>
                </a:lnTo>
                <a:lnTo>
                  <a:pt x="51138" y="50065"/>
                </a:lnTo>
                <a:lnTo>
                  <a:pt x="52656" y="49515"/>
                </a:lnTo>
                <a:lnTo>
                  <a:pt x="54371" y="49070"/>
                </a:lnTo>
                <a:lnTo>
                  <a:pt x="55326" y="48913"/>
                </a:lnTo>
                <a:lnTo>
                  <a:pt x="56308" y="48743"/>
                </a:lnTo>
                <a:lnTo>
                  <a:pt x="58140" y="48298"/>
                </a:lnTo>
                <a:lnTo>
                  <a:pt x="59842" y="47735"/>
                </a:lnTo>
                <a:lnTo>
                  <a:pt x="61425" y="47041"/>
                </a:lnTo>
                <a:lnTo>
                  <a:pt x="62865" y="46217"/>
                </a:lnTo>
                <a:lnTo>
                  <a:pt x="64161" y="45301"/>
                </a:lnTo>
                <a:lnTo>
                  <a:pt x="65326" y="44267"/>
                </a:lnTo>
                <a:lnTo>
                  <a:pt x="66347" y="43128"/>
                </a:lnTo>
                <a:lnTo>
                  <a:pt x="67237" y="41911"/>
                </a:lnTo>
                <a:lnTo>
                  <a:pt x="67970" y="40589"/>
                </a:lnTo>
                <a:lnTo>
                  <a:pt x="68559" y="39188"/>
                </a:lnTo>
                <a:lnTo>
                  <a:pt x="69004" y="37709"/>
                </a:lnTo>
                <a:lnTo>
                  <a:pt x="69292" y="36165"/>
                </a:lnTo>
                <a:lnTo>
                  <a:pt x="69423" y="34555"/>
                </a:lnTo>
                <a:lnTo>
                  <a:pt x="69410" y="32879"/>
                </a:lnTo>
                <a:lnTo>
                  <a:pt x="69226" y="31139"/>
                </a:lnTo>
                <a:lnTo>
                  <a:pt x="69082" y="30262"/>
                </a:lnTo>
                <a:lnTo>
                  <a:pt x="68899" y="29385"/>
                </a:lnTo>
                <a:lnTo>
                  <a:pt x="68389" y="27749"/>
                </a:lnTo>
                <a:lnTo>
                  <a:pt x="67708" y="26217"/>
                </a:lnTo>
                <a:lnTo>
                  <a:pt x="66870" y="24791"/>
                </a:lnTo>
                <a:lnTo>
                  <a:pt x="65902" y="23456"/>
                </a:lnTo>
                <a:lnTo>
                  <a:pt x="64802" y="22199"/>
                </a:lnTo>
                <a:lnTo>
                  <a:pt x="63585" y="21021"/>
                </a:lnTo>
                <a:lnTo>
                  <a:pt x="62276" y="19922"/>
                </a:lnTo>
                <a:lnTo>
                  <a:pt x="61583" y="19411"/>
                </a:lnTo>
                <a:lnTo>
                  <a:pt x="61085" y="19032"/>
                </a:lnTo>
                <a:lnTo>
                  <a:pt x="60130" y="18246"/>
                </a:lnTo>
                <a:lnTo>
                  <a:pt x="58782" y="16977"/>
                </a:lnTo>
                <a:lnTo>
                  <a:pt x="57119" y="15131"/>
                </a:lnTo>
                <a:lnTo>
                  <a:pt x="55601" y="13155"/>
                </a:lnTo>
                <a:lnTo>
                  <a:pt x="54907" y="12147"/>
                </a:lnTo>
                <a:lnTo>
                  <a:pt x="53939" y="10681"/>
                </a:lnTo>
                <a:lnTo>
                  <a:pt x="52041" y="7605"/>
                </a:lnTo>
                <a:lnTo>
                  <a:pt x="50510" y="5367"/>
                </a:lnTo>
                <a:lnTo>
                  <a:pt x="49371" y="3980"/>
                </a:lnTo>
                <a:lnTo>
                  <a:pt x="48127" y="2723"/>
                </a:lnTo>
                <a:lnTo>
                  <a:pt x="47093" y="1886"/>
                </a:lnTo>
                <a:lnTo>
                  <a:pt x="46347" y="1388"/>
                </a:lnTo>
                <a:lnTo>
                  <a:pt x="45968" y="1166"/>
                </a:lnTo>
                <a:lnTo>
                  <a:pt x="45405" y="865"/>
                </a:lnTo>
                <a:lnTo>
                  <a:pt x="44293" y="420"/>
                </a:lnTo>
                <a:lnTo>
                  <a:pt x="43193" y="132"/>
                </a:lnTo>
                <a:lnTo>
                  <a:pt x="4209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37" name="Google Shape;1237;p15"/>
          <p:cNvGrpSpPr/>
          <p:nvPr/>
        </p:nvGrpSpPr>
        <p:grpSpPr>
          <a:xfrm rot="-5400000">
            <a:off x="-1492431" y="371522"/>
            <a:ext cx="3008840" cy="1058870"/>
            <a:chOff x="5585150" y="1630675"/>
            <a:chExt cx="1583600" cy="557300"/>
          </a:xfrm>
        </p:grpSpPr>
        <p:sp>
          <p:nvSpPr>
            <p:cNvPr id="1238" name="Google Shape;1238;p15"/>
            <p:cNvSpPr/>
            <p:nvPr/>
          </p:nvSpPr>
          <p:spPr>
            <a:xfrm>
              <a:off x="6519900" y="1984550"/>
              <a:ext cx="15900" cy="13850"/>
            </a:xfrm>
            <a:custGeom>
              <a:avLst/>
              <a:gdLst/>
              <a:ahLst/>
              <a:cxnLst/>
              <a:rect l="l" t="t" r="r" b="b"/>
              <a:pathLst>
                <a:path w="636" h="554" extrusionOk="0">
                  <a:moveTo>
                    <a:pt x="212" y="1"/>
                  </a:moveTo>
                  <a:lnTo>
                    <a:pt x="33" y="147"/>
                  </a:lnTo>
                  <a:lnTo>
                    <a:pt x="1" y="277"/>
                  </a:lnTo>
                  <a:lnTo>
                    <a:pt x="33" y="407"/>
                  </a:lnTo>
                  <a:lnTo>
                    <a:pt x="212" y="554"/>
                  </a:lnTo>
                  <a:lnTo>
                    <a:pt x="424" y="554"/>
                  </a:lnTo>
                  <a:lnTo>
                    <a:pt x="603" y="407"/>
                  </a:lnTo>
                  <a:lnTo>
                    <a:pt x="635" y="277"/>
                  </a:lnTo>
                  <a:lnTo>
                    <a:pt x="603" y="147"/>
                  </a:lnTo>
                  <a:lnTo>
                    <a:pt x="4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39" name="Google Shape;1239;p15"/>
            <p:cNvSpPr/>
            <p:nvPr/>
          </p:nvSpPr>
          <p:spPr>
            <a:xfrm>
              <a:off x="6364525" y="2010175"/>
              <a:ext cx="8575" cy="8175"/>
            </a:xfrm>
            <a:custGeom>
              <a:avLst/>
              <a:gdLst/>
              <a:ahLst/>
              <a:cxnLst/>
              <a:rect l="l" t="t" r="r" b="b"/>
              <a:pathLst>
                <a:path w="343" h="327" extrusionOk="0">
                  <a:moveTo>
                    <a:pt x="98" y="1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98" y="326"/>
                  </a:lnTo>
                  <a:lnTo>
                    <a:pt x="228" y="326"/>
                  </a:lnTo>
                  <a:lnTo>
                    <a:pt x="326" y="245"/>
                  </a:lnTo>
                  <a:lnTo>
                    <a:pt x="342" y="163"/>
                  </a:lnTo>
                  <a:lnTo>
                    <a:pt x="326" y="82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0" name="Google Shape;1240;p15"/>
            <p:cNvSpPr/>
            <p:nvPr/>
          </p:nvSpPr>
          <p:spPr>
            <a:xfrm>
              <a:off x="6367375" y="1884500"/>
              <a:ext cx="17925" cy="25225"/>
            </a:xfrm>
            <a:custGeom>
              <a:avLst/>
              <a:gdLst/>
              <a:ahLst/>
              <a:cxnLst/>
              <a:rect l="l" t="t" r="r" b="b"/>
              <a:pathLst>
                <a:path w="717" h="1009" extrusionOk="0">
                  <a:moveTo>
                    <a:pt x="358" y="0"/>
                  </a:moveTo>
                  <a:lnTo>
                    <a:pt x="212" y="16"/>
                  </a:lnTo>
                  <a:lnTo>
                    <a:pt x="33" y="212"/>
                  </a:lnTo>
                  <a:lnTo>
                    <a:pt x="17" y="342"/>
                  </a:lnTo>
                  <a:lnTo>
                    <a:pt x="0" y="651"/>
                  </a:lnTo>
                  <a:lnTo>
                    <a:pt x="0" y="732"/>
                  </a:lnTo>
                  <a:lnTo>
                    <a:pt x="49" y="830"/>
                  </a:lnTo>
                  <a:lnTo>
                    <a:pt x="98" y="895"/>
                  </a:lnTo>
                  <a:lnTo>
                    <a:pt x="179" y="960"/>
                  </a:lnTo>
                  <a:lnTo>
                    <a:pt x="261" y="993"/>
                  </a:lnTo>
                  <a:lnTo>
                    <a:pt x="358" y="1009"/>
                  </a:lnTo>
                  <a:lnTo>
                    <a:pt x="505" y="976"/>
                  </a:lnTo>
                  <a:lnTo>
                    <a:pt x="700" y="781"/>
                  </a:lnTo>
                  <a:lnTo>
                    <a:pt x="716" y="651"/>
                  </a:lnTo>
                  <a:lnTo>
                    <a:pt x="700" y="342"/>
                  </a:lnTo>
                  <a:lnTo>
                    <a:pt x="700" y="244"/>
                  </a:lnTo>
                  <a:lnTo>
                    <a:pt x="667" y="163"/>
                  </a:lnTo>
                  <a:lnTo>
                    <a:pt x="602" y="98"/>
                  </a:lnTo>
                  <a:lnTo>
                    <a:pt x="537" y="3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1" name="Google Shape;1241;p15"/>
            <p:cNvSpPr/>
            <p:nvPr/>
          </p:nvSpPr>
          <p:spPr>
            <a:xfrm>
              <a:off x="6426350" y="1995950"/>
              <a:ext cx="6525" cy="6525"/>
            </a:xfrm>
            <a:custGeom>
              <a:avLst/>
              <a:gdLst/>
              <a:ahLst/>
              <a:cxnLst/>
              <a:rect l="l" t="t" r="r" b="b"/>
              <a:pathLst>
                <a:path w="261" h="261" extrusionOk="0">
                  <a:moveTo>
                    <a:pt x="82" y="0"/>
                  </a:moveTo>
                  <a:lnTo>
                    <a:pt x="1" y="65"/>
                  </a:lnTo>
                  <a:lnTo>
                    <a:pt x="1" y="130"/>
                  </a:lnTo>
                  <a:lnTo>
                    <a:pt x="1" y="179"/>
                  </a:lnTo>
                  <a:lnTo>
                    <a:pt x="82" y="261"/>
                  </a:lnTo>
                  <a:lnTo>
                    <a:pt x="180" y="261"/>
                  </a:lnTo>
                  <a:lnTo>
                    <a:pt x="245" y="179"/>
                  </a:lnTo>
                  <a:lnTo>
                    <a:pt x="261" y="130"/>
                  </a:lnTo>
                  <a:lnTo>
                    <a:pt x="245" y="6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2" name="Google Shape;1242;p15"/>
            <p:cNvSpPr/>
            <p:nvPr/>
          </p:nvSpPr>
          <p:spPr>
            <a:xfrm>
              <a:off x="6450750" y="1877575"/>
              <a:ext cx="32975" cy="30950"/>
            </a:xfrm>
            <a:custGeom>
              <a:avLst/>
              <a:gdLst/>
              <a:ahLst/>
              <a:cxnLst/>
              <a:rect l="l" t="t" r="r" b="b"/>
              <a:pathLst>
                <a:path w="1319" h="1238" extrusionOk="0">
                  <a:moveTo>
                    <a:pt x="538" y="0"/>
                  </a:moveTo>
                  <a:lnTo>
                    <a:pt x="310" y="82"/>
                  </a:lnTo>
                  <a:lnTo>
                    <a:pt x="131" y="228"/>
                  </a:lnTo>
                  <a:lnTo>
                    <a:pt x="17" y="472"/>
                  </a:lnTo>
                  <a:lnTo>
                    <a:pt x="1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8" y="1237"/>
                  </a:lnTo>
                  <a:lnTo>
                    <a:pt x="782" y="1237"/>
                  </a:lnTo>
                  <a:lnTo>
                    <a:pt x="1010" y="1156"/>
                  </a:lnTo>
                  <a:lnTo>
                    <a:pt x="1189" y="1009"/>
                  </a:lnTo>
                  <a:lnTo>
                    <a:pt x="1303" y="765"/>
                  </a:lnTo>
                  <a:lnTo>
                    <a:pt x="1319" y="619"/>
                  </a:lnTo>
                  <a:lnTo>
                    <a:pt x="1303" y="472"/>
                  </a:lnTo>
                  <a:lnTo>
                    <a:pt x="1189" y="228"/>
                  </a:lnTo>
                  <a:lnTo>
                    <a:pt x="1010" y="8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3" name="Google Shape;1243;p15"/>
            <p:cNvSpPr/>
            <p:nvPr/>
          </p:nvSpPr>
          <p:spPr>
            <a:xfrm>
              <a:off x="6333600" y="1963800"/>
              <a:ext cx="31350" cy="25250"/>
            </a:xfrm>
            <a:custGeom>
              <a:avLst/>
              <a:gdLst/>
              <a:ahLst/>
              <a:cxnLst/>
              <a:rect l="l" t="t" r="r" b="b"/>
              <a:pathLst>
                <a:path w="1254" h="1010" extrusionOk="0">
                  <a:moveTo>
                    <a:pt x="505" y="1"/>
                  </a:moveTo>
                  <a:lnTo>
                    <a:pt x="245" y="66"/>
                  </a:lnTo>
                  <a:lnTo>
                    <a:pt x="147" y="147"/>
                  </a:lnTo>
                  <a:lnTo>
                    <a:pt x="33" y="310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66" y="749"/>
                  </a:lnTo>
                  <a:lnTo>
                    <a:pt x="147" y="863"/>
                  </a:lnTo>
                  <a:lnTo>
                    <a:pt x="245" y="945"/>
                  </a:lnTo>
                  <a:lnTo>
                    <a:pt x="359" y="977"/>
                  </a:lnTo>
                  <a:lnTo>
                    <a:pt x="489" y="1010"/>
                  </a:lnTo>
                  <a:lnTo>
                    <a:pt x="619" y="977"/>
                  </a:lnTo>
                  <a:lnTo>
                    <a:pt x="766" y="961"/>
                  </a:lnTo>
                  <a:lnTo>
                    <a:pt x="798" y="961"/>
                  </a:lnTo>
                  <a:lnTo>
                    <a:pt x="912" y="945"/>
                  </a:lnTo>
                  <a:lnTo>
                    <a:pt x="1026" y="896"/>
                  </a:lnTo>
                  <a:lnTo>
                    <a:pt x="1124" y="814"/>
                  </a:lnTo>
                  <a:lnTo>
                    <a:pt x="1189" y="733"/>
                  </a:lnTo>
                  <a:lnTo>
                    <a:pt x="1237" y="619"/>
                  </a:lnTo>
                  <a:lnTo>
                    <a:pt x="1254" y="505"/>
                  </a:lnTo>
                  <a:lnTo>
                    <a:pt x="1221" y="326"/>
                  </a:lnTo>
                  <a:lnTo>
                    <a:pt x="977" y="82"/>
                  </a:lnTo>
                  <a:lnTo>
                    <a:pt x="798" y="50"/>
                  </a:lnTo>
                  <a:lnTo>
                    <a:pt x="766" y="50"/>
                  </a:lnTo>
                  <a:lnTo>
                    <a:pt x="635" y="17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4" name="Google Shape;1244;p15"/>
            <p:cNvSpPr/>
            <p:nvPr/>
          </p:nvSpPr>
          <p:spPr>
            <a:xfrm>
              <a:off x="6357200" y="2064275"/>
              <a:ext cx="23200" cy="21175"/>
            </a:xfrm>
            <a:custGeom>
              <a:avLst/>
              <a:gdLst/>
              <a:ahLst/>
              <a:cxnLst/>
              <a:rect l="l" t="t" r="r" b="b"/>
              <a:pathLst>
                <a:path w="928" h="847" extrusionOk="0">
                  <a:moveTo>
                    <a:pt x="293" y="1"/>
                  </a:moveTo>
                  <a:lnTo>
                    <a:pt x="82" y="147"/>
                  </a:lnTo>
                  <a:lnTo>
                    <a:pt x="1" y="310"/>
                  </a:lnTo>
                  <a:lnTo>
                    <a:pt x="1" y="424"/>
                  </a:lnTo>
                  <a:lnTo>
                    <a:pt x="1" y="538"/>
                  </a:lnTo>
                  <a:lnTo>
                    <a:pt x="82" y="700"/>
                  </a:lnTo>
                  <a:lnTo>
                    <a:pt x="293" y="847"/>
                  </a:lnTo>
                  <a:lnTo>
                    <a:pt x="635" y="847"/>
                  </a:lnTo>
                  <a:lnTo>
                    <a:pt x="847" y="700"/>
                  </a:lnTo>
                  <a:lnTo>
                    <a:pt x="912" y="538"/>
                  </a:lnTo>
                  <a:lnTo>
                    <a:pt x="928" y="424"/>
                  </a:lnTo>
                  <a:lnTo>
                    <a:pt x="912" y="310"/>
                  </a:lnTo>
                  <a:lnTo>
                    <a:pt x="847" y="14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5" name="Google Shape;1245;p15"/>
            <p:cNvSpPr/>
            <p:nvPr/>
          </p:nvSpPr>
          <p:spPr>
            <a:xfrm>
              <a:off x="6222150" y="2027675"/>
              <a:ext cx="20375" cy="18725"/>
            </a:xfrm>
            <a:custGeom>
              <a:avLst/>
              <a:gdLst/>
              <a:ahLst/>
              <a:cxnLst/>
              <a:rect l="l" t="t" r="r" b="b"/>
              <a:pathLst>
                <a:path w="815" h="749" extrusionOk="0">
                  <a:moveTo>
                    <a:pt x="261" y="0"/>
                  </a:moveTo>
                  <a:lnTo>
                    <a:pt x="33" y="196"/>
                  </a:lnTo>
                  <a:lnTo>
                    <a:pt x="1" y="375"/>
                  </a:lnTo>
                  <a:lnTo>
                    <a:pt x="33" y="554"/>
                  </a:lnTo>
                  <a:lnTo>
                    <a:pt x="261" y="749"/>
                  </a:lnTo>
                  <a:lnTo>
                    <a:pt x="570" y="749"/>
                  </a:lnTo>
                  <a:lnTo>
                    <a:pt x="798" y="554"/>
                  </a:lnTo>
                  <a:lnTo>
                    <a:pt x="814" y="375"/>
                  </a:lnTo>
                  <a:lnTo>
                    <a:pt x="798" y="196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6" name="Google Shape;1246;p15"/>
            <p:cNvSpPr/>
            <p:nvPr/>
          </p:nvSpPr>
          <p:spPr>
            <a:xfrm>
              <a:off x="6246550" y="2113100"/>
              <a:ext cx="17125" cy="14675"/>
            </a:xfrm>
            <a:custGeom>
              <a:avLst/>
              <a:gdLst/>
              <a:ahLst/>
              <a:cxnLst/>
              <a:rect l="l" t="t" r="r" b="b"/>
              <a:pathLst>
                <a:path w="685" h="587" extrusionOk="0">
                  <a:moveTo>
                    <a:pt x="229" y="0"/>
                  </a:moveTo>
                  <a:lnTo>
                    <a:pt x="33" y="147"/>
                  </a:lnTo>
                  <a:lnTo>
                    <a:pt x="1" y="293"/>
                  </a:lnTo>
                  <a:lnTo>
                    <a:pt x="33" y="423"/>
                  </a:lnTo>
                  <a:lnTo>
                    <a:pt x="229" y="586"/>
                  </a:lnTo>
                  <a:lnTo>
                    <a:pt x="456" y="586"/>
                  </a:lnTo>
                  <a:lnTo>
                    <a:pt x="652" y="423"/>
                  </a:lnTo>
                  <a:lnTo>
                    <a:pt x="684" y="293"/>
                  </a:lnTo>
                  <a:lnTo>
                    <a:pt x="652" y="147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7" name="Google Shape;1247;p15"/>
            <p:cNvSpPr/>
            <p:nvPr/>
          </p:nvSpPr>
          <p:spPr>
            <a:xfrm>
              <a:off x="6133875" y="2068350"/>
              <a:ext cx="15075" cy="13050"/>
            </a:xfrm>
            <a:custGeom>
              <a:avLst/>
              <a:gdLst/>
              <a:ahLst/>
              <a:cxnLst/>
              <a:rect l="l" t="t" r="r" b="b"/>
              <a:pathLst>
                <a:path w="603" h="522" extrusionOk="0">
                  <a:moveTo>
                    <a:pt x="196" y="1"/>
                  </a:moveTo>
                  <a:lnTo>
                    <a:pt x="33" y="131"/>
                  </a:lnTo>
                  <a:lnTo>
                    <a:pt x="1" y="261"/>
                  </a:lnTo>
                  <a:lnTo>
                    <a:pt x="33" y="391"/>
                  </a:lnTo>
                  <a:lnTo>
                    <a:pt x="196" y="521"/>
                  </a:lnTo>
                  <a:lnTo>
                    <a:pt x="408" y="521"/>
                  </a:lnTo>
                  <a:lnTo>
                    <a:pt x="570" y="391"/>
                  </a:lnTo>
                  <a:lnTo>
                    <a:pt x="603" y="261"/>
                  </a:lnTo>
                  <a:lnTo>
                    <a:pt x="570" y="131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8" name="Google Shape;1248;p15"/>
            <p:cNvSpPr/>
            <p:nvPr/>
          </p:nvSpPr>
          <p:spPr>
            <a:xfrm>
              <a:off x="5958150" y="2059000"/>
              <a:ext cx="18325" cy="16300"/>
            </a:xfrm>
            <a:custGeom>
              <a:avLst/>
              <a:gdLst/>
              <a:ahLst/>
              <a:cxnLst/>
              <a:rect l="l" t="t" r="r" b="b"/>
              <a:pathLst>
                <a:path w="733" h="652" extrusionOk="0">
                  <a:moveTo>
                    <a:pt x="229" y="0"/>
                  </a:moveTo>
                  <a:lnTo>
                    <a:pt x="33" y="179"/>
                  </a:lnTo>
                  <a:lnTo>
                    <a:pt x="1" y="326"/>
                  </a:lnTo>
                  <a:lnTo>
                    <a:pt x="33" y="488"/>
                  </a:lnTo>
                  <a:lnTo>
                    <a:pt x="229" y="651"/>
                  </a:lnTo>
                  <a:lnTo>
                    <a:pt x="489" y="651"/>
                  </a:lnTo>
                  <a:lnTo>
                    <a:pt x="700" y="488"/>
                  </a:lnTo>
                  <a:lnTo>
                    <a:pt x="733" y="326"/>
                  </a:lnTo>
                  <a:lnTo>
                    <a:pt x="700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49" name="Google Shape;1249;p15"/>
            <p:cNvSpPr/>
            <p:nvPr/>
          </p:nvSpPr>
          <p:spPr>
            <a:xfrm>
              <a:off x="5802375" y="2077300"/>
              <a:ext cx="11400" cy="10200"/>
            </a:xfrm>
            <a:custGeom>
              <a:avLst/>
              <a:gdLst/>
              <a:ahLst/>
              <a:cxnLst/>
              <a:rect l="l" t="t" r="r" b="b"/>
              <a:pathLst>
                <a:path w="456" h="408" extrusionOk="0">
                  <a:moveTo>
                    <a:pt x="146" y="0"/>
                  </a:moveTo>
                  <a:lnTo>
                    <a:pt x="16" y="114"/>
                  </a:lnTo>
                  <a:lnTo>
                    <a:pt x="0" y="212"/>
                  </a:lnTo>
                  <a:lnTo>
                    <a:pt x="16" y="310"/>
                  </a:lnTo>
                  <a:lnTo>
                    <a:pt x="146" y="407"/>
                  </a:lnTo>
                  <a:lnTo>
                    <a:pt x="309" y="407"/>
                  </a:lnTo>
                  <a:lnTo>
                    <a:pt x="439" y="310"/>
                  </a:lnTo>
                  <a:lnTo>
                    <a:pt x="456" y="212"/>
                  </a:lnTo>
                  <a:lnTo>
                    <a:pt x="439" y="11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0" name="Google Shape;1250;p15"/>
            <p:cNvSpPr/>
            <p:nvPr/>
          </p:nvSpPr>
          <p:spPr>
            <a:xfrm>
              <a:off x="5585150" y="207242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77" y="0"/>
                  </a:moveTo>
                  <a:lnTo>
                    <a:pt x="33" y="212"/>
                  </a:lnTo>
                  <a:lnTo>
                    <a:pt x="0" y="407"/>
                  </a:lnTo>
                  <a:lnTo>
                    <a:pt x="33" y="586"/>
                  </a:lnTo>
                  <a:lnTo>
                    <a:pt x="277" y="797"/>
                  </a:lnTo>
                  <a:lnTo>
                    <a:pt x="586" y="797"/>
                  </a:lnTo>
                  <a:lnTo>
                    <a:pt x="830" y="586"/>
                  </a:lnTo>
                  <a:lnTo>
                    <a:pt x="863" y="407"/>
                  </a:lnTo>
                  <a:lnTo>
                    <a:pt x="830" y="21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1" name="Google Shape;1251;p15"/>
            <p:cNvSpPr/>
            <p:nvPr/>
          </p:nvSpPr>
          <p:spPr>
            <a:xfrm>
              <a:off x="5869075" y="2174100"/>
              <a:ext cx="14675" cy="13875"/>
            </a:xfrm>
            <a:custGeom>
              <a:avLst/>
              <a:gdLst/>
              <a:ahLst/>
              <a:cxnLst/>
              <a:rect l="l" t="t" r="r" b="b"/>
              <a:pathLst>
                <a:path w="587" h="555" extrusionOk="0">
                  <a:moveTo>
                    <a:pt x="179" y="1"/>
                  </a:moveTo>
                  <a:lnTo>
                    <a:pt x="17" y="147"/>
                  </a:lnTo>
                  <a:lnTo>
                    <a:pt x="0" y="278"/>
                  </a:lnTo>
                  <a:lnTo>
                    <a:pt x="17" y="408"/>
                  </a:lnTo>
                  <a:lnTo>
                    <a:pt x="179" y="554"/>
                  </a:lnTo>
                  <a:lnTo>
                    <a:pt x="391" y="554"/>
                  </a:lnTo>
                  <a:lnTo>
                    <a:pt x="570" y="408"/>
                  </a:lnTo>
                  <a:lnTo>
                    <a:pt x="586" y="278"/>
                  </a:lnTo>
                  <a:lnTo>
                    <a:pt x="570" y="147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2" name="Google Shape;1252;p15"/>
            <p:cNvSpPr/>
            <p:nvPr/>
          </p:nvSpPr>
          <p:spPr>
            <a:xfrm>
              <a:off x="6067975" y="192597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98"/>
                  </a:lnTo>
                  <a:lnTo>
                    <a:pt x="1" y="196"/>
                  </a:lnTo>
                  <a:lnTo>
                    <a:pt x="17" y="294"/>
                  </a:lnTo>
                  <a:lnTo>
                    <a:pt x="131" y="407"/>
                  </a:lnTo>
                  <a:lnTo>
                    <a:pt x="294" y="407"/>
                  </a:lnTo>
                  <a:lnTo>
                    <a:pt x="408" y="294"/>
                  </a:lnTo>
                  <a:lnTo>
                    <a:pt x="424" y="196"/>
                  </a:lnTo>
                  <a:lnTo>
                    <a:pt x="408" y="98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3" name="Google Shape;1253;p15"/>
            <p:cNvSpPr/>
            <p:nvPr/>
          </p:nvSpPr>
          <p:spPr>
            <a:xfrm>
              <a:off x="6114775" y="2147275"/>
              <a:ext cx="23200" cy="21975"/>
            </a:xfrm>
            <a:custGeom>
              <a:avLst/>
              <a:gdLst/>
              <a:ahLst/>
              <a:cxnLst/>
              <a:rect l="l" t="t" r="r" b="b"/>
              <a:pathLst>
                <a:path w="928" h="879" extrusionOk="0">
                  <a:moveTo>
                    <a:pt x="293" y="0"/>
                  </a:moveTo>
                  <a:lnTo>
                    <a:pt x="81" y="163"/>
                  </a:lnTo>
                  <a:lnTo>
                    <a:pt x="0" y="325"/>
                  </a:lnTo>
                  <a:lnTo>
                    <a:pt x="0" y="439"/>
                  </a:lnTo>
                  <a:lnTo>
                    <a:pt x="0" y="553"/>
                  </a:lnTo>
                  <a:lnTo>
                    <a:pt x="81" y="716"/>
                  </a:lnTo>
                  <a:lnTo>
                    <a:pt x="293" y="879"/>
                  </a:lnTo>
                  <a:lnTo>
                    <a:pt x="635" y="879"/>
                  </a:lnTo>
                  <a:lnTo>
                    <a:pt x="846" y="716"/>
                  </a:lnTo>
                  <a:lnTo>
                    <a:pt x="928" y="553"/>
                  </a:lnTo>
                  <a:lnTo>
                    <a:pt x="928" y="439"/>
                  </a:lnTo>
                  <a:lnTo>
                    <a:pt x="928" y="325"/>
                  </a:lnTo>
                  <a:lnTo>
                    <a:pt x="846" y="163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4" name="Google Shape;1254;p15"/>
            <p:cNvSpPr/>
            <p:nvPr/>
          </p:nvSpPr>
          <p:spPr>
            <a:xfrm>
              <a:off x="6152175" y="1919475"/>
              <a:ext cx="24025" cy="22800"/>
            </a:xfrm>
            <a:custGeom>
              <a:avLst/>
              <a:gdLst/>
              <a:ahLst/>
              <a:cxnLst/>
              <a:rect l="l" t="t" r="r" b="b"/>
              <a:pathLst>
                <a:path w="961" h="912" extrusionOk="0">
                  <a:moveTo>
                    <a:pt x="668" y="0"/>
                  </a:moveTo>
                  <a:lnTo>
                    <a:pt x="294" y="17"/>
                  </a:lnTo>
                  <a:lnTo>
                    <a:pt x="82" y="163"/>
                  </a:lnTo>
                  <a:lnTo>
                    <a:pt x="1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82" y="749"/>
                  </a:lnTo>
                  <a:lnTo>
                    <a:pt x="294" y="912"/>
                  </a:lnTo>
                  <a:lnTo>
                    <a:pt x="668" y="912"/>
                  </a:lnTo>
                  <a:lnTo>
                    <a:pt x="880" y="749"/>
                  </a:lnTo>
                  <a:lnTo>
                    <a:pt x="961" y="570"/>
                  </a:lnTo>
                  <a:lnTo>
                    <a:pt x="961" y="456"/>
                  </a:lnTo>
                  <a:lnTo>
                    <a:pt x="961" y="342"/>
                  </a:lnTo>
                  <a:lnTo>
                    <a:pt x="880" y="163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5" name="Google Shape;1255;p15"/>
            <p:cNvSpPr/>
            <p:nvPr/>
          </p:nvSpPr>
          <p:spPr>
            <a:xfrm>
              <a:off x="6244125" y="1920700"/>
              <a:ext cx="21975" cy="20350"/>
            </a:xfrm>
            <a:custGeom>
              <a:avLst/>
              <a:gdLst/>
              <a:ahLst/>
              <a:cxnLst/>
              <a:rect l="l" t="t" r="r" b="b"/>
              <a:pathLst>
                <a:path w="879" h="814" extrusionOk="0">
                  <a:moveTo>
                    <a:pt x="277" y="0"/>
                  </a:moveTo>
                  <a:lnTo>
                    <a:pt x="82" y="147"/>
                  </a:lnTo>
                  <a:lnTo>
                    <a:pt x="0" y="309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2" y="667"/>
                  </a:lnTo>
                  <a:lnTo>
                    <a:pt x="277" y="814"/>
                  </a:lnTo>
                  <a:lnTo>
                    <a:pt x="602" y="814"/>
                  </a:lnTo>
                  <a:lnTo>
                    <a:pt x="798" y="667"/>
                  </a:lnTo>
                  <a:lnTo>
                    <a:pt x="879" y="505"/>
                  </a:lnTo>
                  <a:lnTo>
                    <a:pt x="879" y="407"/>
                  </a:lnTo>
                  <a:lnTo>
                    <a:pt x="879" y="309"/>
                  </a:lnTo>
                  <a:lnTo>
                    <a:pt x="798" y="147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6" name="Google Shape;1256;p15"/>
            <p:cNvSpPr/>
            <p:nvPr/>
          </p:nvSpPr>
          <p:spPr>
            <a:xfrm>
              <a:off x="6269350" y="1778725"/>
              <a:ext cx="17100" cy="16300"/>
            </a:xfrm>
            <a:custGeom>
              <a:avLst/>
              <a:gdLst/>
              <a:ahLst/>
              <a:cxnLst/>
              <a:rect l="l" t="t" r="r" b="b"/>
              <a:pathLst>
                <a:path w="684" h="652" extrusionOk="0">
                  <a:moveTo>
                    <a:pt x="212" y="1"/>
                  </a:moveTo>
                  <a:lnTo>
                    <a:pt x="16" y="180"/>
                  </a:lnTo>
                  <a:lnTo>
                    <a:pt x="0" y="326"/>
                  </a:lnTo>
                  <a:lnTo>
                    <a:pt x="16" y="489"/>
                  </a:lnTo>
                  <a:lnTo>
                    <a:pt x="212" y="651"/>
                  </a:lnTo>
                  <a:lnTo>
                    <a:pt x="472" y="651"/>
                  </a:lnTo>
                  <a:lnTo>
                    <a:pt x="651" y="489"/>
                  </a:lnTo>
                  <a:lnTo>
                    <a:pt x="683" y="326"/>
                  </a:lnTo>
                  <a:lnTo>
                    <a:pt x="651" y="180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7" name="Google Shape;1257;p15"/>
            <p:cNvSpPr/>
            <p:nvPr/>
          </p:nvSpPr>
          <p:spPr>
            <a:xfrm>
              <a:off x="6408850" y="179702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115"/>
                  </a:lnTo>
                  <a:lnTo>
                    <a:pt x="1" y="212"/>
                  </a:lnTo>
                  <a:lnTo>
                    <a:pt x="17" y="294"/>
                  </a:lnTo>
                  <a:lnTo>
                    <a:pt x="131" y="408"/>
                  </a:lnTo>
                  <a:lnTo>
                    <a:pt x="294" y="408"/>
                  </a:lnTo>
                  <a:lnTo>
                    <a:pt x="408" y="294"/>
                  </a:lnTo>
                  <a:lnTo>
                    <a:pt x="424" y="212"/>
                  </a:lnTo>
                  <a:lnTo>
                    <a:pt x="408" y="11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8" name="Google Shape;1258;p15"/>
            <p:cNvSpPr/>
            <p:nvPr/>
          </p:nvSpPr>
          <p:spPr>
            <a:xfrm>
              <a:off x="6549200" y="17632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28" y="0"/>
                  </a:moveTo>
                  <a:lnTo>
                    <a:pt x="33" y="179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28" y="684"/>
                  </a:lnTo>
                  <a:lnTo>
                    <a:pt x="489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59" name="Google Shape;1259;p15"/>
            <p:cNvSpPr/>
            <p:nvPr/>
          </p:nvSpPr>
          <p:spPr>
            <a:xfrm>
              <a:off x="6545125" y="1888550"/>
              <a:ext cx="26075" cy="24025"/>
            </a:xfrm>
            <a:custGeom>
              <a:avLst/>
              <a:gdLst/>
              <a:ahLst/>
              <a:cxnLst/>
              <a:rect l="l" t="t" r="r" b="b"/>
              <a:pathLst>
                <a:path w="1043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1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7" y="961"/>
                  </a:lnTo>
                  <a:lnTo>
                    <a:pt x="944" y="782"/>
                  </a:lnTo>
                  <a:lnTo>
                    <a:pt x="1026" y="603"/>
                  </a:lnTo>
                  <a:lnTo>
                    <a:pt x="1042" y="489"/>
                  </a:lnTo>
                  <a:lnTo>
                    <a:pt x="1026" y="359"/>
                  </a:lnTo>
                  <a:lnTo>
                    <a:pt x="944" y="180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0" name="Google Shape;1260;p15"/>
            <p:cNvSpPr/>
            <p:nvPr/>
          </p:nvSpPr>
          <p:spPr>
            <a:xfrm>
              <a:off x="6660250" y="1965850"/>
              <a:ext cx="22800" cy="21175"/>
            </a:xfrm>
            <a:custGeom>
              <a:avLst/>
              <a:gdLst/>
              <a:ahLst/>
              <a:cxnLst/>
              <a:rect l="l" t="t" r="r" b="b"/>
              <a:pathLst>
                <a:path w="912" h="847" extrusionOk="0">
                  <a:moveTo>
                    <a:pt x="293" y="0"/>
                  </a:moveTo>
                  <a:lnTo>
                    <a:pt x="82" y="147"/>
                  </a:lnTo>
                  <a:lnTo>
                    <a:pt x="17" y="309"/>
                  </a:lnTo>
                  <a:lnTo>
                    <a:pt x="0" y="423"/>
                  </a:lnTo>
                  <a:lnTo>
                    <a:pt x="17" y="521"/>
                  </a:lnTo>
                  <a:lnTo>
                    <a:pt x="82" y="700"/>
                  </a:lnTo>
                  <a:lnTo>
                    <a:pt x="293" y="846"/>
                  </a:lnTo>
                  <a:lnTo>
                    <a:pt x="635" y="846"/>
                  </a:lnTo>
                  <a:lnTo>
                    <a:pt x="830" y="684"/>
                  </a:lnTo>
                  <a:lnTo>
                    <a:pt x="912" y="521"/>
                  </a:lnTo>
                  <a:lnTo>
                    <a:pt x="912" y="423"/>
                  </a:lnTo>
                  <a:lnTo>
                    <a:pt x="912" y="309"/>
                  </a:lnTo>
                  <a:lnTo>
                    <a:pt x="830" y="147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1" name="Google Shape;1261;p15"/>
            <p:cNvSpPr/>
            <p:nvPr/>
          </p:nvSpPr>
          <p:spPr>
            <a:xfrm>
              <a:off x="6890900" y="2006125"/>
              <a:ext cx="16700" cy="16275"/>
            </a:xfrm>
            <a:custGeom>
              <a:avLst/>
              <a:gdLst/>
              <a:ahLst/>
              <a:cxnLst/>
              <a:rect l="l" t="t" r="r" b="b"/>
              <a:pathLst>
                <a:path w="668" h="651" extrusionOk="0">
                  <a:moveTo>
                    <a:pt x="195" y="0"/>
                  </a:moveTo>
                  <a:lnTo>
                    <a:pt x="16" y="179"/>
                  </a:lnTo>
                  <a:lnTo>
                    <a:pt x="0" y="325"/>
                  </a:lnTo>
                  <a:lnTo>
                    <a:pt x="16" y="472"/>
                  </a:lnTo>
                  <a:lnTo>
                    <a:pt x="195" y="651"/>
                  </a:lnTo>
                  <a:lnTo>
                    <a:pt x="456" y="651"/>
                  </a:lnTo>
                  <a:lnTo>
                    <a:pt x="635" y="472"/>
                  </a:lnTo>
                  <a:lnTo>
                    <a:pt x="667" y="325"/>
                  </a:lnTo>
                  <a:lnTo>
                    <a:pt x="635" y="179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2" name="Google Shape;1262;p15"/>
            <p:cNvSpPr/>
            <p:nvPr/>
          </p:nvSpPr>
          <p:spPr>
            <a:xfrm>
              <a:off x="6600050" y="2072000"/>
              <a:ext cx="22400" cy="20775"/>
            </a:xfrm>
            <a:custGeom>
              <a:avLst/>
              <a:gdLst/>
              <a:ahLst/>
              <a:cxnLst/>
              <a:rect l="l" t="t" r="r" b="b"/>
              <a:pathLst>
                <a:path w="896" h="831" extrusionOk="0">
                  <a:moveTo>
                    <a:pt x="277" y="1"/>
                  </a:moveTo>
                  <a:lnTo>
                    <a:pt x="82" y="147"/>
                  </a:lnTo>
                  <a:lnTo>
                    <a:pt x="0" y="310"/>
                  </a:lnTo>
                  <a:lnTo>
                    <a:pt x="0" y="424"/>
                  </a:lnTo>
                  <a:lnTo>
                    <a:pt x="0" y="522"/>
                  </a:lnTo>
                  <a:lnTo>
                    <a:pt x="82" y="684"/>
                  </a:lnTo>
                  <a:lnTo>
                    <a:pt x="277" y="831"/>
                  </a:lnTo>
                  <a:lnTo>
                    <a:pt x="619" y="831"/>
                  </a:lnTo>
                  <a:lnTo>
                    <a:pt x="814" y="684"/>
                  </a:lnTo>
                  <a:lnTo>
                    <a:pt x="895" y="522"/>
                  </a:lnTo>
                  <a:lnTo>
                    <a:pt x="895" y="424"/>
                  </a:lnTo>
                  <a:lnTo>
                    <a:pt x="895" y="310"/>
                  </a:lnTo>
                  <a:lnTo>
                    <a:pt x="814" y="147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3" name="Google Shape;1263;p15"/>
            <p:cNvSpPr/>
            <p:nvPr/>
          </p:nvSpPr>
          <p:spPr>
            <a:xfrm>
              <a:off x="6784325" y="1922325"/>
              <a:ext cx="17500" cy="17100"/>
            </a:xfrm>
            <a:custGeom>
              <a:avLst/>
              <a:gdLst/>
              <a:ahLst/>
              <a:cxnLst/>
              <a:rect l="l" t="t" r="r" b="b"/>
              <a:pathLst>
                <a:path w="700" h="684" extrusionOk="0">
                  <a:moveTo>
                    <a:pt x="212" y="0"/>
                  </a:moveTo>
                  <a:lnTo>
                    <a:pt x="16" y="179"/>
                  </a:lnTo>
                  <a:lnTo>
                    <a:pt x="0" y="342"/>
                  </a:lnTo>
                  <a:lnTo>
                    <a:pt x="16" y="505"/>
                  </a:lnTo>
                  <a:lnTo>
                    <a:pt x="212" y="684"/>
                  </a:lnTo>
                  <a:lnTo>
                    <a:pt x="472" y="684"/>
                  </a:lnTo>
                  <a:lnTo>
                    <a:pt x="683" y="505"/>
                  </a:lnTo>
                  <a:lnTo>
                    <a:pt x="700" y="342"/>
                  </a:lnTo>
                  <a:lnTo>
                    <a:pt x="683" y="179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4" name="Google Shape;1264;p15"/>
            <p:cNvSpPr/>
            <p:nvPr/>
          </p:nvSpPr>
          <p:spPr>
            <a:xfrm>
              <a:off x="6840050" y="175920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98" y="830"/>
                  </a:lnTo>
                  <a:lnTo>
                    <a:pt x="342" y="1009"/>
                  </a:lnTo>
                  <a:lnTo>
                    <a:pt x="749" y="1009"/>
                  </a:lnTo>
                  <a:lnTo>
                    <a:pt x="993" y="830"/>
                  </a:lnTo>
                  <a:lnTo>
                    <a:pt x="1074" y="635"/>
                  </a:lnTo>
                  <a:lnTo>
                    <a:pt x="1090" y="505"/>
                  </a:lnTo>
                  <a:lnTo>
                    <a:pt x="1074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5" name="Google Shape;1265;p15"/>
            <p:cNvSpPr/>
            <p:nvPr/>
          </p:nvSpPr>
          <p:spPr>
            <a:xfrm>
              <a:off x="7006000" y="1758400"/>
              <a:ext cx="28900" cy="26850"/>
            </a:xfrm>
            <a:custGeom>
              <a:avLst/>
              <a:gdLst/>
              <a:ahLst/>
              <a:cxnLst/>
              <a:rect l="l" t="t" r="r" b="b"/>
              <a:pathLst>
                <a:path w="1156" h="1074" extrusionOk="0">
                  <a:moveTo>
                    <a:pt x="359" y="0"/>
                  </a:moveTo>
                  <a:lnTo>
                    <a:pt x="98" y="195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8" y="879"/>
                  </a:lnTo>
                  <a:lnTo>
                    <a:pt x="359" y="1074"/>
                  </a:lnTo>
                  <a:lnTo>
                    <a:pt x="782" y="1074"/>
                  </a:lnTo>
                  <a:lnTo>
                    <a:pt x="1042" y="879"/>
                  </a:lnTo>
                  <a:lnTo>
                    <a:pt x="1140" y="667"/>
                  </a:lnTo>
                  <a:lnTo>
                    <a:pt x="1156" y="537"/>
                  </a:lnTo>
                  <a:lnTo>
                    <a:pt x="1140" y="407"/>
                  </a:lnTo>
                  <a:lnTo>
                    <a:pt x="1042" y="19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6" name="Google Shape;1266;p15"/>
            <p:cNvSpPr/>
            <p:nvPr/>
          </p:nvSpPr>
          <p:spPr>
            <a:xfrm>
              <a:off x="6943775" y="1654250"/>
              <a:ext cx="27275" cy="22400"/>
            </a:xfrm>
            <a:custGeom>
              <a:avLst/>
              <a:gdLst/>
              <a:ahLst/>
              <a:cxnLst/>
              <a:rect l="l" t="t" r="r" b="b"/>
              <a:pathLst>
                <a:path w="1091" h="896" extrusionOk="0">
                  <a:moveTo>
                    <a:pt x="602" y="1"/>
                  </a:moveTo>
                  <a:lnTo>
                    <a:pt x="521" y="17"/>
                  </a:lnTo>
                  <a:lnTo>
                    <a:pt x="407" y="66"/>
                  </a:lnTo>
                  <a:lnTo>
                    <a:pt x="374" y="98"/>
                  </a:lnTo>
                  <a:lnTo>
                    <a:pt x="326" y="98"/>
                  </a:lnTo>
                  <a:lnTo>
                    <a:pt x="244" y="115"/>
                  </a:lnTo>
                  <a:lnTo>
                    <a:pt x="130" y="163"/>
                  </a:lnTo>
                  <a:lnTo>
                    <a:pt x="33" y="277"/>
                  </a:lnTo>
                  <a:lnTo>
                    <a:pt x="0" y="359"/>
                  </a:lnTo>
                  <a:lnTo>
                    <a:pt x="0" y="456"/>
                  </a:lnTo>
                  <a:lnTo>
                    <a:pt x="0" y="521"/>
                  </a:lnTo>
                  <a:lnTo>
                    <a:pt x="16" y="587"/>
                  </a:lnTo>
                  <a:lnTo>
                    <a:pt x="33" y="619"/>
                  </a:lnTo>
                  <a:lnTo>
                    <a:pt x="65" y="668"/>
                  </a:lnTo>
                  <a:lnTo>
                    <a:pt x="114" y="717"/>
                  </a:lnTo>
                  <a:lnTo>
                    <a:pt x="163" y="749"/>
                  </a:lnTo>
                  <a:lnTo>
                    <a:pt x="244" y="782"/>
                  </a:lnTo>
                  <a:lnTo>
                    <a:pt x="326" y="798"/>
                  </a:lnTo>
                  <a:lnTo>
                    <a:pt x="374" y="798"/>
                  </a:lnTo>
                  <a:lnTo>
                    <a:pt x="423" y="831"/>
                  </a:lnTo>
                  <a:lnTo>
                    <a:pt x="472" y="847"/>
                  </a:lnTo>
                  <a:lnTo>
                    <a:pt x="521" y="879"/>
                  </a:lnTo>
                  <a:lnTo>
                    <a:pt x="586" y="879"/>
                  </a:lnTo>
                  <a:lnTo>
                    <a:pt x="667" y="896"/>
                  </a:lnTo>
                  <a:lnTo>
                    <a:pt x="765" y="879"/>
                  </a:lnTo>
                  <a:lnTo>
                    <a:pt x="879" y="847"/>
                  </a:lnTo>
                  <a:lnTo>
                    <a:pt x="960" y="765"/>
                  </a:lnTo>
                  <a:lnTo>
                    <a:pt x="1042" y="684"/>
                  </a:lnTo>
                  <a:lnTo>
                    <a:pt x="1074" y="570"/>
                  </a:lnTo>
                  <a:lnTo>
                    <a:pt x="1090" y="456"/>
                  </a:lnTo>
                  <a:lnTo>
                    <a:pt x="1090" y="359"/>
                  </a:lnTo>
                  <a:lnTo>
                    <a:pt x="1058" y="277"/>
                  </a:lnTo>
                  <a:lnTo>
                    <a:pt x="1025" y="229"/>
                  </a:lnTo>
                  <a:lnTo>
                    <a:pt x="993" y="180"/>
                  </a:lnTo>
                  <a:lnTo>
                    <a:pt x="911" y="98"/>
                  </a:lnTo>
                  <a:lnTo>
                    <a:pt x="814" y="50"/>
                  </a:lnTo>
                  <a:lnTo>
                    <a:pt x="765" y="17"/>
                  </a:lnTo>
                  <a:lnTo>
                    <a:pt x="700" y="17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7" name="Google Shape;1267;p15"/>
            <p:cNvSpPr/>
            <p:nvPr/>
          </p:nvSpPr>
          <p:spPr>
            <a:xfrm>
              <a:off x="7136575" y="1630675"/>
              <a:ext cx="32175" cy="24825"/>
            </a:xfrm>
            <a:custGeom>
              <a:avLst/>
              <a:gdLst/>
              <a:ahLst/>
              <a:cxnLst/>
              <a:rect l="l" t="t" r="r" b="b"/>
              <a:pathLst>
                <a:path w="1287" h="993" extrusionOk="0">
                  <a:moveTo>
                    <a:pt x="375" y="0"/>
                  </a:moveTo>
                  <a:lnTo>
                    <a:pt x="245" y="65"/>
                  </a:lnTo>
                  <a:lnTo>
                    <a:pt x="147" y="146"/>
                  </a:lnTo>
                  <a:lnTo>
                    <a:pt x="66" y="244"/>
                  </a:lnTo>
                  <a:lnTo>
                    <a:pt x="17" y="358"/>
                  </a:lnTo>
                  <a:lnTo>
                    <a:pt x="1" y="488"/>
                  </a:lnTo>
                  <a:lnTo>
                    <a:pt x="33" y="683"/>
                  </a:lnTo>
                  <a:lnTo>
                    <a:pt x="310" y="960"/>
                  </a:lnTo>
                  <a:lnTo>
                    <a:pt x="505" y="993"/>
                  </a:lnTo>
                  <a:lnTo>
                    <a:pt x="798" y="976"/>
                  </a:lnTo>
                  <a:lnTo>
                    <a:pt x="928" y="960"/>
                  </a:lnTo>
                  <a:lnTo>
                    <a:pt x="1042" y="911"/>
                  </a:lnTo>
                  <a:lnTo>
                    <a:pt x="1140" y="830"/>
                  </a:lnTo>
                  <a:lnTo>
                    <a:pt x="1221" y="749"/>
                  </a:lnTo>
                  <a:lnTo>
                    <a:pt x="1270" y="635"/>
                  </a:lnTo>
                  <a:lnTo>
                    <a:pt x="1286" y="504"/>
                  </a:lnTo>
                  <a:lnTo>
                    <a:pt x="1286" y="407"/>
                  </a:lnTo>
                  <a:lnTo>
                    <a:pt x="1254" y="309"/>
                  </a:lnTo>
                  <a:lnTo>
                    <a:pt x="1172" y="179"/>
                  </a:lnTo>
                  <a:lnTo>
                    <a:pt x="944" y="33"/>
                  </a:lnTo>
                  <a:lnTo>
                    <a:pt x="798" y="1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68" name="Google Shape;1268;p15"/>
          <p:cNvGrpSpPr/>
          <p:nvPr/>
        </p:nvGrpSpPr>
        <p:grpSpPr>
          <a:xfrm rot="5400000">
            <a:off x="7463719" y="4170785"/>
            <a:ext cx="3008840" cy="1058870"/>
            <a:chOff x="5585150" y="1630675"/>
            <a:chExt cx="1583600" cy="557300"/>
          </a:xfrm>
        </p:grpSpPr>
        <p:sp>
          <p:nvSpPr>
            <p:cNvPr id="1269" name="Google Shape;1269;p15"/>
            <p:cNvSpPr/>
            <p:nvPr/>
          </p:nvSpPr>
          <p:spPr>
            <a:xfrm>
              <a:off x="6519900" y="1984550"/>
              <a:ext cx="15900" cy="13850"/>
            </a:xfrm>
            <a:custGeom>
              <a:avLst/>
              <a:gdLst/>
              <a:ahLst/>
              <a:cxnLst/>
              <a:rect l="l" t="t" r="r" b="b"/>
              <a:pathLst>
                <a:path w="636" h="554" extrusionOk="0">
                  <a:moveTo>
                    <a:pt x="212" y="1"/>
                  </a:moveTo>
                  <a:lnTo>
                    <a:pt x="33" y="147"/>
                  </a:lnTo>
                  <a:lnTo>
                    <a:pt x="1" y="277"/>
                  </a:lnTo>
                  <a:lnTo>
                    <a:pt x="33" y="407"/>
                  </a:lnTo>
                  <a:lnTo>
                    <a:pt x="212" y="554"/>
                  </a:lnTo>
                  <a:lnTo>
                    <a:pt x="424" y="554"/>
                  </a:lnTo>
                  <a:lnTo>
                    <a:pt x="603" y="407"/>
                  </a:lnTo>
                  <a:lnTo>
                    <a:pt x="635" y="277"/>
                  </a:lnTo>
                  <a:lnTo>
                    <a:pt x="603" y="147"/>
                  </a:lnTo>
                  <a:lnTo>
                    <a:pt x="4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0" name="Google Shape;1270;p15"/>
            <p:cNvSpPr/>
            <p:nvPr/>
          </p:nvSpPr>
          <p:spPr>
            <a:xfrm>
              <a:off x="6364525" y="2010175"/>
              <a:ext cx="8575" cy="8175"/>
            </a:xfrm>
            <a:custGeom>
              <a:avLst/>
              <a:gdLst/>
              <a:ahLst/>
              <a:cxnLst/>
              <a:rect l="l" t="t" r="r" b="b"/>
              <a:pathLst>
                <a:path w="343" h="327" extrusionOk="0">
                  <a:moveTo>
                    <a:pt x="98" y="1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98" y="326"/>
                  </a:lnTo>
                  <a:lnTo>
                    <a:pt x="228" y="326"/>
                  </a:lnTo>
                  <a:lnTo>
                    <a:pt x="326" y="245"/>
                  </a:lnTo>
                  <a:lnTo>
                    <a:pt x="342" y="163"/>
                  </a:lnTo>
                  <a:lnTo>
                    <a:pt x="326" y="82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1" name="Google Shape;1271;p15"/>
            <p:cNvSpPr/>
            <p:nvPr/>
          </p:nvSpPr>
          <p:spPr>
            <a:xfrm>
              <a:off x="6367375" y="1884500"/>
              <a:ext cx="17925" cy="25225"/>
            </a:xfrm>
            <a:custGeom>
              <a:avLst/>
              <a:gdLst/>
              <a:ahLst/>
              <a:cxnLst/>
              <a:rect l="l" t="t" r="r" b="b"/>
              <a:pathLst>
                <a:path w="717" h="1009" extrusionOk="0">
                  <a:moveTo>
                    <a:pt x="358" y="0"/>
                  </a:moveTo>
                  <a:lnTo>
                    <a:pt x="212" y="16"/>
                  </a:lnTo>
                  <a:lnTo>
                    <a:pt x="33" y="212"/>
                  </a:lnTo>
                  <a:lnTo>
                    <a:pt x="17" y="342"/>
                  </a:lnTo>
                  <a:lnTo>
                    <a:pt x="0" y="651"/>
                  </a:lnTo>
                  <a:lnTo>
                    <a:pt x="0" y="732"/>
                  </a:lnTo>
                  <a:lnTo>
                    <a:pt x="49" y="830"/>
                  </a:lnTo>
                  <a:lnTo>
                    <a:pt x="98" y="895"/>
                  </a:lnTo>
                  <a:lnTo>
                    <a:pt x="179" y="960"/>
                  </a:lnTo>
                  <a:lnTo>
                    <a:pt x="261" y="993"/>
                  </a:lnTo>
                  <a:lnTo>
                    <a:pt x="358" y="1009"/>
                  </a:lnTo>
                  <a:lnTo>
                    <a:pt x="505" y="976"/>
                  </a:lnTo>
                  <a:lnTo>
                    <a:pt x="700" y="781"/>
                  </a:lnTo>
                  <a:lnTo>
                    <a:pt x="716" y="651"/>
                  </a:lnTo>
                  <a:lnTo>
                    <a:pt x="700" y="342"/>
                  </a:lnTo>
                  <a:lnTo>
                    <a:pt x="700" y="244"/>
                  </a:lnTo>
                  <a:lnTo>
                    <a:pt x="667" y="163"/>
                  </a:lnTo>
                  <a:lnTo>
                    <a:pt x="602" y="98"/>
                  </a:lnTo>
                  <a:lnTo>
                    <a:pt x="537" y="3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2" name="Google Shape;1272;p15"/>
            <p:cNvSpPr/>
            <p:nvPr/>
          </p:nvSpPr>
          <p:spPr>
            <a:xfrm>
              <a:off x="6426350" y="1995950"/>
              <a:ext cx="6525" cy="6525"/>
            </a:xfrm>
            <a:custGeom>
              <a:avLst/>
              <a:gdLst/>
              <a:ahLst/>
              <a:cxnLst/>
              <a:rect l="l" t="t" r="r" b="b"/>
              <a:pathLst>
                <a:path w="261" h="261" extrusionOk="0">
                  <a:moveTo>
                    <a:pt x="82" y="0"/>
                  </a:moveTo>
                  <a:lnTo>
                    <a:pt x="1" y="65"/>
                  </a:lnTo>
                  <a:lnTo>
                    <a:pt x="1" y="130"/>
                  </a:lnTo>
                  <a:lnTo>
                    <a:pt x="1" y="179"/>
                  </a:lnTo>
                  <a:lnTo>
                    <a:pt x="82" y="261"/>
                  </a:lnTo>
                  <a:lnTo>
                    <a:pt x="180" y="261"/>
                  </a:lnTo>
                  <a:lnTo>
                    <a:pt x="245" y="179"/>
                  </a:lnTo>
                  <a:lnTo>
                    <a:pt x="261" y="130"/>
                  </a:lnTo>
                  <a:lnTo>
                    <a:pt x="245" y="6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3" name="Google Shape;1273;p15"/>
            <p:cNvSpPr/>
            <p:nvPr/>
          </p:nvSpPr>
          <p:spPr>
            <a:xfrm>
              <a:off x="6450750" y="1877575"/>
              <a:ext cx="32975" cy="30950"/>
            </a:xfrm>
            <a:custGeom>
              <a:avLst/>
              <a:gdLst/>
              <a:ahLst/>
              <a:cxnLst/>
              <a:rect l="l" t="t" r="r" b="b"/>
              <a:pathLst>
                <a:path w="1319" h="1238" extrusionOk="0">
                  <a:moveTo>
                    <a:pt x="538" y="0"/>
                  </a:moveTo>
                  <a:lnTo>
                    <a:pt x="310" y="82"/>
                  </a:lnTo>
                  <a:lnTo>
                    <a:pt x="131" y="228"/>
                  </a:lnTo>
                  <a:lnTo>
                    <a:pt x="17" y="472"/>
                  </a:lnTo>
                  <a:lnTo>
                    <a:pt x="1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8" y="1237"/>
                  </a:lnTo>
                  <a:lnTo>
                    <a:pt x="782" y="1237"/>
                  </a:lnTo>
                  <a:lnTo>
                    <a:pt x="1010" y="1156"/>
                  </a:lnTo>
                  <a:lnTo>
                    <a:pt x="1189" y="1009"/>
                  </a:lnTo>
                  <a:lnTo>
                    <a:pt x="1303" y="765"/>
                  </a:lnTo>
                  <a:lnTo>
                    <a:pt x="1319" y="619"/>
                  </a:lnTo>
                  <a:lnTo>
                    <a:pt x="1303" y="472"/>
                  </a:lnTo>
                  <a:lnTo>
                    <a:pt x="1189" y="228"/>
                  </a:lnTo>
                  <a:lnTo>
                    <a:pt x="1010" y="8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4" name="Google Shape;1274;p15"/>
            <p:cNvSpPr/>
            <p:nvPr/>
          </p:nvSpPr>
          <p:spPr>
            <a:xfrm>
              <a:off x="6333600" y="1963800"/>
              <a:ext cx="31350" cy="25250"/>
            </a:xfrm>
            <a:custGeom>
              <a:avLst/>
              <a:gdLst/>
              <a:ahLst/>
              <a:cxnLst/>
              <a:rect l="l" t="t" r="r" b="b"/>
              <a:pathLst>
                <a:path w="1254" h="1010" extrusionOk="0">
                  <a:moveTo>
                    <a:pt x="505" y="1"/>
                  </a:moveTo>
                  <a:lnTo>
                    <a:pt x="245" y="66"/>
                  </a:lnTo>
                  <a:lnTo>
                    <a:pt x="147" y="147"/>
                  </a:lnTo>
                  <a:lnTo>
                    <a:pt x="33" y="310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66" y="749"/>
                  </a:lnTo>
                  <a:lnTo>
                    <a:pt x="147" y="863"/>
                  </a:lnTo>
                  <a:lnTo>
                    <a:pt x="245" y="945"/>
                  </a:lnTo>
                  <a:lnTo>
                    <a:pt x="359" y="977"/>
                  </a:lnTo>
                  <a:lnTo>
                    <a:pt x="489" y="1010"/>
                  </a:lnTo>
                  <a:lnTo>
                    <a:pt x="619" y="977"/>
                  </a:lnTo>
                  <a:lnTo>
                    <a:pt x="766" y="961"/>
                  </a:lnTo>
                  <a:lnTo>
                    <a:pt x="798" y="961"/>
                  </a:lnTo>
                  <a:lnTo>
                    <a:pt x="912" y="945"/>
                  </a:lnTo>
                  <a:lnTo>
                    <a:pt x="1026" y="896"/>
                  </a:lnTo>
                  <a:lnTo>
                    <a:pt x="1124" y="814"/>
                  </a:lnTo>
                  <a:lnTo>
                    <a:pt x="1189" y="733"/>
                  </a:lnTo>
                  <a:lnTo>
                    <a:pt x="1237" y="619"/>
                  </a:lnTo>
                  <a:lnTo>
                    <a:pt x="1254" y="505"/>
                  </a:lnTo>
                  <a:lnTo>
                    <a:pt x="1221" y="326"/>
                  </a:lnTo>
                  <a:lnTo>
                    <a:pt x="977" y="82"/>
                  </a:lnTo>
                  <a:lnTo>
                    <a:pt x="798" y="50"/>
                  </a:lnTo>
                  <a:lnTo>
                    <a:pt x="766" y="50"/>
                  </a:lnTo>
                  <a:lnTo>
                    <a:pt x="635" y="17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5" name="Google Shape;1275;p15"/>
            <p:cNvSpPr/>
            <p:nvPr/>
          </p:nvSpPr>
          <p:spPr>
            <a:xfrm>
              <a:off x="6357200" y="2064275"/>
              <a:ext cx="23200" cy="21175"/>
            </a:xfrm>
            <a:custGeom>
              <a:avLst/>
              <a:gdLst/>
              <a:ahLst/>
              <a:cxnLst/>
              <a:rect l="l" t="t" r="r" b="b"/>
              <a:pathLst>
                <a:path w="928" h="847" extrusionOk="0">
                  <a:moveTo>
                    <a:pt x="293" y="1"/>
                  </a:moveTo>
                  <a:lnTo>
                    <a:pt x="82" y="147"/>
                  </a:lnTo>
                  <a:lnTo>
                    <a:pt x="1" y="310"/>
                  </a:lnTo>
                  <a:lnTo>
                    <a:pt x="1" y="424"/>
                  </a:lnTo>
                  <a:lnTo>
                    <a:pt x="1" y="538"/>
                  </a:lnTo>
                  <a:lnTo>
                    <a:pt x="82" y="700"/>
                  </a:lnTo>
                  <a:lnTo>
                    <a:pt x="293" y="847"/>
                  </a:lnTo>
                  <a:lnTo>
                    <a:pt x="635" y="847"/>
                  </a:lnTo>
                  <a:lnTo>
                    <a:pt x="847" y="700"/>
                  </a:lnTo>
                  <a:lnTo>
                    <a:pt x="912" y="538"/>
                  </a:lnTo>
                  <a:lnTo>
                    <a:pt x="928" y="424"/>
                  </a:lnTo>
                  <a:lnTo>
                    <a:pt x="912" y="310"/>
                  </a:lnTo>
                  <a:lnTo>
                    <a:pt x="847" y="14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6" name="Google Shape;1276;p15"/>
            <p:cNvSpPr/>
            <p:nvPr/>
          </p:nvSpPr>
          <p:spPr>
            <a:xfrm>
              <a:off x="6222150" y="2027675"/>
              <a:ext cx="20375" cy="18725"/>
            </a:xfrm>
            <a:custGeom>
              <a:avLst/>
              <a:gdLst/>
              <a:ahLst/>
              <a:cxnLst/>
              <a:rect l="l" t="t" r="r" b="b"/>
              <a:pathLst>
                <a:path w="815" h="749" extrusionOk="0">
                  <a:moveTo>
                    <a:pt x="261" y="0"/>
                  </a:moveTo>
                  <a:lnTo>
                    <a:pt x="33" y="196"/>
                  </a:lnTo>
                  <a:lnTo>
                    <a:pt x="1" y="375"/>
                  </a:lnTo>
                  <a:lnTo>
                    <a:pt x="33" y="554"/>
                  </a:lnTo>
                  <a:lnTo>
                    <a:pt x="261" y="749"/>
                  </a:lnTo>
                  <a:lnTo>
                    <a:pt x="570" y="749"/>
                  </a:lnTo>
                  <a:lnTo>
                    <a:pt x="798" y="554"/>
                  </a:lnTo>
                  <a:lnTo>
                    <a:pt x="814" y="375"/>
                  </a:lnTo>
                  <a:lnTo>
                    <a:pt x="798" y="196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7" name="Google Shape;1277;p15"/>
            <p:cNvSpPr/>
            <p:nvPr/>
          </p:nvSpPr>
          <p:spPr>
            <a:xfrm>
              <a:off x="6246550" y="2113100"/>
              <a:ext cx="17125" cy="14675"/>
            </a:xfrm>
            <a:custGeom>
              <a:avLst/>
              <a:gdLst/>
              <a:ahLst/>
              <a:cxnLst/>
              <a:rect l="l" t="t" r="r" b="b"/>
              <a:pathLst>
                <a:path w="685" h="587" extrusionOk="0">
                  <a:moveTo>
                    <a:pt x="229" y="0"/>
                  </a:moveTo>
                  <a:lnTo>
                    <a:pt x="33" y="147"/>
                  </a:lnTo>
                  <a:lnTo>
                    <a:pt x="1" y="293"/>
                  </a:lnTo>
                  <a:lnTo>
                    <a:pt x="33" y="423"/>
                  </a:lnTo>
                  <a:lnTo>
                    <a:pt x="229" y="586"/>
                  </a:lnTo>
                  <a:lnTo>
                    <a:pt x="456" y="586"/>
                  </a:lnTo>
                  <a:lnTo>
                    <a:pt x="652" y="423"/>
                  </a:lnTo>
                  <a:lnTo>
                    <a:pt x="684" y="293"/>
                  </a:lnTo>
                  <a:lnTo>
                    <a:pt x="652" y="147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8" name="Google Shape;1278;p15"/>
            <p:cNvSpPr/>
            <p:nvPr/>
          </p:nvSpPr>
          <p:spPr>
            <a:xfrm>
              <a:off x="6133875" y="2068350"/>
              <a:ext cx="15075" cy="13050"/>
            </a:xfrm>
            <a:custGeom>
              <a:avLst/>
              <a:gdLst/>
              <a:ahLst/>
              <a:cxnLst/>
              <a:rect l="l" t="t" r="r" b="b"/>
              <a:pathLst>
                <a:path w="603" h="522" extrusionOk="0">
                  <a:moveTo>
                    <a:pt x="196" y="1"/>
                  </a:moveTo>
                  <a:lnTo>
                    <a:pt x="33" y="131"/>
                  </a:lnTo>
                  <a:lnTo>
                    <a:pt x="1" y="261"/>
                  </a:lnTo>
                  <a:lnTo>
                    <a:pt x="33" y="391"/>
                  </a:lnTo>
                  <a:lnTo>
                    <a:pt x="196" y="521"/>
                  </a:lnTo>
                  <a:lnTo>
                    <a:pt x="408" y="521"/>
                  </a:lnTo>
                  <a:lnTo>
                    <a:pt x="570" y="391"/>
                  </a:lnTo>
                  <a:lnTo>
                    <a:pt x="603" y="261"/>
                  </a:lnTo>
                  <a:lnTo>
                    <a:pt x="570" y="131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9" name="Google Shape;1279;p15"/>
            <p:cNvSpPr/>
            <p:nvPr/>
          </p:nvSpPr>
          <p:spPr>
            <a:xfrm>
              <a:off x="5958150" y="2059000"/>
              <a:ext cx="18325" cy="16300"/>
            </a:xfrm>
            <a:custGeom>
              <a:avLst/>
              <a:gdLst/>
              <a:ahLst/>
              <a:cxnLst/>
              <a:rect l="l" t="t" r="r" b="b"/>
              <a:pathLst>
                <a:path w="733" h="652" extrusionOk="0">
                  <a:moveTo>
                    <a:pt x="229" y="0"/>
                  </a:moveTo>
                  <a:lnTo>
                    <a:pt x="33" y="179"/>
                  </a:lnTo>
                  <a:lnTo>
                    <a:pt x="1" y="326"/>
                  </a:lnTo>
                  <a:lnTo>
                    <a:pt x="33" y="488"/>
                  </a:lnTo>
                  <a:lnTo>
                    <a:pt x="229" y="651"/>
                  </a:lnTo>
                  <a:lnTo>
                    <a:pt x="489" y="651"/>
                  </a:lnTo>
                  <a:lnTo>
                    <a:pt x="700" y="488"/>
                  </a:lnTo>
                  <a:lnTo>
                    <a:pt x="733" y="326"/>
                  </a:lnTo>
                  <a:lnTo>
                    <a:pt x="700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0" name="Google Shape;1280;p15"/>
            <p:cNvSpPr/>
            <p:nvPr/>
          </p:nvSpPr>
          <p:spPr>
            <a:xfrm>
              <a:off x="5802375" y="2077300"/>
              <a:ext cx="11400" cy="10200"/>
            </a:xfrm>
            <a:custGeom>
              <a:avLst/>
              <a:gdLst/>
              <a:ahLst/>
              <a:cxnLst/>
              <a:rect l="l" t="t" r="r" b="b"/>
              <a:pathLst>
                <a:path w="456" h="408" extrusionOk="0">
                  <a:moveTo>
                    <a:pt x="146" y="0"/>
                  </a:moveTo>
                  <a:lnTo>
                    <a:pt x="16" y="114"/>
                  </a:lnTo>
                  <a:lnTo>
                    <a:pt x="0" y="212"/>
                  </a:lnTo>
                  <a:lnTo>
                    <a:pt x="16" y="310"/>
                  </a:lnTo>
                  <a:lnTo>
                    <a:pt x="146" y="407"/>
                  </a:lnTo>
                  <a:lnTo>
                    <a:pt x="309" y="407"/>
                  </a:lnTo>
                  <a:lnTo>
                    <a:pt x="439" y="310"/>
                  </a:lnTo>
                  <a:lnTo>
                    <a:pt x="456" y="212"/>
                  </a:lnTo>
                  <a:lnTo>
                    <a:pt x="439" y="11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1" name="Google Shape;1281;p15"/>
            <p:cNvSpPr/>
            <p:nvPr/>
          </p:nvSpPr>
          <p:spPr>
            <a:xfrm>
              <a:off x="5585150" y="207242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77" y="0"/>
                  </a:moveTo>
                  <a:lnTo>
                    <a:pt x="33" y="212"/>
                  </a:lnTo>
                  <a:lnTo>
                    <a:pt x="0" y="407"/>
                  </a:lnTo>
                  <a:lnTo>
                    <a:pt x="33" y="586"/>
                  </a:lnTo>
                  <a:lnTo>
                    <a:pt x="277" y="797"/>
                  </a:lnTo>
                  <a:lnTo>
                    <a:pt x="586" y="797"/>
                  </a:lnTo>
                  <a:lnTo>
                    <a:pt x="830" y="586"/>
                  </a:lnTo>
                  <a:lnTo>
                    <a:pt x="863" y="407"/>
                  </a:lnTo>
                  <a:lnTo>
                    <a:pt x="830" y="21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2" name="Google Shape;1282;p15"/>
            <p:cNvSpPr/>
            <p:nvPr/>
          </p:nvSpPr>
          <p:spPr>
            <a:xfrm>
              <a:off x="5869075" y="2174100"/>
              <a:ext cx="14675" cy="13875"/>
            </a:xfrm>
            <a:custGeom>
              <a:avLst/>
              <a:gdLst/>
              <a:ahLst/>
              <a:cxnLst/>
              <a:rect l="l" t="t" r="r" b="b"/>
              <a:pathLst>
                <a:path w="587" h="555" extrusionOk="0">
                  <a:moveTo>
                    <a:pt x="179" y="1"/>
                  </a:moveTo>
                  <a:lnTo>
                    <a:pt x="17" y="147"/>
                  </a:lnTo>
                  <a:lnTo>
                    <a:pt x="0" y="278"/>
                  </a:lnTo>
                  <a:lnTo>
                    <a:pt x="17" y="408"/>
                  </a:lnTo>
                  <a:lnTo>
                    <a:pt x="179" y="554"/>
                  </a:lnTo>
                  <a:lnTo>
                    <a:pt x="391" y="554"/>
                  </a:lnTo>
                  <a:lnTo>
                    <a:pt x="570" y="408"/>
                  </a:lnTo>
                  <a:lnTo>
                    <a:pt x="586" y="278"/>
                  </a:lnTo>
                  <a:lnTo>
                    <a:pt x="570" y="147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3" name="Google Shape;1283;p15"/>
            <p:cNvSpPr/>
            <p:nvPr/>
          </p:nvSpPr>
          <p:spPr>
            <a:xfrm>
              <a:off x="6067975" y="192597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98"/>
                  </a:lnTo>
                  <a:lnTo>
                    <a:pt x="1" y="196"/>
                  </a:lnTo>
                  <a:lnTo>
                    <a:pt x="17" y="294"/>
                  </a:lnTo>
                  <a:lnTo>
                    <a:pt x="131" y="407"/>
                  </a:lnTo>
                  <a:lnTo>
                    <a:pt x="294" y="407"/>
                  </a:lnTo>
                  <a:lnTo>
                    <a:pt x="408" y="294"/>
                  </a:lnTo>
                  <a:lnTo>
                    <a:pt x="424" y="196"/>
                  </a:lnTo>
                  <a:lnTo>
                    <a:pt x="408" y="98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4" name="Google Shape;1284;p15"/>
            <p:cNvSpPr/>
            <p:nvPr/>
          </p:nvSpPr>
          <p:spPr>
            <a:xfrm>
              <a:off x="6114775" y="2147275"/>
              <a:ext cx="23200" cy="21975"/>
            </a:xfrm>
            <a:custGeom>
              <a:avLst/>
              <a:gdLst/>
              <a:ahLst/>
              <a:cxnLst/>
              <a:rect l="l" t="t" r="r" b="b"/>
              <a:pathLst>
                <a:path w="928" h="879" extrusionOk="0">
                  <a:moveTo>
                    <a:pt x="293" y="0"/>
                  </a:moveTo>
                  <a:lnTo>
                    <a:pt x="81" y="163"/>
                  </a:lnTo>
                  <a:lnTo>
                    <a:pt x="0" y="325"/>
                  </a:lnTo>
                  <a:lnTo>
                    <a:pt x="0" y="439"/>
                  </a:lnTo>
                  <a:lnTo>
                    <a:pt x="0" y="553"/>
                  </a:lnTo>
                  <a:lnTo>
                    <a:pt x="81" y="716"/>
                  </a:lnTo>
                  <a:lnTo>
                    <a:pt x="293" y="879"/>
                  </a:lnTo>
                  <a:lnTo>
                    <a:pt x="635" y="879"/>
                  </a:lnTo>
                  <a:lnTo>
                    <a:pt x="846" y="716"/>
                  </a:lnTo>
                  <a:lnTo>
                    <a:pt x="928" y="553"/>
                  </a:lnTo>
                  <a:lnTo>
                    <a:pt x="928" y="439"/>
                  </a:lnTo>
                  <a:lnTo>
                    <a:pt x="928" y="325"/>
                  </a:lnTo>
                  <a:lnTo>
                    <a:pt x="846" y="163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5" name="Google Shape;1285;p15"/>
            <p:cNvSpPr/>
            <p:nvPr/>
          </p:nvSpPr>
          <p:spPr>
            <a:xfrm>
              <a:off x="6152175" y="1919475"/>
              <a:ext cx="24025" cy="22800"/>
            </a:xfrm>
            <a:custGeom>
              <a:avLst/>
              <a:gdLst/>
              <a:ahLst/>
              <a:cxnLst/>
              <a:rect l="l" t="t" r="r" b="b"/>
              <a:pathLst>
                <a:path w="961" h="912" extrusionOk="0">
                  <a:moveTo>
                    <a:pt x="668" y="0"/>
                  </a:moveTo>
                  <a:lnTo>
                    <a:pt x="294" y="17"/>
                  </a:lnTo>
                  <a:lnTo>
                    <a:pt x="82" y="163"/>
                  </a:lnTo>
                  <a:lnTo>
                    <a:pt x="1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82" y="749"/>
                  </a:lnTo>
                  <a:lnTo>
                    <a:pt x="294" y="912"/>
                  </a:lnTo>
                  <a:lnTo>
                    <a:pt x="668" y="912"/>
                  </a:lnTo>
                  <a:lnTo>
                    <a:pt x="880" y="749"/>
                  </a:lnTo>
                  <a:lnTo>
                    <a:pt x="961" y="570"/>
                  </a:lnTo>
                  <a:lnTo>
                    <a:pt x="961" y="456"/>
                  </a:lnTo>
                  <a:lnTo>
                    <a:pt x="961" y="342"/>
                  </a:lnTo>
                  <a:lnTo>
                    <a:pt x="880" y="163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6" name="Google Shape;1286;p15"/>
            <p:cNvSpPr/>
            <p:nvPr/>
          </p:nvSpPr>
          <p:spPr>
            <a:xfrm>
              <a:off x="6244125" y="1920700"/>
              <a:ext cx="21975" cy="20350"/>
            </a:xfrm>
            <a:custGeom>
              <a:avLst/>
              <a:gdLst/>
              <a:ahLst/>
              <a:cxnLst/>
              <a:rect l="l" t="t" r="r" b="b"/>
              <a:pathLst>
                <a:path w="879" h="814" extrusionOk="0">
                  <a:moveTo>
                    <a:pt x="277" y="0"/>
                  </a:moveTo>
                  <a:lnTo>
                    <a:pt x="82" y="147"/>
                  </a:lnTo>
                  <a:lnTo>
                    <a:pt x="0" y="309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2" y="667"/>
                  </a:lnTo>
                  <a:lnTo>
                    <a:pt x="277" y="814"/>
                  </a:lnTo>
                  <a:lnTo>
                    <a:pt x="602" y="814"/>
                  </a:lnTo>
                  <a:lnTo>
                    <a:pt x="798" y="667"/>
                  </a:lnTo>
                  <a:lnTo>
                    <a:pt x="879" y="505"/>
                  </a:lnTo>
                  <a:lnTo>
                    <a:pt x="879" y="407"/>
                  </a:lnTo>
                  <a:lnTo>
                    <a:pt x="879" y="309"/>
                  </a:lnTo>
                  <a:lnTo>
                    <a:pt x="798" y="147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7" name="Google Shape;1287;p15"/>
            <p:cNvSpPr/>
            <p:nvPr/>
          </p:nvSpPr>
          <p:spPr>
            <a:xfrm>
              <a:off x="6269350" y="1778725"/>
              <a:ext cx="17100" cy="16300"/>
            </a:xfrm>
            <a:custGeom>
              <a:avLst/>
              <a:gdLst/>
              <a:ahLst/>
              <a:cxnLst/>
              <a:rect l="l" t="t" r="r" b="b"/>
              <a:pathLst>
                <a:path w="684" h="652" extrusionOk="0">
                  <a:moveTo>
                    <a:pt x="212" y="1"/>
                  </a:moveTo>
                  <a:lnTo>
                    <a:pt x="16" y="180"/>
                  </a:lnTo>
                  <a:lnTo>
                    <a:pt x="0" y="326"/>
                  </a:lnTo>
                  <a:lnTo>
                    <a:pt x="16" y="489"/>
                  </a:lnTo>
                  <a:lnTo>
                    <a:pt x="212" y="651"/>
                  </a:lnTo>
                  <a:lnTo>
                    <a:pt x="472" y="651"/>
                  </a:lnTo>
                  <a:lnTo>
                    <a:pt x="651" y="489"/>
                  </a:lnTo>
                  <a:lnTo>
                    <a:pt x="683" y="326"/>
                  </a:lnTo>
                  <a:lnTo>
                    <a:pt x="651" y="180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8" name="Google Shape;1288;p15"/>
            <p:cNvSpPr/>
            <p:nvPr/>
          </p:nvSpPr>
          <p:spPr>
            <a:xfrm>
              <a:off x="6408850" y="179702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115"/>
                  </a:lnTo>
                  <a:lnTo>
                    <a:pt x="1" y="212"/>
                  </a:lnTo>
                  <a:lnTo>
                    <a:pt x="17" y="294"/>
                  </a:lnTo>
                  <a:lnTo>
                    <a:pt x="131" y="408"/>
                  </a:lnTo>
                  <a:lnTo>
                    <a:pt x="294" y="408"/>
                  </a:lnTo>
                  <a:lnTo>
                    <a:pt x="408" y="294"/>
                  </a:lnTo>
                  <a:lnTo>
                    <a:pt x="424" y="212"/>
                  </a:lnTo>
                  <a:lnTo>
                    <a:pt x="408" y="11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9" name="Google Shape;1289;p15"/>
            <p:cNvSpPr/>
            <p:nvPr/>
          </p:nvSpPr>
          <p:spPr>
            <a:xfrm>
              <a:off x="6549200" y="17632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28" y="0"/>
                  </a:moveTo>
                  <a:lnTo>
                    <a:pt x="33" y="179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28" y="684"/>
                  </a:lnTo>
                  <a:lnTo>
                    <a:pt x="489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0" name="Google Shape;1290;p15"/>
            <p:cNvSpPr/>
            <p:nvPr/>
          </p:nvSpPr>
          <p:spPr>
            <a:xfrm>
              <a:off x="6545125" y="1888550"/>
              <a:ext cx="26075" cy="24025"/>
            </a:xfrm>
            <a:custGeom>
              <a:avLst/>
              <a:gdLst/>
              <a:ahLst/>
              <a:cxnLst/>
              <a:rect l="l" t="t" r="r" b="b"/>
              <a:pathLst>
                <a:path w="1043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1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7" y="961"/>
                  </a:lnTo>
                  <a:lnTo>
                    <a:pt x="944" y="782"/>
                  </a:lnTo>
                  <a:lnTo>
                    <a:pt x="1026" y="603"/>
                  </a:lnTo>
                  <a:lnTo>
                    <a:pt x="1042" y="489"/>
                  </a:lnTo>
                  <a:lnTo>
                    <a:pt x="1026" y="359"/>
                  </a:lnTo>
                  <a:lnTo>
                    <a:pt x="944" y="180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1" name="Google Shape;1291;p15"/>
            <p:cNvSpPr/>
            <p:nvPr/>
          </p:nvSpPr>
          <p:spPr>
            <a:xfrm>
              <a:off x="6660250" y="1965850"/>
              <a:ext cx="22800" cy="21175"/>
            </a:xfrm>
            <a:custGeom>
              <a:avLst/>
              <a:gdLst/>
              <a:ahLst/>
              <a:cxnLst/>
              <a:rect l="l" t="t" r="r" b="b"/>
              <a:pathLst>
                <a:path w="912" h="847" extrusionOk="0">
                  <a:moveTo>
                    <a:pt x="293" y="0"/>
                  </a:moveTo>
                  <a:lnTo>
                    <a:pt x="82" y="147"/>
                  </a:lnTo>
                  <a:lnTo>
                    <a:pt x="17" y="309"/>
                  </a:lnTo>
                  <a:lnTo>
                    <a:pt x="0" y="423"/>
                  </a:lnTo>
                  <a:lnTo>
                    <a:pt x="17" y="521"/>
                  </a:lnTo>
                  <a:lnTo>
                    <a:pt x="82" y="700"/>
                  </a:lnTo>
                  <a:lnTo>
                    <a:pt x="293" y="846"/>
                  </a:lnTo>
                  <a:lnTo>
                    <a:pt x="635" y="846"/>
                  </a:lnTo>
                  <a:lnTo>
                    <a:pt x="830" y="684"/>
                  </a:lnTo>
                  <a:lnTo>
                    <a:pt x="912" y="521"/>
                  </a:lnTo>
                  <a:lnTo>
                    <a:pt x="912" y="423"/>
                  </a:lnTo>
                  <a:lnTo>
                    <a:pt x="912" y="309"/>
                  </a:lnTo>
                  <a:lnTo>
                    <a:pt x="830" y="147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2" name="Google Shape;1292;p15"/>
            <p:cNvSpPr/>
            <p:nvPr/>
          </p:nvSpPr>
          <p:spPr>
            <a:xfrm>
              <a:off x="6890900" y="2006125"/>
              <a:ext cx="16700" cy="16275"/>
            </a:xfrm>
            <a:custGeom>
              <a:avLst/>
              <a:gdLst/>
              <a:ahLst/>
              <a:cxnLst/>
              <a:rect l="l" t="t" r="r" b="b"/>
              <a:pathLst>
                <a:path w="668" h="651" extrusionOk="0">
                  <a:moveTo>
                    <a:pt x="195" y="0"/>
                  </a:moveTo>
                  <a:lnTo>
                    <a:pt x="16" y="179"/>
                  </a:lnTo>
                  <a:lnTo>
                    <a:pt x="0" y="325"/>
                  </a:lnTo>
                  <a:lnTo>
                    <a:pt x="16" y="472"/>
                  </a:lnTo>
                  <a:lnTo>
                    <a:pt x="195" y="651"/>
                  </a:lnTo>
                  <a:lnTo>
                    <a:pt x="456" y="651"/>
                  </a:lnTo>
                  <a:lnTo>
                    <a:pt x="635" y="472"/>
                  </a:lnTo>
                  <a:lnTo>
                    <a:pt x="667" y="325"/>
                  </a:lnTo>
                  <a:lnTo>
                    <a:pt x="635" y="179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3" name="Google Shape;1293;p15"/>
            <p:cNvSpPr/>
            <p:nvPr/>
          </p:nvSpPr>
          <p:spPr>
            <a:xfrm>
              <a:off x="6600050" y="2072000"/>
              <a:ext cx="22400" cy="20775"/>
            </a:xfrm>
            <a:custGeom>
              <a:avLst/>
              <a:gdLst/>
              <a:ahLst/>
              <a:cxnLst/>
              <a:rect l="l" t="t" r="r" b="b"/>
              <a:pathLst>
                <a:path w="896" h="831" extrusionOk="0">
                  <a:moveTo>
                    <a:pt x="277" y="1"/>
                  </a:moveTo>
                  <a:lnTo>
                    <a:pt x="82" y="147"/>
                  </a:lnTo>
                  <a:lnTo>
                    <a:pt x="0" y="310"/>
                  </a:lnTo>
                  <a:lnTo>
                    <a:pt x="0" y="424"/>
                  </a:lnTo>
                  <a:lnTo>
                    <a:pt x="0" y="522"/>
                  </a:lnTo>
                  <a:lnTo>
                    <a:pt x="82" y="684"/>
                  </a:lnTo>
                  <a:lnTo>
                    <a:pt x="277" y="831"/>
                  </a:lnTo>
                  <a:lnTo>
                    <a:pt x="619" y="831"/>
                  </a:lnTo>
                  <a:lnTo>
                    <a:pt x="814" y="684"/>
                  </a:lnTo>
                  <a:lnTo>
                    <a:pt x="895" y="522"/>
                  </a:lnTo>
                  <a:lnTo>
                    <a:pt x="895" y="424"/>
                  </a:lnTo>
                  <a:lnTo>
                    <a:pt x="895" y="310"/>
                  </a:lnTo>
                  <a:lnTo>
                    <a:pt x="814" y="147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4" name="Google Shape;1294;p15"/>
            <p:cNvSpPr/>
            <p:nvPr/>
          </p:nvSpPr>
          <p:spPr>
            <a:xfrm>
              <a:off x="6784325" y="1922325"/>
              <a:ext cx="17500" cy="17100"/>
            </a:xfrm>
            <a:custGeom>
              <a:avLst/>
              <a:gdLst/>
              <a:ahLst/>
              <a:cxnLst/>
              <a:rect l="l" t="t" r="r" b="b"/>
              <a:pathLst>
                <a:path w="700" h="684" extrusionOk="0">
                  <a:moveTo>
                    <a:pt x="212" y="0"/>
                  </a:moveTo>
                  <a:lnTo>
                    <a:pt x="16" y="179"/>
                  </a:lnTo>
                  <a:lnTo>
                    <a:pt x="0" y="342"/>
                  </a:lnTo>
                  <a:lnTo>
                    <a:pt x="16" y="505"/>
                  </a:lnTo>
                  <a:lnTo>
                    <a:pt x="212" y="684"/>
                  </a:lnTo>
                  <a:lnTo>
                    <a:pt x="472" y="684"/>
                  </a:lnTo>
                  <a:lnTo>
                    <a:pt x="683" y="505"/>
                  </a:lnTo>
                  <a:lnTo>
                    <a:pt x="700" y="342"/>
                  </a:lnTo>
                  <a:lnTo>
                    <a:pt x="683" y="179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5" name="Google Shape;1295;p15"/>
            <p:cNvSpPr/>
            <p:nvPr/>
          </p:nvSpPr>
          <p:spPr>
            <a:xfrm>
              <a:off x="6840050" y="175920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98" y="830"/>
                  </a:lnTo>
                  <a:lnTo>
                    <a:pt x="342" y="1009"/>
                  </a:lnTo>
                  <a:lnTo>
                    <a:pt x="749" y="1009"/>
                  </a:lnTo>
                  <a:lnTo>
                    <a:pt x="993" y="830"/>
                  </a:lnTo>
                  <a:lnTo>
                    <a:pt x="1074" y="635"/>
                  </a:lnTo>
                  <a:lnTo>
                    <a:pt x="1090" y="505"/>
                  </a:lnTo>
                  <a:lnTo>
                    <a:pt x="1074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6" name="Google Shape;1296;p15"/>
            <p:cNvSpPr/>
            <p:nvPr/>
          </p:nvSpPr>
          <p:spPr>
            <a:xfrm>
              <a:off x="7006000" y="1758400"/>
              <a:ext cx="28900" cy="26850"/>
            </a:xfrm>
            <a:custGeom>
              <a:avLst/>
              <a:gdLst/>
              <a:ahLst/>
              <a:cxnLst/>
              <a:rect l="l" t="t" r="r" b="b"/>
              <a:pathLst>
                <a:path w="1156" h="1074" extrusionOk="0">
                  <a:moveTo>
                    <a:pt x="359" y="0"/>
                  </a:moveTo>
                  <a:lnTo>
                    <a:pt x="98" y="195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8" y="879"/>
                  </a:lnTo>
                  <a:lnTo>
                    <a:pt x="359" y="1074"/>
                  </a:lnTo>
                  <a:lnTo>
                    <a:pt x="782" y="1074"/>
                  </a:lnTo>
                  <a:lnTo>
                    <a:pt x="1042" y="879"/>
                  </a:lnTo>
                  <a:lnTo>
                    <a:pt x="1140" y="667"/>
                  </a:lnTo>
                  <a:lnTo>
                    <a:pt x="1156" y="537"/>
                  </a:lnTo>
                  <a:lnTo>
                    <a:pt x="1140" y="407"/>
                  </a:lnTo>
                  <a:lnTo>
                    <a:pt x="1042" y="19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7" name="Google Shape;1297;p15"/>
            <p:cNvSpPr/>
            <p:nvPr/>
          </p:nvSpPr>
          <p:spPr>
            <a:xfrm>
              <a:off x="6943775" y="1654250"/>
              <a:ext cx="27275" cy="22400"/>
            </a:xfrm>
            <a:custGeom>
              <a:avLst/>
              <a:gdLst/>
              <a:ahLst/>
              <a:cxnLst/>
              <a:rect l="l" t="t" r="r" b="b"/>
              <a:pathLst>
                <a:path w="1091" h="896" extrusionOk="0">
                  <a:moveTo>
                    <a:pt x="602" y="1"/>
                  </a:moveTo>
                  <a:lnTo>
                    <a:pt x="521" y="17"/>
                  </a:lnTo>
                  <a:lnTo>
                    <a:pt x="407" y="66"/>
                  </a:lnTo>
                  <a:lnTo>
                    <a:pt x="374" y="98"/>
                  </a:lnTo>
                  <a:lnTo>
                    <a:pt x="326" y="98"/>
                  </a:lnTo>
                  <a:lnTo>
                    <a:pt x="244" y="115"/>
                  </a:lnTo>
                  <a:lnTo>
                    <a:pt x="130" y="163"/>
                  </a:lnTo>
                  <a:lnTo>
                    <a:pt x="33" y="277"/>
                  </a:lnTo>
                  <a:lnTo>
                    <a:pt x="0" y="359"/>
                  </a:lnTo>
                  <a:lnTo>
                    <a:pt x="0" y="456"/>
                  </a:lnTo>
                  <a:lnTo>
                    <a:pt x="0" y="521"/>
                  </a:lnTo>
                  <a:lnTo>
                    <a:pt x="16" y="587"/>
                  </a:lnTo>
                  <a:lnTo>
                    <a:pt x="33" y="619"/>
                  </a:lnTo>
                  <a:lnTo>
                    <a:pt x="65" y="668"/>
                  </a:lnTo>
                  <a:lnTo>
                    <a:pt x="114" y="717"/>
                  </a:lnTo>
                  <a:lnTo>
                    <a:pt x="163" y="749"/>
                  </a:lnTo>
                  <a:lnTo>
                    <a:pt x="244" y="782"/>
                  </a:lnTo>
                  <a:lnTo>
                    <a:pt x="326" y="798"/>
                  </a:lnTo>
                  <a:lnTo>
                    <a:pt x="374" y="798"/>
                  </a:lnTo>
                  <a:lnTo>
                    <a:pt x="423" y="831"/>
                  </a:lnTo>
                  <a:lnTo>
                    <a:pt x="472" y="847"/>
                  </a:lnTo>
                  <a:lnTo>
                    <a:pt x="521" y="879"/>
                  </a:lnTo>
                  <a:lnTo>
                    <a:pt x="586" y="879"/>
                  </a:lnTo>
                  <a:lnTo>
                    <a:pt x="667" y="896"/>
                  </a:lnTo>
                  <a:lnTo>
                    <a:pt x="765" y="879"/>
                  </a:lnTo>
                  <a:lnTo>
                    <a:pt x="879" y="847"/>
                  </a:lnTo>
                  <a:lnTo>
                    <a:pt x="960" y="765"/>
                  </a:lnTo>
                  <a:lnTo>
                    <a:pt x="1042" y="684"/>
                  </a:lnTo>
                  <a:lnTo>
                    <a:pt x="1074" y="570"/>
                  </a:lnTo>
                  <a:lnTo>
                    <a:pt x="1090" y="456"/>
                  </a:lnTo>
                  <a:lnTo>
                    <a:pt x="1090" y="359"/>
                  </a:lnTo>
                  <a:lnTo>
                    <a:pt x="1058" y="277"/>
                  </a:lnTo>
                  <a:lnTo>
                    <a:pt x="1025" y="229"/>
                  </a:lnTo>
                  <a:lnTo>
                    <a:pt x="993" y="180"/>
                  </a:lnTo>
                  <a:lnTo>
                    <a:pt x="911" y="98"/>
                  </a:lnTo>
                  <a:lnTo>
                    <a:pt x="814" y="50"/>
                  </a:lnTo>
                  <a:lnTo>
                    <a:pt x="765" y="17"/>
                  </a:lnTo>
                  <a:lnTo>
                    <a:pt x="700" y="17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8" name="Google Shape;1298;p15"/>
            <p:cNvSpPr/>
            <p:nvPr/>
          </p:nvSpPr>
          <p:spPr>
            <a:xfrm>
              <a:off x="7136575" y="1630675"/>
              <a:ext cx="32175" cy="24825"/>
            </a:xfrm>
            <a:custGeom>
              <a:avLst/>
              <a:gdLst/>
              <a:ahLst/>
              <a:cxnLst/>
              <a:rect l="l" t="t" r="r" b="b"/>
              <a:pathLst>
                <a:path w="1287" h="993" extrusionOk="0">
                  <a:moveTo>
                    <a:pt x="375" y="0"/>
                  </a:moveTo>
                  <a:lnTo>
                    <a:pt x="245" y="65"/>
                  </a:lnTo>
                  <a:lnTo>
                    <a:pt x="147" y="146"/>
                  </a:lnTo>
                  <a:lnTo>
                    <a:pt x="66" y="244"/>
                  </a:lnTo>
                  <a:lnTo>
                    <a:pt x="17" y="358"/>
                  </a:lnTo>
                  <a:lnTo>
                    <a:pt x="1" y="488"/>
                  </a:lnTo>
                  <a:lnTo>
                    <a:pt x="33" y="683"/>
                  </a:lnTo>
                  <a:lnTo>
                    <a:pt x="310" y="960"/>
                  </a:lnTo>
                  <a:lnTo>
                    <a:pt x="505" y="993"/>
                  </a:lnTo>
                  <a:lnTo>
                    <a:pt x="798" y="976"/>
                  </a:lnTo>
                  <a:lnTo>
                    <a:pt x="928" y="960"/>
                  </a:lnTo>
                  <a:lnTo>
                    <a:pt x="1042" y="911"/>
                  </a:lnTo>
                  <a:lnTo>
                    <a:pt x="1140" y="830"/>
                  </a:lnTo>
                  <a:lnTo>
                    <a:pt x="1221" y="749"/>
                  </a:lnTo>
                  <a:lnTo>
                    <a:pt x="1270" y="635"/>
                  </a:lnTo>
                  <a:lnTo>
                    <a:pt x="1286" y="504"/>
                  </a:lnTo>
                  <a:lnTo>
                    <a:pt x="1286" y="407"/>
                  </a:lnTo>
                  <a:lnTo>
                    <a:pt x="1254" y="309"/>
                  </a:lnTo>
                  <a:lnTo>
                    <a:pt x="1172" y="179"/>
                  </a:lnTo>
                  <a:lnTo>
                    <a:pt x="944" y="33"/>
                  </a:lnTo>
                  <a:lnTo>
                    <a:pt x="798" y="1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ULE">
  <p:cSld name="CUSTOM_2_1_1_1_1">
    <p:spTree>
      <p:nvGrpSpPr>
        <p:cNvPr id="1" name="Shape 1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" name="Google Shape;1659;p19"/>
          <p:cNvSpPr/>
          <p:nvPr/>
        </p:nvSpPr>
        <p:spPr>
          <a:xfrm rot="659371">
            <a:off x="1276191" y="1006581"/>
            <a:ext cx="6591621" cy="3738025"/>
          </a:xfrm>
          <a:custGeom>
            <a:avLst/>
            <a:gdLst/>
            <a:ahLst/>
            <a:cxnLst/>
            <a:rect l="l" t="t" r="r" b="b"/>
            <a:pathLst>
              <a:path w="69423" h="62369" extrusionOk="0">
                <a:moveTo>
                  <a:pt x="40994" y="1"/>
                </a:moveTo>
                <a:lnTo>
                  <a:pt x="39921" y="132"/>
                </a:lnTo>
                <a:lnTo>
                  <a:pt x="38848" y="367"/>
                </a:lnTo>
                <a:lnTo>
                  <a:pt x="37801" y="708"/>
                </a:lnTo>
                <a:lnTo>
                  <a:pt x="36754" y="1127"/>
                </a:lnTo>
                <a:lnTo>
                  <a:pt x="35720" y="1624"/>
                </a:lnTo>
                <a:lnTo>
                  <a:pt x="34201" y="2462"/>
                </a:lnTo>
                <a:lnTo>
                  <a:pt x="31282" y="4346"/>
                </a:lnTo>
                <a:lnTo>
                  <a:pt x="29437" y="5603"/>
                </a:lnTo>
                <a:lnTo>
                  <a:pt x="28482" y="6244"/>
                </a:lnTo>
                <a:lnTo>
                  <a:pt x="26505" y="7475"/>
                </a:lnTo>
                <a:lnTo>
                  <a:pt x="24974" y="8286"/>
                </a:lnTo>
                <a:lnTo>
                  <a:pt x="23914" y="8757"/>
                </a:lnTo>
                <a:lnTo>
                  <a:pt x="22827" y="9150"/>
                </a:lnTo>
                <a:lnTo>
                  <a:pt x="21702" y="9451"/>
                </a:lnTo>
                <a:lnTo>
                  <a:pt x="21126" y="9556"/>
                </a:lnTo>
                <a:lnTo>
                  <a:pt x="20301" y="9660"/>
                </a:lnTo>
                <a:lnTo>
                  <a:pt x="18652" y="9713"/>
                </a:lnTo>
                <a:lnTo>
                  <a:pt x="16165" y="9543"/>
                </a:lnTo>
                <a:lnTo>
                  <a:pt x="13678" y="9255"/>
                </a:lnTo>
                <a:lnTo>
                  <a:pt x="12029" y="9124"/>
                </a:lnTo>
                <a:lnTo>
                  <a:pt x="10380" y="9111"/>
                </a:lnTo>
                <a:lnTo>
                  <a:pt x="9150" y="9242"/>
                </a:lnTo>
                <a:lnTo>
                  <a:pt x="8325" y="9399"/>
                </a:lnTo>
                <a:lnTo>
                  <a:pt x="7919" y="9503"/>
                </a:lnTo>
                <a:lnTo>
                  <a:pt x="7239" y="9700"/>
                </a:lnTo>
                <a:lnTo>
                  <a:pt x="5982" y="10236"/>
                </a:lnTo>
                <a:lnTo>
                  <a:pt x="4844" y="10904"/>
                </a:lnTo>
                <a:lnTo>
                  <a:pt x="3836" y="11715"/>
                </a:lnTo>
                <a:lnTo>
                  <a:pt x="2946" y="12631"/>
                </a:lnTo>
                <a:lnTo>
                  <a:pt x="2173" y="13639"/>
                </a:lnTo>
                <a:lnTo>
                  <a:pt x="1532" y="14752"/>
                </a:lnTo>
                <a:lnTo>
                  <a:pt x="995" y="15917"/>
                </a:lnTo>
                <a:lnTo>
                  <a:pt x="577" y="17147"/>
                </a:lnTo>
                <a:lnTo>
                  <a:pt x="276" y="18430"/>
                </a:lnTo>
                <a:lnTo>
                  <a:pt x="79" y="19725"/>
                </a:lnTo>
                <a:lnTo>
                  <a:pt x="1" y="21047"/>
                </a:lnTo>
                <a:lnTo>
                  <a:pt x="40" y="22382"/>
                </a:lnTo>
                <a:lnTo>
                  <a:pt x="184" y="23691"/>
                </a:lnTo>
                <a:lnTo>
                  <a:pt x="433" y="24974"/>
                </a:lnTo>
                <a:lnTo>
                  <a:pt x="786" y="26217"/>
                </a:lnTo>
                <a:lnTo>
                  <a:pt x="1022" y="26819"/>
                </a:lnTo>
                <a:lnTo>
                  <a:pt x="1349" y="27657"/>
                </a:lnTo>
                <a:lnTo>
                  <a:pt x="2082" y="29319"/>
                </a:lnTo>
                <a:lnTo>
                  <a:pt x="3312" y="31845"/>
                </a:lnTo>
                <a:lnTo>
                  <a:pt x="6113" y="36885"/>
                </a:lnTo>
                <a:lnTo>
                  <a:pt x="8993" y="41832"/>
                </a:lnTo>
                <a:lnTo>
                  <a:pt x="10746" y="45026"/>
                </a:lnTo>
                <a:lnTo>
                  <a:pt x="11872" y="47329"/>
                </a:lnTo>
                <a:lnTo>
                  <a:pt x="12513" y="48808"/>
                </a:lnTo>
                <a:lnTo>
                  <a:pt x="13050" y="50261"/>
                </a:lnTo>
                <a:lnTo>
                  <a:pt x="13469" y="51662"/>
                </a:lnTo>
                <a:lnTo>
                  <a:pt x="13613" y="52342"/>
                </a:lnTo>
                <a:lnTo>
                  <a:pt x="13757" y="53010"/>
                </a:lnTo>
                <a:lnTo>
                  <a:pt x="14163" y="54305"/>
                </a:lnTo>
                <a:lnTo>
                  <a:pt x="14686" y="55536"/>
                </a:lnTo>
                <a:lnTo>
                  <a:pt x="15341" y="56701"/>
                </a:lnTo>
                <a:lnTo>
                  <a:pt x="16126" y="57774"/>
                </a:lnTo>
                <a:lnTo>
                  <a:pt x="17016" y="58769"/>
                </a:lnTo>
                <a:lnTo>
                  <a:pt x="18037" y="59646"/>
                </a:lnTo>
                <a:lnTo>
                  <a:pt x="19189" y="60431"/>
                </a:lnTo>
                <a:lnTo>
                  <a:pt x="20458" y="61085"/>
                </a:lnTo>
                <a:lnTo>
                  <a:pt x="21833" y="61622"/>
                </a:lnTo>
                <a:lnTo>
                  <a:pt x="23338" y="62015"/>
                </a:lnTo>
                <a:lnTo>
                  <a:pt x="24974" y="62263"/>
                </a:lnTo>
                <a:lnTo>
                  <a:pt x="26715" y="62368"/>
                </a:lnTo>
                <a:lnTo>
                  <a:pt x="28573" y="62290"/>
                </a:lnTo>
                <a:lnTo>
                  <a:pt x="30550" y="62054"/>
                </a:lnTo>
                <a:lnTo>
                  <a:pt x="32644" y="61635"/>
                </a:lnTo>
                <a:lnTo>
                  <a:pt x="33730" y="61347"/>
                </a:lnTo>
                <a:lnTo>
                  <a:pt x="34816" y="61033"/>
                </a:lnTo>
                <a:lnTo>
                  <a:pt x="36754" y="60326"/>
                </a:lnTo>
                <a:lnTo>
                  <a:pt x="38442" y="59541"/>
                </a:lnTo>
                <a:lnTo>
                  <a:pt x="39934" y="58690"/>
                </a:lnTo>
                <a:lnTo>
                  <a:pt x="41256" y="57800"/>
                </a:lnTo>
                <a:lnTo>
                  <a:pt x="42434" y="56871"/>
                </a:lnTo>
                <a:lnTo>
                  <a:pt x="44044" y="55457"/>
                </a:lnTo>
                <a:lnTo>
                  <a:pt x="46007" y="53586"/>
                </a:lnTo>
                <a:lnTo>
                  <a:pt x="47512" y="52264"/>
                </a:lnTo>
                <a:lnTo>
                  <a:pt x="48612" y="51452"/>
                </a:lnTo>
                <a:lnTo>
                  <a:pt x="49803" y="50719"/>
                </a:lnTo>
                <a:lnTo>
                  <a:pt x="51138" y="50065"/>
                </a:lnTo>
                <a:lnTo>
                  <a:pt x="52656" y="49515"/>
                </a:lnTo>
                <a:lnTo>
                  <a:pt x="54371" y="49070"/>
                </a:lnTo>
                <a:lnTo>
                  <a:pt x="55326" y="48913"/>
                </a:lnTo>
                <a:lnTo>
                  <a:pt x="56308" y="48743"/>
                </a:lnTo>
                <a:lnTo>
                  <a:pt x="58140" y="48298"/>
                </a:lnTo>
                <a:lnTo>
                  <a:pt x="59842" y="47735"/>
                </a:lnTo>
                <a:lnTo>
                  <a:pt x="61425" y="47041"/>
                </a:lnTo>
                <a:lnTo>
                  <a:pt x="62865" y="46217"/>
                </a:lnTo>
                <a:lnTo>
                  <a:pt x="64161" y="45301"/>
                </a:lnTo>
                <a:lnTo>
                  <a:pt x="65326" y="44267"/>
                </a:lnTo>
                <a:lnTo>
                  <a:pt x="66347" y="43128"/>
                </a:lnTo>
                <a:lnTo>
                  <a:pt x="67237" y="41911"/>
                </a:lnTo>
                <a:lnTo>
                  <a:pt x="67970" y="40589"/>
                </a:lnTo>
                <a:lnTo>
                  <a:pt x="68559" y="39188"/>
                </a:lnTo>
                <a:lnTo>
                  <a:pt x="69004" y="37709"/>
                </a:lnTo>
                <a:lnTo>
                  <a:pt x="69292" y="36165"/>
                </a:lnTo>
                <a:lnTo>
                  <a:pt x="69423" y="34555"/>
                </a:lnTo>
                <a:lnTo>
                  <a:pt x="69410" y="32879"/>
                </a:lnTo>
                <a:lnTo>
                  <a:pt x="69226" y="31139"/>
                </a:lnTo>
                <a:lnTo>
                  <a:pt x="69082" y="30262"/>
                </a:lnTo>
                <a:lnTo>
                  <a:pt x="68899" y="29385"/>
                </a:lnTo>
                <a:lnTo>
                  <a:pt x="68389" y="27749"/>
                </a:lnTo>
                <a:lnTo>
                  <a:pt x="67708" y="26217"/>
                </a:lnTo>
                <a:lnTo>
                  <a:pt x="66870" y="24791"/>
                </a:lnTo>
                <a:lnTo>
                  <a:pt x="65902" y="23456"/>
                </a:lnTo>
                <a:lnTo>
                  <a:pt x="64802" y="22199"/>
                </a:lnTo>
                <a:lnTo>
                  <a:pt x="63585" y="21021"/>
                </a:lnTo>
                <a:lnTo>
                  <a:pt x="62276" y="19922"/>
                </a:lnTo>
                <a:lnTo>
                  <a:pt x="61583" y="19411"/>
                </a:lnTo>
                <a:lnTo>
                  <a:pt x="61085" y="19032"/>
                </a:lnTo>
                <a:lnTo>
                  <a:pt x="60130" y="18246"/>
                </a:lnTo>
                <a:lnTo>
                  <a:pt x="58782" y="16977"/>
                </a:lnTo>
                <a:lnTo>
                  <a:pt x="57119" y="15131"/>
                </a:lnTo>
                <a:lnTo>
                  <a:pt x="55601" y="13155"/>
                </a:lnTo>
                <a:lnTo>
                  <a:pt x="54907" y="12147"/>
                </a:lnTo>
                <a:lnTo>
                  <a:pt x="53939" y="10681"/>
                </a:lnTo>
                <a:lnTo>
                  <a:pt x="52041" y="7605"/>
                </a:lnTo>
                <a:lnTo>
                  <a:pt x="50510" y="5367"/>
                </a:lnTo>
                <a:lnTo>
                  <a:pt x="49371" y="3980"/>
                </a:lnTo>
                <a:lnTo>
                  <a:pt x="48127" y="2723"/>
                </a:lnTo>
                <a:lnTo>
                  <a:pt x="47093" y="1886"/>
                </a:lnTo>
                <a:lnTo>
                  <a:pt x="46347" y="1388"/>
                </a:lnTo>
                <a:lnTo>
                  <a:pt x="45968" y="1166"/>
                </a:lnTo>
                <a:lnTo>
                  <a:pt x="45405" y="865"/>
                </a:lnTo>
                <a:lnTo>
                  <a:pt x="44293" y="420"/>
                </a:lnTo>
                <a:lnTo>
                  <a:pt x="43193" y="132"/>
                </a:lnTo>
                <a:lnTo>
                  <a:pt x="42094" y="1"/>
                </a:lnTo>
                <a:close/>
              </a:path>
            </a:pathLst>
          </a:custGeom>
          <a:solidFill>
            <a:schemeClr val="accent4">
              <a:alpha val="27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60" name="Google Shape;1660;p19"/>
          <p:cNvSpPr/>
          <p:nvPr/>
        </p:nvSpPr>
        <p:spPr>
          <a:xfrm flipH="1">
            <a:off x="7290174" y="3214430"/>
            <a:ext cx="3720726" cy="3342822"/>
          </a:xfrm>
          <a:custGeom>
            <a:avLst/>
            <a:gdLst/>
            <a:ahLst/>
            <a:cxnLst/>
            <a:rect l="l" t="t" r="r" b="b"/>
            <a:pathLst>
              <a:path w="69423" h="62369" extrusionOk="0">
                <a:moveTo>
                  <a:pt x="40994" y="1"/>
                </a:moveTo>
                <a:lnTo>
                  <a:pt x="39921" y="132"/>
                </a:lnTo>
                <a:lnTo>
                  <a:pt x="38848" y="367"/>
                </a:lnTo>
                <a:lnTo>
                  <a:pt x="37801" y="708"/>
                </a:lnTo>
                <a:lnTo>
                  <a:pt x="36754" y="1127"/>
                </a:lnTo>
                <a:lnTo>
                  <a:pt x="35720" y="1624"/>
                </a:lnTo>
                <a:lnTo>
                  <a:pt x="34201" y="2462"/>
                </a:lnTo>
                <a:lnTo>
                  <a:pt x="31282" y="4346"/>
                </a:lnTo>
                <a:lnTo>
                  <a:pt x="29437" y="5603"/>
                </a:lnTo>
                <a:lnTo>
                  <a:pt x="28482" y="6244"/>
                </a:lnTo>
                <a:lnTo>
                  <a:pt x="26505" y="7475"/>
                </a:lnTo>
                <a:lnTo>
                  <a:pt x="24974" y="8286"/>
                </a:lnTo>
                <a:lnTo>
                  <a:pt x="23914" y="8757"/>
                </a:lnTo>
                <a:lnTo>
                  <a:pt x="22827" y="9150"/>
                </a:lnTo>
                <a:lnTo>
                  <a:pt x="21702" y="9451"/>
                </a:lnTo>
                <a:lnTo>
                  <a:pt x="21126" y="9556"/>
                </a:lnTo>
                <a:lnTo>
                  <a:pt x="20301" y="9660"/>
                </a:lnTo>
                <a:lnTo>
                  <a:pt x="18652" y="9713"/>
                </a:lnTo>
                <a:lnTo>
                  <a:pt x="16165" y="9543"/>
                </a:lnTo>
                <a:lnTo>
                  <a:pt x="13678" y="9255"/>
                </a:lnTo>
                <a:lnTo>
                  <a:pt x="12029" y="9124"/>
                </a:lnTo>
                <a:lnTo>
                  <a:pt x="10380" y="9111"/>
                </a:lnTo>
                <a:lnTo>
                  <a:pt x="9150" y="9242"/>
                </a:lnTo>
                <a:lnTo>
                  <a:pt x="8325" y="9399"/>
                </a:lnTo>
                <a:lnTo>
                  <a:pt x="7919" y="9503"/>
                </a:lnTo>
                <a:lnTo>
                  <a:pt x="7239" y="9700"/>
                </a:lnTo>
                <a:lnTo>
                  <a:pt x="5982" y="10236"/>
                </a:lnTo>
                <a:lnTo>
                  <a:pt x="4844" y="10904"/>
                </a:lnTo>
                <a:lnTo>
                  <a:pt x="3836" y="11715"/>
                </a:lnTo>
                <a:lnTo>
                  <a:pt x="2946" y="12631"/>
                </a:lnTo>
                <a:lnTo>
                  <a:pt x="2173" y="13639"/>
                </a:lnTo>
                <a:lnTo>
                  <a:pt x="1532" y="14752"/>
                </a:lnTo>
                <a:lnTo>
                  <a:pt x="995" y="15917"/>
                </a:lnTo>
                <a:lnTo>
                  <a:pt x="577" y="17147"/>
                </a:lnTo>
                <a:lnTo>
                  <a:pt x="276" y="18430"/>
                </a:lnTo>
                <a:lnTo>
                  <a:pt x="79" y="19725"/>
                </a:lnTo>
                <a:lnTo>
                  <a:pt x="1" y="21047"/>
                </a:lnTo>
                <a:lnTo>
                  <a:pt x="40" y="22382"/>
                </a:lnTo>
                <a:lnTo>
                  <a:pt x="184" y="23691"/>
                </a:lnTo>
                <a:lnTo>
                  <a:pt x="433" y="24974"/>
                </a:lnTo>
                <a:lnTo>
                  <a:pt x="786" y="26217"/>
                </a:lnTo>
                <a:lnTo>
                  <a:pt x="1022" y="26819"/>
                </a:lnTo>
                <a:lnTo>
                  <a:pt x="1349" y="27657"/>
                </a:lnTo>
                <a:lnTo>
                  <a:pt x="2082" y="29319"/>
                </a:lnTo>
                <a:lnTo>
                  <a:pt x="3312" y="31845"/>
                </a:lnTo>
                <a:lnTo>
                  <a:pt x="6113" y="36885"/>
                </a:lnTo>
                <a:lnTo>
                  <a:pt x="8993" y="41832"/>
                </a:lnTo>
                <a:lnTo>
                  <a:pt x="10746" y="45026"/>
                </a:lnTo>
                <a:lnTo>
                  <a:pt x="11872" y="47329"/>
                </a:lnTo>
                <a:lnTo>
                  <a:pt x="12513" y="48808"/>
                </a:lnTo>
                <a:lnTo>
                  <a:pt x="13050" y="50261"/>
                </a:lnTo>
                <a:lnTo>
                  <a:pt x="13469" y="51662"/>
                </a:lnTo>
                <a:lnTo>
                  <a:pt x="13613" y="52342"/>
                </a:lnTo>
                <a:lnTo>
                  <a:pt x="13757" y="53010"/>
                </a:lnTo>
                <a:lnTo>
                  <a:pt x="14163" y="54305"/>
                </a:lnTo>
                <a:lnTo>
                  <a:pt x="14686" y="55536"/>
                </a:lnTo>
                <a:lnTo>
                  <a:pt x="15341" y="56701"/>
                </a:lnTo>
                <a:lnTo>
                  <a:pt x="16126" y="57774"/>
                </a:lnTo>
                <a:lnTo>
                  <a:pt x="17016" y="58769"/>
                </a:lnTo>
                <a:lnTo>
                  <a:pt x="18037" y="59646"/>
                </a:lnTo>
                <a:lnTo>
                  <a:pt x="19189" y="60431"/>
                </a:lnTo>
                <a:lnTo>
                  <a:pt x="20458" y="61085"/>
                </a:lnTo>
                <a:lnTo>
                  <a:pt x="21833" y="61622"/>
                </a:lnTo>
                <a:lnTo>
                  <a:pt x="23338" y="62015"/>
                </a:lnTo>
                <a:lnTo>
                  <a:pt x="24974" y="62263"/>
                </a:lnTo>
                <a:lnTo>
                  <a:pt x="26715" y="62368"/>
                </a:lnTo>
                <a:lnTo>
                  <a:pt x="28573" y="62290"/>
                </a:lnTo>
                <a:lnTo>
                  <a:pt x="30550" y="62054"/>
                </a:lnTo>
                <a:lnTo>
                  <a:pt x="32644" y="61635"/>
                </a:lnTo>
                <a:lnTo>
                  <a:pt x="33730" y="61347"/>
                </a:lnTo>
                <a:lnTo>
                  <a:pt x="34816" y="61033"/>
                </a:lnTo>
                <a:lnTo>
                  <a:pt x="36754" y="60326"/>
                </a:lnTo>
                <a:lnTo>
                  <a:pt x="38442" y="59541"/>
                </a:lnTo>
                <a:lnTo>
                  <a:pt x="39934" y="58690"/>
                </a:lnTo>
                <a:lnTo>
                  <a:pt x="41256" y="57800"/>
                </a:lnTo>
                <a:lnTo>
                  <a:pt x="42434" y="56871"/>
                </a:lnTo>
                <a:lnTo>
                  <a:pt x="44044" y="55457"/>
                </a:lnTo>
                <a:lnTo>
                  <a:pt x="46007" y="53586"/>
                </a:lnTo>
                <a:lnTo>
                  <a:pt x="47512" y="52264"/>
                </a:lnTo>
                <a:lnTo>
                  <a:pt x="48612" y="51452"/>
                </a:lnTo>
                <a:lnTo>
                  <a:pt x="49803" y="50719"/>
                </a:lnTo>
                <a:lnTo>
                  <a:pt x="51138" y="50065"/>
                </a:lnTo>
                <a:lnTo>
                  <a:pt x="52656" y="49515"/>
                </a:lnTo>
                <a:lnTo>
                  <a:pt x="54371" y="49070"/>
                </a:lnTo>
                <a:lnTo>
                  <a:pt x="55326" y="48913"/>
                </a:lnTo>
                <a:lnTo>
                  <a:pt x="56308" y="48743"/>
                </a:lnTo>
                <a:lnTo>
                  <a:pt x="58140" y="48298"/>
                </a:lnTo>
                <a:lnTo>
                  <a:pt x="59842" y="47735"/>
                </a:lnTo>
                <a:lnTo>
                  <a:pt x="61425" y="47041"/>
                </a:lnTo>
                <a:lnTo>
                  <a:pt x="62865" y="46217"/>
                </a:lnTo>
                <a:lnTo>
                  <a:pt x="64161" y="45301"/>
                </a:lnTo>
                <a:lnTo>
                  <a:pt x="65326" y="44267"/>
                </a:lnTo>
                <a:lnTo>
                  <a:pt x="66347" y="43128"/>
                </a:lnTo>
                <a:lnTo>
                  <a:pt x="67237" y="41911"/>
                </a:lnTo>
                <a:lnTo>
                  <a:pt x="67970" y="40589"/>
                </a:lnTo>
                <a:lnTo>
                  <a:pt x="68559" y="39188"/>
                </a:lnTo>
                <a:lnTo>
                  <a:pt x="69004" y="37709"/>
                </a:lnTo>
                <a:lnTo>
                  <a:pt x="69292" y="36165"/>
                </a:lnTo>
                <a:lnTo>
                  <a:pt x="69423" y="34555"/>
                </a:lnTo>
                <a:lnTo>
                  <a:pt x="69410" y="32879"/>
                </a:lnTo>
                <a:lnTo>
                  <a:pt x="69226" y="31139"/>
                </a:lnTo>
                <a:lnTo>
                  <a:pt x="69082" y="30262"/>
                </a:lnTo>
                <a:lnTo>
                  <a:pt x="68899" y="29385"/>
                </a:lnTo>
                <a:lnTo>
                  <a:pt x="68389" y="27749"/>
                </a:lnTo>
                <a:lnTo>
                  <a:pt x="67708" y="26217"/>
                </a:lnTo>
                <a:lnTo>
                  <a:pt x="66870" y="24791"/>
                </a:lnTo>
                <a:lnTo>
                  <a:pt x="65902" y="23456"/>
                </a:lnTo>
                <a:lnTo>
                  <a:pt x="64802" y="22199"/>
                </a:lnTo>
                <a:lnTo>
                  <a:pt x="63585" y="21021"/>
                </a:lnTo>
                <a:lnTo>
                  <a:pt x="62276" y="19922"/>
                </a:lnTo>
                <a:lnTo>
                  <a:pt x="61583" y="19411"/>
                </a:lnTo>
                <a:lnTo>
                  <a:pt x="61085" y="19032"/>
                </a:lnTo>
                <a:lnTo>
                  <a:pt x="60130" y="18246"/>
                </a:lnTo>
                <a:lnTo>
                  <a:pt x="58782" y="16977"/>
                </a:lnTo>
                <a:lnTo>
                  <a:pt x="57119" y="15131"/>
                </a:lnTo>
                <a:lnTo>
                  <a:pt x="55601" y="13155"/>
                </a:lnTo>
                <a:lnTo>
                  <a:pt x="54907" y="12147"/>
                </a:lnTo>
                <a:lnTo>
                  <a:pt x="53939" y="10681"/>
                </a:lnTo>
                <a:lnTo>
                  <a:pt x="52041" y="7605"/>
                </a:lnTo>
                <a:lnTo>
                  <a:pt x="50510" y="5367"/>
                </a:lnTo>
                <a:lnTo>
                  <a:pt x="49371" y="3980"/>
                </a:lnTo>
                <a:lnTo>
                  <a:pt x="48127" y="2723"/>
                </a:lnTo>
                <a:lnTo>
                  <a:pt x="47093" y="1886"/>
                </a:lnTo>
                <a:lnTo>
                  <a:pt x="46347" y="1388"/>
                </a:lnTo>
                <a:lnTo>
                  <a:pt x="45968" y="1166"/>
                </a:lnTo>
                <a:lnTo>
                  <a:pt x="45405" y="865"/>
                </a:lnTo>
                <a:lnTo>
                  <a:pt x="44293" y="420"/>
                </a:lnTo>
                <a:lnTo>
                  <a:pt x="43193" y="132"/>
                </a:lnTo>
                <a:lnTo>
                  <a:pt x="4209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61" name="Google Shape;1661;p19"/>
          <p:cNvGrpSpPr/>
          <p:nvPr/>
        </p:nvGrpSpPr>
        <p:grpSpPr>
          <a:xfrm rot="-9344054">
            <a:off x="-463028" y="4245936"/>
            <a:ext cx="1535783" cy="912744"/>
            <a:chOff x="3380025" y="521400"/>
            <a:chExt cx="856275" cy="508900"/>
          </a:xfrm>
        </p:grpSpPr>
        <p:sp>
          <p:nvSpPr>
            <p:cNvPr id="1662" name="Google Shape;1662;p19"/>
            <p:cNvSpPr/>
            <p:nvPr/>
          </p:nvSpPr>
          <p:spPr>
            <a:xfrm>
              <a:off x="3890925" y="949725"/>
              <a:ext cx="28100" cy="22800"/>
            </a:xfrm>
            <a:custGeom>
              <a:avLst/>
              <a:gdLst/>
              <a:ahLst/>
              <a:cxnLst/>
              <a:rect l="l" t="t" r="r" b="b"/>
              <a:pathLst>
                <a:path w="1124" h="912" extrusionOk="0">
                  <a:moveTo>
                    <a:pt x="635" y="1"/>
                  </a:moveTo>
                  <a:lnTo>
                    <a:pt x="359" y="131"/>
                  </a:lnTo>
                  <a:lnTo>
                    <a:pt x="180" y="375"/>
                  </a:lnTo>
                  <a:lnTo>
                    <a:pt x="164" y="554"/>
                  </a:lnTo>
                  <a:lnTo>
                    <a:pt x="1" y="863"/>
                  </a:lnTo>
                  <a:lnTo>
                    <a:pt x="310" y="912"/>
                  </a:lnTo>
                  <a:lnTo>
                    <a:pt x="863" y="863"/>
                  </a:lnTo>
                  <a:lnTo>
                    <a:pt x="1026" y="765"/>
                  </a:lnTo>
                  <a:lnTo>
                    <a:pt x="1124" y="570"/>
                  </a:lnTo>
                  <a:lnTo>
                    <a:pt x="1124" y="293"/>
                  </a:lnTo>
                  <a:lnTo>
                    <a:pt x="1075" y="114"/>
                  </a:lnTo>
                  <a:lnTo>
                    <a:pt x="928" y="1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3" name="Google Shape;1663;p19"/>
            <p:cNvSpPr/>
            <p:nvPr/>
          </p:nvSpPr>
          <p:spPr>
            <a:xfrm>
              <a:off x="3380025" y="521400"/>
              <a:ext cx="468625" cy="350650"/>
            </a:xfrm>
            <a:custGeom>
              <a:avLst/>
              <a:gdLst/>
              <a:ahLst/>
              <a:cxnLst/>
              <a:rect l="l" t="t" r="r" b="b"/>
              <a:pathLst>
                <a:path w="18745" h="14026" extrusionOk="0">
                  <a:moveTo>
                    <a:pt x="228" y="0"/>
                  </a:moveTo>
                  <a:lnTo>
                    <a:pt x="261" y="244"/>
                  </a:lnTo>
                  <a:lnTo>
                    <a:pt x="294" y="488"/>
                  </a:lnTo>
                  <a:lnTo>
                    <a:pt x="294" y="635"/>
                  </a:lnTo>
                  <a:lnTo>
                    <a:pt x="147" y="1058"/>
                  </a:lnTo>
                  <a:lnTo>
                    <a:pt x="1" y="1383"/>
                  </a:lnTo>
                  <a:lnTo>
                    <a:pt x="49" y="1725"/>
                  </a:lnTo>
                  <a:lnTo>
                    <a:pt x="163" y="2050"/>
                  </a:lnTo>
                  <a:lnTo>
                    <a:pt x="310" y="2376"/>
                  </a:lnTo>
                  <a:lnTo>
                    <a:pt x="489" y="2669"/>
                  </a:lnTo>
                  <a:lnTo>
                    <a:pt x="912" y="3222"/>
                  </a:lnTo>
                  <a:lnTo>
                    <a:pt x="1384" y="3726"/>
                  </a:lnTo>
                  <a:lnTo>
                    <a:pt x="1872" y="4215"/>
                  </a:lnTo>
                  <a:lnTo>
                    <a:pt x="2344" y="4735"/>
                  </a:lnTo>
                  <a:lnTo>
                    <a:pt x="2571" y="5028"/>
                  </a:lnTo>
                  <a:lnTo>
                    <a:pt x="2962" y="5646"/>
                  </a:lnTo>
                  <a:lnTo>
                    <a:pt x="3108" y="5988"/>
                  </a:lnTo>
                  <a:lnTo>
                    <a:pt x="3385" y="5777"/>
                  </a:lnTo>
                  <a:lnTo>
                    <a:pt x="3792" y="5598"/>
                  </a:lnTo>
                  <a:lnTo>
                    <a:pt x="4020" y="5402"/>
                  </a:lnTo>
                  <a:lnTo>
                    <a:pt x="4101" y="5240"/>
                  </a:lnTo>
                  <a:lnTo>
                    <a:pt x="4215" y="5191"/>
                  </a:lnTo>
                  <a:lnTo>
                    <a:pt x="4410" y="5240"/>
                  </a:lnTo>
                  <a:lnTo>
                    <a:pt x="4622" y="5321"/>
                  </a:lnTo>
                  <a:lnTo>
                    <a:pt x="4882" y="5240"/>
                  </a:lnTo>
                  <a:lnTo>
                    <a:pt x="5061" y="5077"/>
                  </a:lnTo>
                  <a:lnTo>
                    <a:pt x="5207" y="5305"/>
                  </a:lnTo>
                  <a:lnTo>
                    <a:pt x="5549" y="5728"/>
                  </a:lnTo>
                  <a:lnTo>
                    <a:pt x="5940" y="6086"/>
                  </a:lnTo>
                  <a:lnTo>
                    <a:pt x="6379" y="6379"/>
                  </a:lnTo>
                  <a:lnTo>
                    <a:pt x="6623" y="6509"/>
                  </a:lnTo>
                  <a:lnTo>
                    <a:pt x="7095" y="6737"/>
                  </a:lnTo>
                  <a:lnTo>
                    <a:pt x="7567" y="6948"/>
                  </a:lnTo>
                  <a:lnTo>
                    <a:pt x="8038" y="7127"/>
                  </a:lnTo>
                  <a:lnTo>
                    <a:pt x="8462" y="7306"/>
                  </a:lnTo>
                  <a:lnTo>
                    <a:pt x="8315" y="7485"/>
                  </a:lnTo>
                  <a:lnTo>
                    <a:pt x="8169" y="7762"/>
                  </a:lnTo>
                  <a:lnTo>
                    <a:pt x="8136" y="7989"/>
                  </a:lnTo>
                  <a:lnTo>
                    <a:pt x="8217" y="8185"/>
                  </a:lnTo>
                  <a:lnTo>
                    <a:pt x="8283" y="8266"/>
                  </a:lnTo>
                  <a:lnTo>
                    <a:pt x="8445" y="8429"/>
                  </a:lnTo>
                  <a:lnTo>
                    <a:pt x="8771" y="8770"/>
                  </a:lnTo>
                  <a:lnTo>
                    <a:pt x="8819" y="8982"/>
                  </a:lnTo>
                  <a:lnTo>
                    <a:pt x="8998" y="8884"/>
                  </a:lnTo>
                  <a:lnTo>
                    <a:pt x="9356" y="8852"/>
                  </a:lnTo>
                  <a:lnTo>
                    <a:pt x="9535" y="8933"/>
                  </a:lnTo>
                  <a:lnTo>
                    <a:pt x="9828" y="9096"/>
                  </a:lnTo>
                  <a:lnTo>
                    <a:pt x="10105" y="9275"/>
                  </a:lnTo>
                  <a:lnTo>
                    <a:pt x="10105" y="9437"/>
                  </a:lnTo>
                  <a:lnTo>
                    <a:pt x="10154" y="9682"/>
                  </a:lnTo>
                  <a:lnTo>
                    <a:pt x="10121" y="9861"/>
                  </a:lnTo>
                  <a:lnTo>
                    <a:pt x="10056" y="9974"/>
                  </a:lnTo>
                  <a:lnTo>
                    <a:pt x="9975" y="9877"/>
                  </a:lnTo>
                  <a:lnTo>
                    <a:pt x="9812" y="9828"/>
                  </a:lnTo>
                  <a:lnTo>
                    <a:pt x="9519" y="9861"/>
                  </a:lnTo>
                  <a:lnTo>
                    <a:pt x="9291" y="9877"/>
                  </a:lnTo>
                  <a:lnTo>
                    <a:pt x="9243" y="10023"/>
                  </a:lnTo>
                  <a:lnTo>
                    <a:pt x="9243" y="10235"/>
                  </a:lnTo>
                  <a:lnTo>
                    <a:pt x="9373" y="10365"/>
                  </a:lnTo>
                  <a:lnTo>
                    <a:pt x="9958" y="10267"/>
                  </a:lnTo>
                  <a:lnTo>
                    <a:pt x="10349" y="10284"/>
                  </a:lnTo>
                  <a:lnTo>
                    <a:pt x="10349" y="9714"/>
                  </a:lnTo>
                  <a:lnTo>
                    <a:pt x="10495" y="9763"/>
                  </a:lnTo>
                  <a:lnTo>
                    <a:pt x="10821" y="9779"/>
                  </a:lnTo>
                  <a:lnTo>
                    <a:pt x="11374" y="9665"/>
                  </a:lnTo>
                  <a:lnTo>
                    <a:pt x="11748" y="9584"/>
                  </a:lnTo>
                  <a:lnTo>
                    <a:pt x="12106" y="9519"/>
                  </a:lnTo>
                  <a:lnTo>
                    <a:pt x="12546" y="9616"/>
                  </a:lnTo>
                  <a:lnTo>
                    <a:pt x="12741" y="9844"/>
                  </a:lnTo>
                  <a:lnTo>
                    <a:pt x="12806" y="10023"/>
                  </a:lnTo>
                  <a:lnTo>
                    <a:pt x="11927" y="10609"/>
                  </a:lnTo>
                  <a:lnTo>
                    <a:pt x="12041" y="10723"/>
                  </a:lnTo>
                  <a:lnTo>
                    <a:pt x="12350" y="10869"/>
                  </a:lnTo>
                  <a:lnTo>
                    <a:pt x="12871" y="10983"/>
                  </a:lnTo>
                  <a:lnTo>
                    <a:pt x="13229" y="11032"/>
                  </a:lnTo>
                  <a:lnTo>
                    <a:pt x="13571" y="11081"/>
                  </a:lnTo>
                  <a:lnTo>
                    <a:pt x="13961" y="11309"/>
                  </a:lnTo>
                  <a:lnTo>
                    <a:pt x="14140" y="11618"/>
                  </a:lnTo>
                  <a:lnTo>
                    <a:pt x="14189" y="11846"/>
                  </a:lnTo>
                  <a:lnTo>
                    <a:pt x="13945" y="11829"/>
                  </a:lnTo>
                  <a:lnTo>
                    <a:pt x="13473" y="11650"/>
                  </a:lnTo>
                  <a:lnTo>
                    <a:pt x="13131" y="11520"/>
                  </a:lnTo>
                  <a:lnTo>
                    <a:pt x="12920" y="11520"/>
                  </a:lnTo>
                  <a:lnTo>
                    <a:pt x="12725" y="11618"/>
                  </a:lnTo>
                  <a:lnTo>
                    <a:pt x="12546" y="11846"/>
                  </a:lnTo>
                  <a:lnTo>
                    <a:pt x="12464" y="12041"/>
                  </a:lnTo>
                  <a:lnTo>
                    <a:pt x="12415" y="12252"/>
                  </a:lnTo>
                  <a:lnTo>
                    <a:pt x="12513" y="12561"/>
                  </a:lnTo>
                  <a:lnTo>
                    <a:pt x="12806" y="12740"/>
                  </a:lnTo>
                  <a:lnTo>
                    <a:pt x="13131" y="12773"/>
                  </a:lnTo>
                  <a:lnTo>
                    <a:pt x="13294" y="12740"/>
                  </a:lnTo>
                  <a:lnTo>
                    <a:pt x="13603" y="12659"/>
                  </a:lnTo>
                  <a:lnTo>
                    <a:pt x="14124" y="12708"/>
                  </a:lnTo>
                  <a:lnTo>
                    <a:pt x="14726" y="13098"/>
                  </a:lnTo>
                  <a:lnTo>
                    <a:pt x="15068" y="13456"/>
                  </a:lnTo>
                  <a:lnTo>
                    <a:pt x="15246" y="13635"/>
                  </a:lnTo>
                  <a:lnTo>
                    <a:pt x="15604" y="13912"/>
                  </a:lnTo>
                  <a:lnTo>
                    <a:pt x="16028" y="14026"/>
                  </a:lnTo>
                  <a:lnTo>
                    <a:pt x="16548" y="13896"/>
                  </a:lnTo>
                  <a:lnTo>
                    <a:pt x="16857" y="13700"/>
                  </a:lnTo>
                  <a:lnTo>
                    <a:pt x="16955" y="13375"/>
                  </a:lnTo>
                  <a:lnTo>
                    <a:pt x="17264" y="12692"/>
                  </a:lnTo>
                  <a:lnTo>
                    <a:pt x="17703" y="12025"/>
                  </a:lnTo>
                  <a:lnTo>
                    <a:pt x="18192" y="11406"/>
                  </a:lnTo>
                  <a:lnTo>
                    <a:pt x="18452" y="11146"/>
                  </a:lnTo>
                  <a:lnTo>
                    <a:pt x="18745" y="9763"/>
                  </a:lnTo>
                  <a:lnTo>
                    <a:pt x="18549" y="9926"/>
                  </a:lnTo>
                  <a:lnTo>
                    <a:pt x="18175" y="9991"/>
                  </a:lnTo>
                  <a:lnTo>
                    <a:pt x="17638" y="9730"/>
                  </a:lnTo>
                  <a:lnTo>
                    <a:pt x="17297" y="9551"/>
                  </a:lnTo>
                  <a:lnTo>
                    <a:pt x="17297" y="9421"/>
                  </a:lnTo>
                  <a:lnTo>
                    <a:pt x="17427" y="9275"/>
                  </a:lnTo>
                  <a:lnTo>
                    <a:pt x="17606" y="9145"/>
                  </a:lnTo>
                  <a:lnTo>
                    <a:pt x="17638" y="8966"/>
                  </a:lnTo>
                  <a:lnTo>
                    <a:pt x="17541" y="8803"/>
                  </a:lnTo>
                  <a:lnTo>
                    <a:pt x="17378" y="9161"/>
                  </a:lnTo>
                  <a:lnTo>
                    <a:pt x="17183" y="9421"/>
                  </a:lnTo>
                  <a:lnTo>
                    <a:pt x="17101" y="9210"/>
                  </a:lnTo>
                  <a:lnTo>
                    <a:pt x="17118" y="8722"/>
                  </a:lnTo>
                  <a:lnTo>
                    <a:pt x="17101" y="8266"/>
                  </a:lnTo>
                  <a:lnTo>
                    <a:pt x="16922" y="8022"/>
                  </a:lnTo>
                  <a:lnTo>
                    <a:pt x="16695" y="7924"/>
                  </a:lnTo>
                  <a:lnTo>
                    <a:pt x="16532" y="7908"/>
                  </a:lnTo>
                  <a:lnTo>
                    <a:pt x="15995" y="8429"/>
                  </a:lnTo>
                  <a:lnTo>
                    <a:pt x="15442" y="8168"/>
                  </a:lnTo>
                  <a:lnTo>
                    <a:pt x="14417" y="7436"/>
                  </a:lnTo>
                  <a:lnTo>
                    <a:pt x="13929" y="7062"/>
                  </a:lnTo>
                  <a:lnTo>
                    <a:pt x="13440" y="6704"/>
                  </a:lnTo>
                  <a:lnTo>
                    <a:pt x="12903" y="6395"/>
                  </a:lnTo>
                  <a:lnTo>
                    <a:pt x="12643" y="6281"/>
                  </a:lnTo>
                  <a:lnTo>
                    <a:pt x="12057" y="6134"/>
                  </a:lnTo>
                  <a:lnTo>
                    <a:pt x="11765" y="6118"/>
                  </a:lnTo>
                  <a:lnTo>
                    <a:pt x="11765" y="5890"/>
                  </a:lnTo>
                  <a:lnTo>
                    <a:pt x="11569" y="5467"/>
                  </a:lnTo>
                  <a:lnTo>
                    <a:pt x="11390" y="5321"/>
                  </a:lnTo>
                  <a:lnTo>
                    <a:pt x="11211" y="5175"/>
                  </a:lnTo>
                  <a:lnTo>
                    <a:pt x="10935" y="4833"/>
                  </a:lnTo>
                  <a:lnTo>
                    <a:pt x="10821" y="4621"/>
                  </a:lnTo>
                  <a:lnTo>
                    <a:pt x="10609" y="4996"/>
                  </a:lnTo>
                  <a:lnTo>
                    <a:pt x="10626" y="4865"/>
                  </a:lnTo>
                  <a:lnTo>
                    <a:pt x="10577" y="4703"/>
                  </a:lnTo>
                  <a:lnTo>
                    <a:pt x="10414" y="4589"/>
                  </a:lnTo>
                  <a:lnTo>
                    <a:pt x="10251" y="4589"/>
                  </a:lnTo>
                  <a:lnTo>
                    <a:pt x="10089" y="4621"/>
                  </a:lnTo>
                  <a:lnTo>
                    <a:pt x="9763" y="4654"/>
                  </a:lnTo>
                  <a:lnTo>
                    <a:pt x="9649" y="4589"/>
                  </a:lnTo>
                  <a:lnTo>
                    <a:pt x="9194" y="4817"/>
                  </a:lnTo>
                  <a:lnTo>
                    <a:pt x="9129" y="4914"/>
                  </a:lnTo>
                  <a:lnTo>
                    <a:pt x="9080" y="5093"/>
                  </a:lnTo>
                  <a:lnTo>
                    <a:pt x="9161" y="5321"/>
                  </a:lnTo>
                  <a:lnTo>
                    <a:pt x="9340" y="5630"/>
                  </a:lnTo>
                  <a:lnTo>
                    <a:pt x="9324" y="5907"/>
                  </a:lnTo>
                  <a:lnTo>
                    <a:pt x="9210" y="6151"/>
                  </a:lnTo>
                  <a:lnTo>
                    <a:pt x="9080" y="6297"/>
                  </a:lnTo>
                  <a:lnTo>
                    <a:pt x="8933" y="6330"/>
                  </a:lnTo>
                  <a:lnTo>
                    <a:pt x="8706" y="6265"/>
                  </a:lnTo>
                  <a:lnTo>
                    <a:pt x="8494" y="5988"/>
                  </a:lnTo>
                  <a:lnTo>
                    <a:pt x="8396" y="5744"/>
                  </a:lnTo>
                  <a:lnTo>
                    <a:pt x="8315" y="5516"/>
                  </a:lnTo>
                  <a:lnTo>
                    <a:pt x="8104" y="5272"/>
                  </a:lnTo>
                  <a:lnTo>
                    <a:pt x="7892" y="5256"/>
                  </a:lnTo>
                  <a:lnTo>
                    <a:pt x="7746" y="5305"/>
                  </a:lnTo>
                  <a:lnTo>
                    <a:pt x="7567" y="5256"/>
                  </a:lnTo>
                  <a:lnTo>
                    <a:pt x="7404" y="5093"/>
                  </a:lnTo>
                  <a:lnTo>
                    <a:pt x="7388" y="4719"/>
                  </a:lnTo>
                  <a:lnTo>
                    <a:pt x="7306" y="4442"/>
                  </a:lnTo>
                  <a:lnTo>
                    <a:pt x="7420" y="4198"/>
                  </a:lnTo>
                  <a:lnTo>
                    <a:pt x="7681" y="3954"/>
                  </a:lnTo>
                  <a:lnTo>
                    <a:pt x="7827" y="3694"/>
                  </a:lnTo>
                  <a:lnTo>
                    <a:pt x="7681" y="3564"/>
                  </a:lnTo>
                  <a:lnTo>
                    <a:pt x="7323" y="3482"/>
                  </a:lnTo>
                  <a:lnTo>
                    <a:pt x="6769" y="3612"/>
                  </a:lnTo>
                  <a:lnTo>
                    <a:pt x="6395" y="3824"/>
                  </a:lnTo>
                  <a:lnTo>
                    <a:pt x="6005" y="4019"/>
                  </a:lnTo>
                  <a:lnTo>
                    <a:pt x="5451" y="4182"/>
                  </a:lnTo>
                  <a:lnTo>
                    <a:pt x="5126" y="4117"/>
                  </a:lnTo>
                  <a:lnTo>
                    <a:pt x="4980" y="3987"/>
                  </a:lnTo>
                  <a:lnTo>
                    <a:pt x="5061" y="3645"/>
                  </a:lnTo>
                  <a:lnTo>
                    <a:pt x="5159" y="3124"/>
                  </a:lnTo>
                  <a:lnTo>
                    <a:pt x="5240" y="2864"/>
                  </a:lnTo>
                  <a:lnTo>
                    <a:pt x="5484" y="2587"/>
                  </a:lnTo>
                  <a:lnTo>
                    <a:pt x="5728" y="2490"/>
                  </a:lnTo>
                  <a:lnTo>
                    <a:pt x="5891" y="2474"/>
                  </a:lnTo>
                  <a:lnTo>
                    <a:pt x="5940" y="3043"/>
                  </a:lnTo>
                  <a:lnTo>
                    <a:pt x="6395" y="2766"/>
                  </a:lnTo>
                  <a:lnTo>
                    <a:pt x="6200" y="2636"/>
                  </a:lnTo>
                  <a:lnTo>
                    <a:pt x="5972" y="2360"/>
                  </a:lnTo>
                  <a:lnTo>
                    <a:pt x="5972" y="2132"/>
                  </a:lnTo>
                  <a:lnTo>
                    <a:pt x="6070" y="2002"/>
                  </a:lnTo>
                  <a:lnTo>
                    <a:pt x="5858" y="2164"/>
                  </a:lnTo>
                  <a:lnTo>
                    <a:pt x="5565" y="2229"/>
                  </a:lnTo>
                  <a:lnTo>
                    <a:pt x="5468" y="2148"/>
                  </a:lnTo>
                  <a:lnTo>
                    <a:pt x="5305" y="1872"/>
                  </a:lnTo>
                  <a:lnTo>
                    <a:pt x="5240" y="1562"/>
                  </a:lnTo>
                  <a:lnTo>
                    <a:pt x="5207" y="1416"/>
                  </a:lnTo>
                  <a:lnTo>
                    <a:pt x="5142" y="1237"/>
                  </a:lnTo>
                  <a:lnTo>
                    <a:pt x="5012" y="1302"/>
                  </a:lnTo>
                  <a:lnTo>
                    <a:pt x="4817" y="1709"/>
                  </a:lnTo>
                  <a:lnTo>
                    <a:pt x="4670" y="2116"/>
                  </a:lnTo>
                  <a:lnTo>
                    <a:pt x="4670" y="2116"/>
                  </a:lnTo>
                  <a:lnTo>
                    <a:pt x="4882" y="2099"/>
                  </a:lnTo>
                  <a:lnTo>
                    <a:pt x="5142" y="2148"/>
                  </a:lnTo>
                  <a:lnTo>
                    <a:pt x="5240" y="2327"/>
                  </a:lnTo>
                  <a:lnTo>
                    <a:pt x="5240" y="2653"/>
                  </a:lnTo>
                  <a:lnTo>
                    <a:pt x="5191" y="2913"/>
                  </a:lnTo>
                  <a:lnTo>
                    <a:pt x="4833" y="2734"/>
                  </a:lnTo>
                  <a:lnTo>
                    <a:pt x="4459" y="2604"/>
                  </a:lnTo>
                  <a:lnTo>
                    <a:pt x="3727" y="2392"/>
                  </a:lnTo>
                  <a:lnTo>
                    <a:pt x="3401" y="2295"/>
                  </a:lnTo>
                  <a:lnTo>
                    <a:pt x="2767" y="2002"/>
                  </a:lnTo>
                  <a:lnTo>
                    <a:pt x="2490" y="1806"/>
                  </a:lnTo>
                  <a:lnTo>
                    <a:pt x="2653" y="1448"/>
                  </a:lnTo>
                  <a:lnTo>
                    <a:pt x="2816" y="1123"/>
                  </a:lnTo>
                  <a:lnTo>
                    <a:pt x="2653" y="1269"/>
                  </a:lnTo>
                  <a:lnTo>
                    <a:pt x="2246" y="1497"/>
                  </a:lnTo>
                  <a:lnTo>
                    <a:pt x="2018" y="1562"/>
                  </a:lnTo>
                  <a:lnTo>
                    <a:pt x="1839" y="1595"/>
                  </a:lnTo>
                  <a:lnTo>
                    <a:pt x="1465" y="1562"/>
                  </a:lnTo>
                  <a:lnTo>
                    <a:pt x="1302" y="1497"/>
                  </a:lnTo>
                  <a:lnTo>
                    <a:pt x="1270" y="1351"/>
                  </a:lnTo>
                  <a:lnTo>
                    <a:pt x="1237" y="1156"/>
                  </a:lnTo>
                  <a:lnTo>
                    <a:pt x="1319" y="1042"/>
                  </a:lnTo>
                  <a:lnTo>
                    <a:pt x="1400" y="960"/>
                  </a:lnTo>
                  <a:lnTo>
                    <a:pt x="1465" y="912"/>
                  </a:lnTo>
                  <a:lnTo>
                    <a:pt x="1611" y="912"/>
                  </a:lnTo>
                  <a:lnTo>
                    <a:pt x="1904" y="1009"/>
                  </a:lnTo>
                  <a:lnTo>
                    <a:pt x="2116" y="1091"/>
                  </a:lnTo>
                  <a:lnTo>
                    <a:pt x="2230" y="1107"/>
                  </a:lnTo>
                  <a:lnTo>
                    <a:pt x="2474" y="1091"/>
                  </a:lnTo>
                  <a:lnTo>
                    <a:pt x="2571" y="1042"/>
                  </a:lnTo>
                  <a:lnTo>
                    <a:pt x="2718" y="912"/>
                  </a:lnTo>
                  <a:lnTo>
                    <a:pt x="2897" y="602"/>
                  </a:lnTo>
                  <a:lnTo>
                    <a:pt x="2946" y="423"/>
                  </a:lnTo>
                  <a:lnTo>
                    <a:pt x="2669" y="293"/>
                  </a:lnTo>
                  <a:lnTo>
                    <a:pt x="2360" y="196"/>
                  </a:lnTo>
                  <a:lnTo>
                    <a:pt x="2035" y="114"/>
                  </a:lnTo>
                  <a:lnTo>
                    <a:pt x="1709" y="49"/>
                  </a:lnTo>
                  <a:lnTo>
                    <a:pt x="1384" y="17"/>
                  </a:lnTo>
                  <a:lnTo>
                    <a:pt x="100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4" name="Google Shape;1664;p19"/>
            <p:cNvSpPr/>
            <p:nvPr/>
          </p:nvSpPr>
          <p:spPr>
            <a:xfrm>
              <a:off x="3650525" y="844775"/>
              <a:ext cx="88700" cy="55750"/>
            </a:xfrm>
            <a:custGeom>
              <a:avLst/>
              <a:gdLst/>
              <a:ahLst/>
              <a:cxnLst/>
              <a:rect l="l" t="t" r="r" b="b"/>
              <a:pathLst>
                <a:path w="3548" h="2230" extrusionOk="0">
                  <a:moveTo>
                    <a:pt x="2507" y="1"/>
                  </a:moveTo>
                  <a:lnTo>
                    <a:pt x="2458" y="196"/>
                  </a:lnTo>
                  <a:lnTo>
                    <a:pt x="2246" y="538"/>
                  </a:lnTo>
                  <a:lnTo>
                    <a:pt x="1921" y="765"/>
                  </a:lnTo>
                  <a:lnTo>
                    <a:pt x="1530" y="863"/>
                  </a:lnTo>
                  <a:lnTo>
                    <a:pt x="1335" y="847"/>
                  </a:lnTo>
                  <a:lnTo>
                    <a:pt x="1237" y="684"/>
                  </a:lnTo>
                  <a:lnTo>
                    <a:pt x="1010" y="505"/>
                  </a:lnTo>
                  <a:lnTo>
                    <a:pt x="587" y="375"/>
                  </a:lnTo>
                  <a:lnTo>
                    <a:pt x="342" y="294"/>
                  </a:lnTo>
                  <a:lnTo>
                    <a:pt x="261" y="326"/>
                  </a:lnTo>
                  <a:lnTo>
                    <a:pt x="82" y="554"/>
                  </a:lnTo>
                  <a:lnTo>
                    <a:pt x="1" y="879"/>
                  </a:lnTo>
                  <a:lnTo>
                    <a:pt x="82" y="1156"/>
                  </a:lnTo>
                  <a:lnTo>
                    <a:pt x="212" y="1254"/>
                  </a:lnTo>
                  <a:lnTo>
                    <a:pt x="473" y="1123"/>
                  </a:lnTo>
                  <a:lnTo>
                    <a:pt x="945" y="1091"/>
                  </a:lnTo>
                  <a:lnTo>
                    <a:pt x="1547" y="1367"/>
                  </a:lnTo>
                  <a:lnTo>
                    <a:pt x="1905" y="1660"/>
                  </a:lnTo>
                  <a:lnTo>
                    <a:pt x="2262" y="1953"/>
                  </a:lnTo>
                  <a:lnTo>
                    <a:pt x="2848" y="2230"/>
                  </a:lnTo>
                  <a:lnTo>
                    <a:pt x="3288" y="2197"/>
                  </a:lnTo>
                  <a:lnTo>
                    <a:pt x="3548" y="2067"/>
                  </a:lnTo>
                  <a:lnTo>
                    <a:pt x="3353" y="1969"/>
                  </a:lnTo>
                  <a:lnTo>
                    <a:pt x="3125" y="1725"/>
                  </a:lnTo>
                  <a:lnTo>
                    <a:pt x="3011" y="1286"/>
                  </a:lnTo>
                  <a:lnTo>
                    <a:pt x="3043" y="652"/>
                  </a:lnTo>
                  <a:lnTo>
                    <a:pt x="2913" y="245"/>
                  </a:lnTo>
                  <a:lnTo>
                    <a:pt x="2702" y="66"/>
                  </a:lnTo>
                  <a:lnTo>
                    <a:pt x="25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5" name="Google Shape;1665;p19"/>
            <p:cNvSpPr/>
            <p:nvPr/>
          </p:nvSpPr>
          <p:spPr>
            <a:xfrm>
              <a:off x="3619200" y="823225"/>
              <a:ext cx="47625" cy="24425"/>
            </a:xfrm>
            <a:custGeom>
              <a:avLst/>
              <a:gdLst/>
              <a:ahLst/>
              <a:cxnLst/>
              <a:rect l="l" t="t" r="r" b="b"/>
              <a:pathLst>
                <a:path w="1905" h="977" extrusionOk="0">
                  <a:moveTo>
                    <a:pt x="1368" y="0"/>
                  </a:moveTo>
                  <a:lnTo>
                    <a:pt x="896" y="98"/>
                  </a:lnTo>
                  <a:lnTo>
                    <a:pt x="457" y="407"/>
                  </a:lnTo>
                  <a:lnTo>
                    <a:pt x="294" y="667"/>
                  </a:lnTo>
                  <a:lnTo>
                    <a:pt x="229" y="749"/>
                  </a:lnTo>
                  <a:lnTo>
                    <a:pt x="154" y="898"/>
                  </a:lnTo>
                  <a:lnTo>
                    <a:pt x="154" y="898"/>
                  </a:lnTo>
                  <a:lnTo>
                    <a:pt x="375" y="879"/>
                  </a:lnTo>
                  <a:lnTo>
                    <a:pt x="1156" y="798"/>
                  </a:lnTo>
                  <a:lnTo>
                    <a:pt x="1547" y="570"/>
                  </a:lnTo>
                  <a:lnTo>
                    <a:pt x="1791" y="310"/>
                  </a:lnTo>
                  <a:lnTo>
                    <a:pt x="1905" y="131"/>
                  </a:lnTo>
                  <a:lnTo>
                    <a:pt x="1758" y="65"/>
                  </a:lnTo>
                  <a:lnTo>
                    <a:pt x="1368" y="0"/>
                  </a:lnTo>
                  <a:close/>
                  <a:moveTo>
                    <a:pt x="154" y="898"/>
                  </a:moveTo>
                  <a:lnTo>
                    <a:pt x="1" y="912"/>
                  </a:lnTo>
                  <a:lnTo>
                    <a:pt x="50" y="977"/>
                  </a:lnTo>
                  <a:lnTo>
                    <a:pt x="131" y="944"/>
                  </a:lnTo>
                  <a:lnTo>
                    <a:pt x="154" y="8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6" name="Google Shape;1666;p19"/>
            <p:cNvSpPr/>
            <p:nvPr/>
          </p:nvSpPr>
          <p:spPr>
            <a:xfrm>
              <a:off x="3656225" y="777675"/>
              <a:ext cx="17525" cy="11400"/>
            </a:xfrm>
            <a:custGeom>
              <a:avLst/>
              <a:gdLst/>
              <a:ahLst/>
              <a:cxnLst/>
              <a:rect l="l" t="t" r="r" b="b"/>
              <a:pathLst>
                <a:path w="701" h="456" extrusionOk="0">
                  <a:moveTo>
                    <a:pt x="424" y="0"/>
                  </a:moveTo>
                  <a:lnTo>
                    <a:pt x="293" y="16"/>
                  </a:lnTo>
                  <a:lnTo>
                    <a:pt x="1" y="179"/>
                  </a:lnTo>
                  <a:lnTo>
                    <a:pt x="98" y="325"/>
                  </a:lnTo>
                  <a:lnTo>
                    <a:pt x="310" y="456"/>
                  </a:lnTo>
                  <a:lnTo>
                    <a:pt x="505" y="407"/>
                  </a:lnTo>
                  <a:lnTo>
                    <a:pt x="603" y="325"/>
                  </a:lnTo>
                  <a:lnTo>
                    <a:pt x="700" y="146"/>
                  </a:lnTo>
                  <a:lnTo>
                    <a:pt x="6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7" name="Google Shape;1667;p19"/>
            <p:cNvSpPr/>
            <p:nvPr/>
          </p:nvSpPr>
          <p:spPr>
            <a:xfrm>
              <a:off x="3568775" y="795150"/>
              <a:ext cx="21175" cy="25650"/>
            </a:xfrm>
            <a:custGeom>
              <a:avLst/>
              <a:gdLst/>
              <a:ahLst/>
              <a:cxnLst/>
              <a:rect l="l" t="t" r="r" b="b"/>
              <a:pathLst>
                <a:path w="847" h="1026" extrusionOk="0">
                  <a:moveTo>
                    <a:pt x="472" y="1"/>
                  </a:moveTo>
                  <a:lnTo>
                    <a:pt x="375" y="17"/>
                  </a:lnTo>
                  <a:lnTo>
                    <a:pt x="261" y="82"/>
                  </a:lnTo>
                  <a:lnTo>
                    <a:pt x="212" y="294"/>
                  </a:lnTo>
                  <a:lnTo>
                    <a:pt x="277" y="619"/>
                  </a:lnTo>
                  <a:lnTo>
                    <a:pt x="228" y="782"/>
                  </a:lnTo>
                  <a:lnTo>
                    <a:pt x="98" y="814"/>
                  </a:lnTo>
                  <a:lnTo>
                    <a:pt x="0" y="782"/>
                  </a:lnTo>
                  <a:lnTo>
                    <a:pt x="293" y="1026"/>
                  </a:lnTo>
                  <a:lnTo>
                    <a:pt x="846" y="212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8" name="Google Shape;1668;p19"/>
            <p:cNvSpPr/>
            <p:nvPr/>
          </p:nvSpPr>
          <p:spPr>
            <a:xfrm>
              <a:off x="3539475" y="795975"/>
              <a:ext cx="12650" cy="11400"/>
            </a:xfrm>
            <a:custGeom>
              <a:avLst/>
              <a:gdLst/>
              <a:ahLst/>
              <a:cxnLst/>
              <a:rect l="l" t="t" r="r" b="b"/>
              <a:pathLst>
                <a:path w="506" h="456" extrusionOk="0">
                  <a:moveTo>
                    <a:pt x="261" y="0"/>
                  </a:moveTo>
                  <a:lnTo>
                    <a:pt x="33" y="16"/>
                  </a:lnTo>
                  <a:lnTo>
                    <a:pt x="1" y="407"/>
                  </a:lnTo>
                  <a:lnTo>
                    <a:pt x="17" y="456"/>
                  </a:lnTo>
                  <a:lnTo>
                    <a:pt x="115" y="456"/>
                  </a:lnTo>
                  <a:lnTo>
                    <a:pt x="359" y="358"/>
                  </a:lnTo>
                  <a:lnTo>
                    <a:pt x="505" y="374"/>
                  </a:lnTo>
                  <a:lnTo>
                    <a:pt x="473" y="195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9" name="Google Shape;1669;p19"/>
            <p:cNvSpPr/>
            <p:nvPr/>
          </p:nvSpPr>
          <p:spPr>
            <a:xfrm>
              <a:off x="3578950" y="761400"/>
              <a:ext cx="15075" cy="11400"/>
            </a:xfrm>
            <a:custGeom>
              <a:avLst/>
              <a:gdLst/>
              <a:ahLst/>
              <a:cxnLst/>
              <a:rect l="l" t="t" r="r" b="b"/>
              <a:pathLst>
                <a:path w="603" h="456" extrusionOk="0">
                  <a:moveTo>
                    <a:pt x="391" y="0"/>
                  </a:moveTo>
                  <a:lnTo>
                    <a:pt x="179" y="228"/>
                  </a:lnTo>
                  <a:lnTo>
                    <a:pt x="0" y="358"/>
                  </a:lnTo>
                  <a:lnTo>
                    <a:pt x="0" y="407"/>
                  </a:lnTo>
                  <a:lnTo>
                    <a:pt x="49" y="456"/>
                  </a:lnTo>
                  <a:lnTo>
                    <a:pt x="212" y="456"/>
                  </a:lnTo>
                  <a:lnTo>
                    <a:pt x="456" y="342"/>
                  </a:lnTo>
                  <a:lnTo>
                    <a:pt x="602" y="179"/>
                  </a:lnTo>
                  <a:lnTo>
                    <a:pt x="553" y="98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0" name="Google Shape;1670;p19"/>
            <p:cNvSpPr/>
            <p:nvPr/>
          </p:nvSpPr>
          <p:spPr>
            <a:xfrm>
              <a:off x="3607000" y="605600"/>
              <a:ext cx="17925" cy="24825"/>
            </a:xfrm>
            <a:custGeom>
              <a:avLst/>
              <a:gdLst/>
              <a:ahLst/>
              <a:cxnLst/>
              <a:rect l="l" t="t" r="r" b="b"/>
              <a:pathLst>
                <a:path w="717" h="993" extrusionOk="0">
                  <a:moveTo>
                    <a:pt x="50" y="0"/>
                  </a:moveTo>
                  <a:lnTo>
                    <a:pt x="1" y="261"/>
                  </a:lnTo>
                  <a:lnTo>
                    <a:pt x="98" y="554"/>
                  </a:lnTo>
                  <a:lnTo>
                    <a:pt x="212" y="635"/>
                  </a:lnTo>
                  <a:lnTo>
                    <a:pt x="343" y="700"/>
                  </a:lnTo>
                  <a:lnTo>
                    <a:pt x="603" y="847"/>
                  </a:lnTo>
                  <a:lnTo>
                    <a:pt x="717" y="993"/>
                  </a:lnTo>
                  <a:lnTo>
                    <a:pt x="554" y="668"/>
                  </a:lnTo>
                  <a:lnTo>
                    <a:pt x="391" y="261"/>
                  </a:lnTo>
                  <a:lnTo>
                    <a:pt x="196" y="4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1" name="Google Shape;1671;p19"/>
            <p:cNvSpPr/>
            <p:nvPr/>
          </p:nvSpPr>
          <p:spPr>
            <a:xfrm>
              <a:off x="4009300" y="990000"/>
              <a:ext cx="15500" cy="15475"/>
            </a:xfrm>
            <a:custGeom>
              <a:avLst/>
              <a:gdLst/>
              <a:ahLst/>
              <a:cxnLst/>
              <a:rect l="l" t="t" r="r" b="b"/>
              <a:pathLst>
                <a:path w="620" h="619" extrusionOk="0">
                  <a:moveTo>
                    <a:pt x="115" y="0"/>
                  </a:moveTo>
                  <a:lnTo>
                    <a:pt x="1" y="82"/>
                  </a:lnTo>
                  <a:lnTo>
                    <a:pt x="440" y="619"/>
                  </a:lnTo>
                  <a:lnTo>
                    <a:pt x="619" y="375"/>
                  </a:lnTo>
                  <a:lnTo>
                    <a:pt x="521" y="179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2" name="Google Shape;1672;p19"/>
            <p:cNvSpPr/>
            <p:nvPr/>
          </p:nvSpPr>
          <p:spPr>
            <a:xfrm>
              <a:off x="3927150" y="958675"/>
              <a:ext cx="69975" cy="39075"/>
            </a:xfrm>
            <a:custGeom>
              <a:avLst/>
              <a:gdLst/>
              <a:ahLst/>
              <a:cxnLst/>
              <a:rect l="l" t="t" r="r" b="b"/>
              <a:pathLst>
                <a:path w="2799" h="1563" extrusionOk="0">
                  <a:moveTo>
                    <a:pt x="895" y="1"/>
                  </a:moveTo>
                  <a:lnTo>
                    <a:pt x="683" y="163"/>
                  </a:lnTo>
                  <a:lnTo>
                    <a:pt x="342" y="293"/>
                  </a:lnTo>
                  <a:lnTo>
                    <a:pt x="130" y="375"/>
                  </a:lnTo>
                  <a:lnTo>
                    <a:pt x="16" y="668"/>
                  </a:lnTo>
                  <a:lnTo>
                    <a:pt x="0" y="977"/>
                  </a:lnTo>
                  <a:lnTo>
                    <a:pt x="309" y="1188"/>
                  </a:lnTo>
                  <a:lnTo>
                    <a:pt x="993" y="1481"/>
                  </a:lnTo>
                  <a:lnTo>
                    <a:pt x="1367" y="1530"/>
                  </a:lnTo>
                  <a:lnTo>
                    <a:pt x="1725" y="1563"/>
                  </a:lnTo>
                  <a:lnTo>
                    <a:pt x="2441" y="1530"/>
                  </a:lnTo>
                  <a:lnTo>
                    <a:pt x="2799" y="1481"/>
                  </a:lnTo>
                  <a:lnTo>
                    <a:pt x="2555" y="895"/>
                  </a:lnTo>
                  <a:lnTo>
                    <a:pt x="2327" y="847"/>
                  </a:lnTo>
                  <a:lnTo>
                    <a:pt x="1936" y="570"/>
                  </a:lnTo>
                  <a:lnTo>
                    <a:pt x="1741" y="407"/>
                  </a:lnTo>
                  <a:lnTo>
                    <a:pt x="1530" y="245"/>
                  </a:lnTo>
                  <a:lnTo>
                    <a:pt x="1123" y="17"/>
                  </a:lnTo>
                  <a:lnTo>
                    <a:pt x="89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3" name="Google Shape;1673;p19"/>
            <p:cNvSpPr/>
            <p:nvPr/>
          </p:nvSpPr>
          <p:spPr>
            <a:xfrm>
              <a:off x="3776225" y="767900"/>
              <a:ext cx="460075" cy="262400"/>
            </a:xfrm>
            <a:custGeom>
              <a:avLst/>
              <a:gdLst/>
              <a:ahLst/>
              <a:cxnLst/>
              <a:rect l="l" t="t" r="r" b="b"/>
              <a:pathLst>
                <a:path w="18403" h="10496" extrusionOk="0">
                  <a:moveTo>
                    <a:pt x="4979" y="1"/>
                  </a:moveTo>
                  <a:lnTo>
                    <a:pt x="4394" y="814"/>
                  </a:lnTo>
                  <a:lnTo>
                    <a:pt x="3840" y="1351"/>
                  </a:lnTo>
                  <a:lnTo>
                    <a:pt x="3287" y="1563"/>
                  </a:lnTo>
                  <a:lnTo>
                    <a:pt x="2864" y="1676"/>
                  </a:lnTo>
                  <a:lnTo>
                    <a:pt x="2897" y="1839"/>
                  </a:lnTo>
                  <a:lnTo>
                    <a:pt x="2848" y="2116"/>
                  </a:lnTo>
                  <a:lnTo>
                    <a:pt x="2620" y="2474"/>
                  </a:lnTo>
                  <a:lnTo>
                    <a:pt x="2230" y="2897"/>
                  </a:lnTo>
                  <a:lnTo>
                    <a:pt x="2116" y="3255"/>
                  </a:lnTo>
                  <a:lnTo>
                    <a:pt x="2213" y="3515"/>
                  </a:lnTo>
                  <a:lnTo>
                    <a:pt x="2327" y="3661"/>
                  </a:lnTo>
                  <a:lnTo>
                    <a:pt x="2262" y="3580"/>
                  </a:lnTo>
                  <a:lnTo>
                    <a:pt x="2148" y="3515"/>
                  </a:lnTo>
                  <a:lnTo>
                    <a:pt x="1953" y="3564"/>
                  </a:lnTo>
                  <a:lnTo>
                    <a:pt x="1725" y="3792"/>
                  </a:lnTo>
                  <a:lnTo>
                    <a:pt x="1611" y="3906"/>
                  </a:lnTo>
                  <a:lnTo>
                    <a:pt x="1546" y="3906"/>
                  </a:lnTo>
                  <a:lnTo>
                    <a:pt x="1530" y="3873"/>
                  </a:lnTo>
                  <a:lnTo>
                    <a:pt x="1481" y="4085"/>
                  </a:lnTo>
                  <a:lnTo>
                    <a:pt x="1563" y="4394"/>
                  </a:lnTo>
                  <a:lnTo>
                    <a:pt x="1904" y="4752"/>
                  </a:lnTo>
                  <a:lnTo>
                    <a:pt x="2181" y="4914"/>
                  </a:lnTo>
                  <a:lnTo>
                    <a:pt x="2311" y="5012"/>
                  </a:lnTo>
                  <a:lnTo>
                    <a:pt x="2490" y="5191"/>
                  </a:lnTo>
                  <a:lnTo>
                    <a:pt x="2506" y="5402"/>
                  </a:lnTo>
                  <a:lnTo>
                    <a:pt x="2278" y="5695"/>
                  </a:lnTo>
                  <a:lnTo>
                    <a:pt x="2034" y="5874"/>
                  </a:lnTo>
                  <a:lnTo>
                    <a:pt x="1888" y="5988"/>
                  </a:lnTo>
                  <a:lnTo>
                    <a:pt x="1611" y="6037"/>
                  </a:lnTo>
                  <a:lnTo>
                    <a:pt x="1253" y="5907"/>
                  </a:lnTo>
                  <a:lnTo>
                    <a:pt x="863" y="5549"/>
                  </a:lnTo>
                  <a:lnTo>
                    <a:pt x="554" y="5419"/>
                  </a:lnTo>
                  <a:lnTo>
                    <a:pt x="326" y="5500"/>
                  </a:lnTo>
                  <a:lnTo>
                    <a:pt x="212" y="5614"/>
                  </a:lnTo>
                  <a:lnTo>
                    <a:pt x="98" y="5825"/>
                  </a:lnTo>
                  <a:lnTo>
                    <a:pt x="1" y="6183"/>
                  </a:lnTo>
                  <a:lnTo>
                    <a:pt x="49" y="6493"/>
                  </a:lnTo>
                  <a:lnTo>
                    <a:pt x="212" y="6737"/>
                  </a:lnTo>
                  <a:lnTo>
                    <a:pt x="586" y="7013"/>
                  </a:lnTo>
                  <a:lnTo>
                    <a:pt x="1188" y="7241"/>
                  </a:lnTo>
                  <a:lnTo>
                    <a:pt x="1432" y="7306"/>
                  </a:lnTo>
                  <a:lnTo>
                    <a:pt x="1676" y="7355"/>
                  </a:lnTo>
                  <a:lnTo>
                    <a:pt x="2165" y="7371"/>
                  </a:lnTo>
                  <a:lnTo>
                    <a:pt x="2409" y="7160"/>
                  </a:lnTo>
                  <a:lnTo>
                    <a:pt x="2474" y="6932"/>
                  </a:lnTo>
                  <a:lnTo>
                    <a:pt x="2555" y="7111"/>
                  </a:lnTo>
                  <a:lnTo>
                    <a:pt x="2750" y="7371"/>
                  </a:lnTo>
                  <a:lnTo>
                    <a:pt x="2962" y="7534"/>
                  </a:lnTo>
                  <a:lnTo>
                    <a:pt x="3190" y="7599"/>
                  </a:lnTo>
                  <a:lnTo>
                    <a:pt x="3564" y="7550"/>
                  </a:lnTo>
                  <a:lnTo>
                    <a:pt x="4117" y="7322"/>
                  </a:lnTo>
                  <a:lnTo>
                    <a:pt x="4394" y="7160"/>
                  </a:lnTo>
                  <a:lnTo>
                    <a:pt x="4670" y="7013"/>
                  </a:lnTo>
                  <a:lnTo>
                    <a:pt x="5207" y="6737"/>
                  </a:lnTo>
                  <a:lnTo>
                    <a:pt x="5565" y="6655"/>
                  </a:lnTo>
                  <a:lnTo>
                    <a:pt x="5809" y="6672"/>
                  </a:lnTo>
                  <a:lnTo>
                    <a:pt x="6021" y="6769"/>
                  </a:lnTo>
                  <a:lnTo>
                    <a:pt x="6200" y="6981"/>
                  </a:lnTo>
                  <a:lnTo>
                    <a:pt x="6297" y="7127"/>
                  </a:lnTo>
                  <a:lnTo>
                    <a:pt x="6460" y="7046"/>
                  </a:lnTo>
                  <a:lnTo>
                    <a:pt x="6785" y="6753"/>
                  </a:lnTo>
                  <a:lnTo>
                    <a:pt x="7078" y="6444"/>
                  </a:lnTo>
                  <a:lnTo>
                    <a:pt x="7322" y="6314"/>
                  </a:lnTo>
                  <a:lnTo>
                    <a:pt x="7518" y="6314"/>
                  </a:lnTo>
                  <a:lnTo>
                    <a:pt x="7615" y="6346"/>
                  </a:lnTo>
                  <a:lnTo>
                    <a:pt x="7534" y="6541"/>
                  </a:lnTo>
                  <a:lnTo>
                    <a:pt x="7518" y="6834"/>
                  </a:lnTo>
                  <a:lnTo>
                    <a:pt x="7632" y="7030"/>
                  </a:lnTo>
                  <a:lnTo>
                    <a:pt x="7843" y="7160"/>
                  </a:lnTo>
                  <a:lnTo>
                    <a:pt x="7973" y="7192"/>
                  </a:lnTo>
                  <a:lnTo>
                    <a:pt x="8250" y="7274"/>
                  </a:lnTo>
                  <a:lnTo>
                    <a:pt x="8657" y="7387"/>
                  </a:lnTo>
                  <a:lnTo>
                    <a:pt x="8868" y="7518"/>
                  </a:lnTo>
                  <a:lnTo>
                    <a:pt x="8933" y="7599"/>
                  </a:lnTo>
                  <a:lnTo>
                    <a:pt x="9649" y="7811"/>
                  </a:lnTo>
                  <a:lnTo>
                    <a:pt x="10739" y="8055"/>
                  </a:lnTo>
                  <a:lnTo>
                    <a:pt x="11390" y="8071"/>
                  </a:lnTo>
                  <a:lnTo>
                    <a:pt x="11683" y="8006"/>
                  </a:lnTo>
                  <a:lnTo>
                    <a:pt x="11829" y="8087"/>
                  </a:lnTo>
                  <a:lnTo>
                    <a:pt x="12090" y="8331"/>
                  </a:lnTo>
                  <a:lnTo>
                    <a:pt x="12253" y="8624"/>
                  </a:lnTo>
                  <a:lnTo>
                    <a:pt x="12220" y="8819"/>
                  </a:lnTo>
                  <a:lnTo>
                    <a:pt x="12139" y="8917"/>
                  </a:lnTo>
                  <a:lnTo>
                    <a:pt x="12057" y="8966"/>
                  </a:lnTo>
                  <a:lnTo>
                    <a:pt x="12155" y="8966"/>
                  </a:lnTo>
                  <a:lnTo>
                    <a:pt x="12366" y="8901"/>
                  </a:lnTo>
                  <a:lnTo>
                    <a:pt x="12692" y="8705"/>
                  </a:lnTo>
                  <a:lnTo>
                    <a:pt x="12985" y="8510"/>
                  </a:lnTo>
                  <a:lnTo>
                    <a:pt x="13180" y="8478"/>
                  </a:lnTo>
                  <a:lnTo>
                    <a:pt x="13343" y="8575"/>
                  </a:lnTo>
                  <a:lnTo>
                    <a:pt x="13473" y="8819"/>
                  </a:lnTo>
                  <a:lnTo>
                    <a:pt x="13538" y="9047"/>
                  </a:lnTo>
                  <a:lnTo>
                    <a:pt x="13310" y="9080"/>
                  </a:lnTo>
                  <a:lnTo>
                    <a:pt x="13017" y="9210"/>
                  </a:lnTo>
                  <a:lnTo>
                    <a:pt x="12708" y="9421"/>
                  </a:lnTo>
                  <a:lnTo>
                    <a:pt x="12448" y="9552"/>
                  </a:lnTo>
                  <a:lnTo>
                    <a:pt x="12529" y="9730"/>
                  </a:lnTo>
                  <a:lnTo>
                    <a:pt x="12789" y="10040"/>
                  </a:lnTo>
                  <a:lnTo>
                    <a:pt x="13131" y="10267"/>
                  </a:lnTo>
                  <a:lnTo>
                    <a:pt x="13505" y="10381"/>
                  </a:lnTo>
                  <a:lnTo>
                    <a:pt x="13717" y="10398"/>
                  </a:lnTo>
                  <a:lnTo>
                    <a:pt x="14075" y="10398"/>
                  </a:lnTo>
                  <a:lnTo>
                    <a:pt x="14758" y="10349"/>
                  </a:lnTo>
                  <a:lnTo>
                    <a:pt x="15067" y="10381"/>
                  </a:lnTo>
                  <a:lnTo>
                    <a:pt x="15084" y="10446"/>
                  </a:lnTo>
                  <a:lnTo>
                    <a:pt x="15132" y="10495"/>
                  </a:lnTo>
                  <a:lnTo>
                    <a:pt x="15751" y="9844"/>
                  </a:lnTo>
                  <a:lnTo>
                    <a:pt x="16841" y="8396"/>
                  </a:lnTo>
                  <a:lnTo>
                    <a:pt x="17297" y="7599"/>
                  </a:lnTo>
                  <a:lnTo>
                    <a:pt x="17687" y="6818"/>
                  </a:lnTo>
                  <a:lnTo>
                    <a:pt x="18256" y="5175"/>
                  </a:lnTo>
                  <a:lnTo>
                    <a:pt x="18403" y="4312"/>
                  </a:lnTo>
                  <a:lnTo>
                    <a:pt x="18387" y="4182"/>
                  </a:lnTo>
                  <a:lnTo>
                    <a:pt x="18273" y="4003"/>
                  </a:lnTo>
                  <a:lnTo>
                    <a:pt x="18045" y="3792"/>
                  </a:lnTo>
                  <a:lnTo>
                    <a:pt x="17931" y="3661"/>
                  </a:lnTo>
                  <a:lnTo>
                    <a:pt x="17687" y="4052"/>
                  </a:lnTo>
                  <a:lnTo>
                    <a:pt x="17362" y="4491"/>
                  </a:lnTo>
                  <a:lnTo>
                    <a:pt x="17101" y="4654"/>
                  </a:lnTo>
                  <a:lnTo>
                    <a:pt x="16939" y="4670"/>
                  </a:lnTo>
                  <a:lnTo>
                    <a:pt x="16841" y="4556"/>
                  </a:lnTo>
                  <a:lnTo>
                    <a:pt x="16581" y="4394"/>
                  </a:lnTo>
                  <a:lnTo>
                    <a:pt x="16109" y="4263"/>
                  </a:lnTo>
                  <a:lnTo>
                    <a:pt x="15800" y="4182"/>
                  </a:lnTo>
                  <a:lnTo>
                    <a:pt x="15669" y="4133"/>
                  </a:lnTo>
                  <a:lnTo>
                    <a:pt x="15458" y="3954"/>
                  </a:lnTo>
                  <a:lnTo>
                    <a:pt x="15360" y="3678"/>
                  </a:lnTo>
                  <a:lnTo>
                    <a:pt x="15409" y="3255"/>
                  </a:lnTo>
                  <a:lnTo>
                    <a:pt x="15523" y="2962"/>
                  </a:lnTo>
                  <a:lnTo>
                    <a:pt x="15393" y="2880"/>
                  </a:lnTo>
                  <a:lnTo>
                    <a:pt x="15165" y="2783"/>
                  </a:lnTo>
                  <a:lnTo>
                    <a:pt x="14856" y="2832"/>
                  </a:lnTo>
                  <a:lnTo>
                    <a:pt x="14563" y="3125"/>
                  </a:lnTo>
                  <a:lnTo>
                    <a:pt x="14303" y="3580"/>
                  </a:lnTo>
                  <a:lnTo>
                    <a:pt x="14189" y="3824"/>
                  </a:lnTo>
                  <a:lnTo>
                    <a:pt x="14075" y="4068"/>
                  </a:lnTo>
                  <a:lnTo>
                    <a:pt x="13831" y="4459"/>
                  </a:lnTo>
                  <a:lnTo>
                    <a:pt x="13603" y="4589"/>
                  </a:lnTo>
                  <a:lnTo>
                    <a:pt x="13440" y="4573"/>
                  </a:lnTo>
                  <a:lnTo>
                    <a:pt x="13131" y="4394"/>
                  </a:lnTo>
                  <a:lnTo>
                    <a:pt x="12887" y="4085"/>
                  </a:lnTo>
                  <a:lnTo>
                    <a:pt x="12806" y="3873"/>
                  </a:lnTo>
                  <a:lnTo>
                    <a:pt x="12545" y="3645"/>
                  </a:lnTo>
                  <a:lnTo>
                    <a:pt x="12057" y="3548"/>
                  </a:lnTo>
                  <a:lnTo>
                    <a:pt x="11748" y="3564"/>
                  </a:lnTo>
                  <a:lnTo>
                    <a:pt x="11602" y="3564"/>
                  </a:lnTo>
                  <a:lnTo>
                    <a:pt x="11406" y="3499"/>
                  </a:lnTo>
                  <a:lnTo>
                    <a:pt x="11374" y="3304"/>
                  </a:lnTo>
                  <a:lnTo>
                    <a:pt x="11537" y="2913"/>
                  </a:lnTo>
                  <a:lnTo>
                    <a:pt x="11732" y="2588"/>
                  </a:lnTo>
                  <a:lnTo>
                    <a:pt x="11667" y="2230"/>
                  </a:lnTo>
                  <a:lnTo>
                    <a:pt x="11520" y="1888"/>
                  </a:lnTo>
                  <a:lnTo>
                    <a:pt x="11358" y="2018"/>
                  </a:lnTo>
                  <a:lnTo>
                    <a:pt x="11097" y="2360"/>
                  </a:lnTo>
                  <a:lnTo>
                    <a:pt x="10967" y="2734"/>
                  </a:lnTo>
                  <a:lnTo>
                    <a:pt x="11016" y="3092"/>
                  </a:lnTo>
                  <a:lnTo>
                    <a:pt x="11114" y="3238"/>
                  </a:lnTo>
                  <a:lnTo>
                    <a:pt x="11097" y="3336"/>
                  </a:lnTo>
                  <a:lnTo>
                    <a:pt x="10983" y="3417"/>
                  </a:lnTo>
                  <a:lnTo>
                    <a:pt x="10739" y="3434"/>
                  </a:lnTo>
                  <a:lnTo>
                    <a:pt x="10577" y="3385"/>
                  </a:lnTo>
                  <a:lnTo>
                    <a:pt x="10430" y="2913"/>
                  </a:lnTo>
                  <a:lnTo>
                    <a:pt x="10284" y="1709"/>
                  </a:lnTo>
                  <a:lnTo>
                    <a:pt x="10219" y="1107"/>
                  </a:lnTo>
                  <a:lnTo>
                    <a:pt x="9877" y="651"/>
                  </a:lnTo>
                  <a:lnTo>
                    <a:pt x="9747" y="798"/>
                  </a:lnTo>
                  <a:lnTo>
                    <a:pt x="9617" y="1074"/>
                  </a:lnTo>
                  <a:lnTo>
                    <a:pt x="9649" y="1481"/>
                  </a:lnTo>
                  <a:lnTo>
                    <a:pt x="9861" y="1986"/>
                  </a:lnTo>
                  <a:lnTo>
                    <a:pt x="9926" y="2376"/>
                  </a:lnTo>
                  <a:lnTo>
                    <a:pt x="9844" y="2653"/>
                  </a:lnTo>
                  <a:lnTo>
                    <a:pt x="9747" y="2799"/>
                  </a:lnTo>
                  <a:lnTo>
                    <a:pt x="9584" y="2783"/>
                  </a:lnTo>
                  <a:lnTo>
                    <a:pt x="9373" y="2636"/>
                  </a:lnTo>
                  <a:lnTo>
                    <a:pt x="9275" y="2262"/>
                  </a:lnTo>
                  <a:lnTo>
                    <a:pt x="9291" y="1660"/>
                  </a:lnTo>
                  <a:lnTo>
                    <a:pt x="9194" y="1270"/>
                  </a:lnTo>
                  <a:lnTo>
                    <a:pt x="9015" y="1123"/>
                  </a:lnTo>
                  <a:lnTo>
                    <a:pt x="8868" y="1074"/>
                  </a:lnTo>
                  <a:lnTo>
                    <a:pt x="8608" y="993"/>
                  </a:lnTo>
                  <a:lnTo>
                    <a:pt x="7973" y="782"/>
                  </a:lnTo>
                  <a:lnTo>
                    <a:pt x="7680" y="765"/>
                  </a:lnTo>
                  <a:lnTo>
                    <a:pt x="7518" y="782"/>
                  </a:lnTo>
                  <a:lnTo>
                    <a:pt x="7257" y="912"/>
                  </a:lnTo>
                  <a:lnTo>
                    <a:pt x="7062" y="1205"/>
                  </a:lnTo>
                  <a:lnTo>
                    <a:pt x="6948" y="1676"/>
                  </a:lnTo>
                  <a:lnTo>
                    <a:pt x="6916" y="2018"/>
                  </a:lnTo>
                  <a:lnTo>
                    <a:pt x="6834" y="1937"/>
                  </a:lnTo>
                  <a:lnTo>
                    <a:pt x="6607" y="1904"/>
                  </a:lnTo>
                  <a:lnTo>
                    <a:pt x="6249" y="2002"/>
                  </a:lnTo>
                  <a:lnTo>
                    <a:pt x="5988" y="2116"/>
                  </a:lnTo>
                  <a:lnTo>
                    <a:pt x="5728" y="2213"/>
                  </a:lnTo>
                  <a:lnTo>
                    <a:pt x="5370" y="2230"/>
                  </a:lnTo>
                  <a:lnTo>
                    <a:pt x="5142" y="2099"/>
                  </a:lnTo>
                  <a:lnTo>
                    <a:pt x="5061" y="1969"/>
                  </a:lnTo>
                  <a:lnTo>
                    <a:pt x="5110" y="1481"/>
                  </a:lnTo>
                  <a:lnTo>
                    <a:pt x="5240" y="651"/>
                  </a:lnTo>
                  <a:lnTo>
                    <a:pt x="5175" y="293"/>
                  </a:lnTo>
                  <a:lnTo>
                    <a:pt x="5061" y="82"/>
                  </a:lnTo>
                  <a:lnTo>
                    <a:pt x="497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674" name="Google Shape;1674;p19"/>
          <p:cNvGrpSpPr/>
          <p:nvPr/>
        </p:nvGrpSpPr>
        <p:grpSpPr>
          <a:xfrm rot="-6120681">
            <a:off x="7507363" y="3887073"/>
            <a:ext cx="3008837" cy="1058869"/>
            <a:chOff x="5585150" y="1630675"/>
            <a:chExt cx="1583600" cy="557300"/>
          </a:xfrm>
        </p:grpSpPr>
        <p:sp>
          <p:nvSpPr>
            <p:cNvPr id="1675" name="Google Shape;1675;p19"/>
            <p:cNvSpPr/>
            <p:nvPr/>
          </p:nvSpPr>
          <p:spPr>
            <a:xfrm>
              <a:off x="6519900" y="1984550"/>
              <a:ext cx="15900" cy="13850"/>
            </a:xfrm>
            <a:custGeom>
              <a:avLst/>
              <a:gdLst/>
              <a:ahLst/>
              <a:cxnLst/>
              <a:rect l="l" t="t" r="r" b="b"/>
              <a:pathLst>
                <a:path w="636" h="554" extrusionOk="0">
                  <a:moveTo>
                    <a:pt x="212" y="1"/>
                  </a:moveTo>
                  <a:lnTo>
                    <a:pt x="33" y="147"/>
                  </a:lnTo>
                  <a:lnTo>
                    <a:pt x="1" y="277"/>
                  </a:lnTo>
                  <a:lnTo>
                    <a:pt x="33" y="407"/>
                  </a:lnTo>
                  <a:lnTo>
                    <a:pt x="212" y="554"/>
                  </a:lnTo>
                  <a:lnTo>
                    <a:pt x="424" y="554"/>
                  </a:lnTo>
                  <a:lnTo>
                    <a:pt x="603" y="407"/>
                  </a:lnTo>
                  <a:lnTo>
                    <a:pt x="635" y="277"/>
                  </a:lnTo>
                  <a:lnTo>
                    <a:pt x="603" y="147"/>
                  </a:lnTo>
                  <a:lnTo>
                    <a:pt x="4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6" name="Google Shape;1676;p19"/>
            <p:cNvSpPr/>
            <p:nvPr/>
          </p:nvSpPr>
          <p:spPr>
            <a:xfrm>
              <a:off x="6364525" y="2010175"/>
              <a:ext cx="8575" cy="8175"/>
            </a:xfrm>
            <a:custGeom>
              <a:avLst/>
              <a:gdLst/>
              <a:ahLst/>
              <a:cxnLst/>
              <a:rect l="l" t="t" r="r" b="b"/>
              <a:pathLst>
                <a:path w="343" h="327" extrusionOk="0">
                  <a:moveTo>
                    <a:pt x="98" y="1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98" y="326"/>
                  </a:lnTo>
                  <a:lnTo>
                    <a:pt x="228" y="326"/>
                  </a:lnTo>
                  <a:lnTo>
                    <a:pt x="326" y="245"/>
                  </a:lnTo>
                  <a:lnTo>
                    <a:pt x="342" y="163"/>
                  </a:lnTo>
                  <a:lnTo>
                    <a:pt x="326" y="82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7" name="Google Shape;1677;p19"/>
            <p:cNvSpPr/>
            <p:nvPr/>
          </p:nvSpPr>
          <p:spPr>
            <a:xfrm>
              <a:off x="6367375" y="1884500"/>
              <a:ext cx="17925" cy="25225"/>
            </a:xfrm>
            <a:custGeom>
              <a:avLst/>
              <a:gdLst/>
              <a:ahLst/>
              <a:cxnLst/>
              <a:rect l="l" t="t" r="r" b="b"/>
              <a:pathLst>
                <a:path w="717" h="1009" extrusionOk="0">
                  <a:moveTo>
                    <a:pt x="358" y="0"/>
                  </a:moveTo>
                  <a:lnTo>
                    <a:pt x="212" y="16"/>
                  </a:lnTo>
                  <a:lnTo>
                    <a:pt x="33" y="212"/>
                  </a:lnTo>
                  <a:lnTo>
                    <a:pt x="17" y="342"/>
                  </a:lnTo>
                  <a:lnTo>
                    <a:pt x="0" y="651"/>
                  </a:lnTo>
                  <a:lnTo>
                    <a:pt x="0" y="732"/>
                  </a:lnTo>
                  <a:lnTo>
                    <a:pt x="49" y="830"/>
                  </a:lnTo>
                  <a:lnTo>
                    <a:pt x="98" y="895"/>
                  </a:lnTo>
                  <a:lnTo>
                    <a:pt x="179" y="960"/>
                  </a:lnTo>
                  <a:lnTo>
                    <a:pt x="261" y="993"/>
                  </a:lnTo>
                  <a:lnTo>
                    <a:pt x="358" y="1009"/>
                  </a:lnTo>
                  <a:lnTo>
                    <a:pt x="505" y="976"/>
                  </a:lnTo>
                  <a:lnTo>
                    <a:pt x="700" y="781"/>
                  </a:lnTo>
                  <a:lnTo>
                    <a:pt x="716" y="651"/>
                  </a:lnTo>
                  <a:lnTo>
                    <a:pt x="700" y="342"/>
                  </a:lnTo>
                  <a:lnTo>
                    <a:pt x="700" y="244"/>
                  </a:lnTo>
                  <a:lnTo>
                    <a:pt x="667" y="163"/>
                  </a:lnTo>
                  <a:lnTo>
                    <a:pt x="602" y="98"/>
                  </a:lnTo>
                  <a:lnTo>
                    <a:pt x="537" y="3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8" name="Google Shape;1678;p19"/>
            <p:cNvSpPr/>
            <p:nvPr/>
          </p:nvSpPr>
          <p:spPr>
            <a:xfrm>
              <a:off x="6426350" y="1995950"/>
              <a:ext cx="6525" cy="6525"/>
            </a:xfrm>
            <a:custGeom>
              <a:avLst/>
              <a:gdLst/>
              <a:ahLst/>
              <a:cxnLst/>
              <a:rect l="l" t="t" r="r" b="b"/>
              <a:pathLst>
                <a:path w="261" h="261" extrusionOk="0">
                  <a:moveTo>
                    <a:pt x="82" y="0"/>
                  </a:moveTo>
                  <a:lnTo>
                    <a:pt x="1" y="65"/>
                  </a:lnTo>
                  <a:lnTo>
                    <a:pt x="1" y="130"/>
                  </a:lnTo>
                  <a:lnTo>
                    <a:pt x="1" y="179"/>
                  </a:lnTo>
                  <a:lnTo>
                    <a:pt x="82" y="261"/>
                  </a:lnTo>
                  <a:lnTo>
                    <a:pt x="180" y="261"/>
                  </a:lnTo>
                  <a:lnTo>
                    <a:pt x="245" y="179"/>
                  </a:lnTo>
                  <a:lnTo>
                    <a:pt x="261" y="130"/>
                  </a:lnTo>
                  <a:lnTo>
                    <a:pt x="245" y="6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9" name="Google Shape;1679;p19"/>
            <p:cNvSpPr/>
            <p:nvPr/>
          </p:nvSpPr>
          <p:spPr>
            <a:xfrm>
              <a:off x="6450750" y="1877575"/>
              <a:ext cx="32975" cy="30950"/>
            </a:xfrm>
            <a:custGeom>
              <a:avLst/>
              <a:gdLst/>
              <a:ahLst/>
              <a:cxnLst/>
              <a:rect l="l" t="t" r="r" b="b"/>
              <a:pathLst>
                <a:path w="1319" h="1238" extrusionOk="0">
                  <a:moveTo>
                    <a:pt x="538" y="0"/>
                  </a:moveTo>
                  <a:lnTo>
                    <a:pt x="310" y="82"/>
                  </a:lnTo>
                  <a:lnTo>
                    <a:pt x="131" y="228"/>
                  </a:lnTo>
                  <a:lnTo>
                    <a:pt x="17" y="472"/>
                  </a:lnTo>
                  <a:lnTo>
                    <a:pt x="1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8" y="1237"/>
                  </a:lnTo>
                  <a:lnTo>
                    <a:pt x="782" y="1237"/>
                  </a:lnTo>
                  <a:lnTo>
                    <a:pt x="1010" y="1156"/>
                  </a:lnTo>
                  <a:lnTo>
                    <a:pt x="1189" y="1009"/>
                  </a:lnTo>
                  <a:lnTo>
                    <a:pt x="1303" y="765"/>
                  </a:lnTo>
                  <a:lnTo>
                    <a:pt x="1319" y="619"/>
                  </a:lnTo>
                  <a:lnTo>
                    <a:pt x="1303" y="472"/>
                  </a:lnTo>
                  <a:lnTo>
                    <a:pt x="1189" y="228"/>
                  </a:lnTo>
                  <a:lnTo>
                    <a:pt x="1010" y="8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0" name="Google Shape;1680;p19"/>
            <p:cNvSpPr/>
            <p:nvPr/>
          </p:nvSpPr>
          <p:spPr>
            <a:xfrm>
              <a:off x="6333600" y="1963800"/>
              <a:ext cx="31350" cy="25250"/>
            </a:xfrm>
            <a:custGeom>
              <a:avLst/>
              <a:gdLst/>
              <a:ahLst/>
              <a:cxnLst/>
              <a:rect l="l" t="t" r="r" b="b"/>
              <a:pathLst>
                <a:path w="1254" h="1010" extrusionOk="0">
                  <a:moveTo>
                    <a:pt x="505" y="1"/>
                  </a:moveTo>
                  <a:lnTo>
                    <a:pt x="245" y="66"/>
                  </a:lnTo>
                  <a:lnTo>
                    <a:pt x="147" y="147"/>
                  </a:lnTo>
                  <a:lnTo>
                    <a:pt x="33" y="310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66" y="749"/>
                  </a:lnTo>
                  <a:lnTo>
                    <a:pt x="147" y="863"/>
                  </a:lnTo>
                  <a:lnTo>
                    <a:pt x="245" y="945"/>
                  </a:lnTo>
                  <a:lnTo>
                    <a:pt x="359" y="977"/>
                  </a:lnTo>
                  <a:lnTo>
                    <a:pt x="489" y="1010"/>
                  </a:lnTo>
                  <a:lnTo>
                    <a:pt x="619" y="977"/>
                  </a:lnTo>
                  <a:lnTo>
                    <a:pt x="766" y="961"/>
                  </a:lnTo>
                  <a:lnTo>
                    <a:pt x="798" y="961"/>
                  </a:lnTo>
                  <a:lnTo>
                    <a:pt x="912" y="945"/>
                  </a:lnTo>
                  <a:lnTo>
                    <a:pt x="1026" y="896"/>
                  </a:lnTo>
                  <a:lnTo>
                    <a:pt x="1124" y="814"/>
                  </a:lnTo>
                  <a:lnTo>
                    <a:pt x="1189" y="733"/>
                  </a:lnTo>
                  <a:lnTo>
                    <a:pt x="1237" y="619"/>
                  </a:lnTo>
                  <a:lnTo>
                    <a:pt x="1254" y="505"/>
                  </a:lnTo>
                  <a:lnTo>
                    <a:pt x="1221" y="326"/>
                  </a:lnTo>
                  <a:lnTo>
                    <a:pt x="977" y="82"/>
                  </a:lnTo>
                  <a:lnTo>
                    <a:pt x="798" y="50"/>
                  </a:lnTo>
                  <a:lnTo>
                    <a:pt x="766" y="50"/>
                  </a:lnTo>
                  <a:lnTo>
                    <a:pt x="635" y="17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1" name="Google Shape;1681;p19"/>
            <p:cNvSpPr/>
            <p:nvPr/>
          </p:nvSpPr>
          <p:spPr>
            <a:xfrm>
              <a:off x="6357200" y="2064275"/>
              <a:ext cx="23200" cy="21175"/>
            </a:xfrm>
            <a:custGeom>
              <a:avLst/>
              <a:gdLst/>
              <a:ahLst/>
              <a:cxnLst/>
              <a:rect l="l" t="t" r="r" b="b"/>
              <a:pathLst>
                <a:path w="928" h="847" extrusionOk="0">
                  <a:moveTo>
                    <a:pt x="293" y="1"/>
                  </a:moveTo>
                  <a:lnTo>
                    <a:pt x="82" y="147"/>
                  </a:lnTo>
                  <a:lnTo>
                    <a:pt x="1" y="310"/>
                  </a:lnTo>
                  <a:lnTo>
                    <a:pt x="1" y="424"/>
                  </a:lnTo>
                  <a:lnTo>
                    <a:pt x="1" y="538"/>
                  </a:lnTo>
                  <a:lnTo>
                    <a:pt x="82" y="700"/>
                  </a:lnTo>
                  <a:lnTo>
                    <a:pt x="293" y="847"/>
                  </a:lnTo>
                  <a:lnTo>
                    <a:pt x="635" y="847"/>
                  </a:lnTo>
                  <a:lnTo>
                    <a:pt x="847" y="700"/>
                  </a:lnTo>
                  <a:lnTo>
                    <a:pt x="912" y="538"/>
                  </a:lnTo>
                  <a:lnTo>
                    <a:pt x="928" y="424"/>
                  </a:lnTo>
                  <a:lnTo>
                    <a:pt x="912" y="310"/>
                  </a:lnTo>
                  <a:lnTo>
                    <a:pt x="847" y="14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2" name="Google Shape;1682;p19"/>
            <p:cNvSpPr/>
            <p:nvPr/>
          </p:nvSpPr>
          <p:spPr>
            <a:xfrm>
              <a:off x="6222150" y="2027675"/>
              <a:ext cx="20375" cy="18725"/>
            </a:xfrm>
            <a:custGeom>
              <a:avLst/>
              <a:gdLst/>
              <a:ahLst/>
              <a:cxnLst/>
              <a:rect l="l" t="t" r="r" b="b"/>
              <a:pathLst>
                <a:path w="815" h="749" extrusionOk="0">
                  <a:moveTo>
                    <a:pt x="261" y="0"/>
                  </a:moveTo>
                  <a:lnTo>
                    <a:pt x="33" y="196"/>
                  </a:lnTo>
                  <a:lnTo>
                    <a:pt x="1" y="375"/>
                  </a:lnTo>
                  <a:lnTo>
                    <a:pt x="33" y="554"/>
                  </a:lnTo>
                  <a:lnTo>
                    <a:pt x="261" y="749"/>
                  </a:lnTo>
                  <a:lnTo>
                    <a:pt x="570" y="749"/>
                  </a:lnTo>
                  <a:lnTo>
                    <a:pt x="798" y="554"/>
                  </a:lnTo>
                  <a:lnTo>
                    <a:pt x="814" y="375"/>
                  </a:lnTo>
                  <a:lnTo>
                    <a:pt x="798" y="196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3" name="Google Shape;1683;p19"/>
            <p:cNvSpPr/>
            <p:nvPr/>
          </p:nvSpPr>
          <p:spPr>
            <a:xfrm>
              <a:off x="6246550" y="2113100"/>
              <a:ext cx="17125" cy="14675"/>
            </a:xfrm>
            <a:custGeom>
              <a:avLst/>
              <a:gdLst/>
              <a:ahLst/>
              <a:cxnLst/>
              <a:rect l="l" t="t" r="r" b="b"/>
              <a:pathLst>
                <a:path w="685" h="587" extrusionOk="0">
                  <a:moveTo>
                    <a:pt x="229" y="0"/>
                  </a:moveTo>
                  <a:lnTo>
                    <a:pt x="33" y="147"/>
                  </a:lnTo>
                  <a:lnTo>
                    <a:pt x="1" y="293"/>
                  </a:lnTo>
                  <a:lnTo>
                    <a:pt x="33" y="423"/>
                  </a:lnTo>
                  <a:lnTo>
                    <a:pt x="229" y="586"/>
                  </a:lnTo>
                  <a:lnTo>
                    <a:pt x="456" y="586"/>
                  </a:lnTo>
                  <a:lnTo>
                    <a:pt x="652" y="423"/>
                  </a:lnTo>
                  <a:lnTo>
                    <a:pt x="684" y="293"/>
                  </a:lnTo>
                  <a:lnTo>
                    <a:pt x="652" y="147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4" name="Google Shape;1684;p19"/>
            <p:cNvSpPr/>
            <p:nvPr/>
          </p:nvSpPr>
          <p:spPr>
            <a:xfrm>
              <a:off x="6133875" y="2068350"/>
              <a:ext cx="15075" cy="13050"/>
            </a:xfrm>
            <a:custGeom>
              <a:avLst/>
              <a:gdLst/>
              <a:ahLst/>
              <a:cxnLst/>
              <a:rect l="l" t="t" r="r" b="b"/>
              <a:pathLst>
                <a:path w="603" h="522" extrusionOk="0">
                  <a:moveTo>
                    <a:pt x="196" y="1"/>
                  </a:moveTo>
                  <a:lnTo>
                    <a:pt x="33" y="131"/>
                  </a:lnTo>
                  <a:lnTo>
                    <a:pt x="1" y="261"/>
                  </a:lnTo>
                  <a:lnTo>
                    <a:pt x="33" y="391"/>
                  </a:lnTo>
                  <a:lnTo>
                    <a:pt x="196" y="521"/>
                  </a:lnTo>
                  <a:lnTo>
                    <a:pt x="408" y="521"/>
                  </a:lnTo>
                  <a:lnTo>
                    <a:pt x="570" y="391"/>
                  </a:lnTo>
                  <a:lnTo>
                    <a:pt x="603" y="261"/>
                  </a:lnTo>
                  <a:lnTo>
                    <a:pt x="570" y="131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5" name="Google Shape;1685;p19"/>
            <p:cNvSpPr/>
            <p:nvPr/>
          </p:nvSpPr>
          <p:spPr>
            <a:xfrm>
              <a:off x="5958150" y="2059000"/>
              <a:ext cx="18325" cy="16300"/>
            </a:xfrm>
            <a:custGeom>
              <a:avLst/>
              <a:gdLst/>
              <a:ahLst/>
              <a:cxnLst/>
              <a:rect l="l" t="t" r="r" b="b"/>
              <a:pathLst>
                <a:path w="733" h="652" extrusionOk="0">
                  <a:moveTo>
                    <a:pt x="229" y="0"/>
                  </a:moveTo>
                  <a:lnTo>
                    <a:pt x="33" y="179"/>
                  </a:lnTo>
                  <a:lnTo>
                    <a:pt x="1" y="326"/>
                  </a:lnTo>
                  <a:lnTo>
                    <a:pt x="33" y="488"/>
                  </a:lnTo>
                  <a:lnTo>
                    <a:pt x="229" y="651"/>
                  </a:lnTo>
                  <a:lnTo>
                    <a:pt x="489" y="651"/>
                  </a:lnTo>
                  <a:lnTo>
                    <a:pt x="700" y="488"/>
                  </a:lnTo>
                  <a:lnTo>
                    <a:pt x="733" y="326"/>
                  </a:lnTo>
                  <a:lnTo>
                    <a:pt x="700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6" name="Google Shape;1686;p19"/>
            <p:cNvSpPr/>
            <p:nvPr/>
          </p:nvSpPr>
          <p:spPr>
            <a:xfrm>
              <a:off x="5802375" y="2077300"/>
              <a:ext cx="11400" cy="10200"/>
            </a:xfrm>
            <a:custGeom>
              <a:avLst/>
              <a:gdLst/>
              <a:ahLst/>
              <a:cxnLst/>
              <a:rect l="l" t="t" r="r" b="b"/>
              <a:pathLst>
                <a:path w="456" h="408" extrusionOk="0">
                  <a:moveTo>
                    <a:pt x="146" y="0"/>
                  </a:moveTo>
                  <a:lnTo>
                    <a:pt x="16" y="114"/>
                  </a:lnTo>
                  <a:lnTo>
                    <a:pt x="0" y="212"/>
                  </a:lnTo>
                  <a:lnTo>
                    <a:pt x="16" y="310"/>
                  </a:lnTo>
                  <a:lnTo>
                    <a:pt x="146" y="407"/>
                  </a:lnTo>
                  <a:lnTo>
                    <a:pt x="309" y="407"/>
                  </a:lnTo>
                  <a:lnTo>
                    <a:pt x="439" y="310"/>
                  </a:lnTo>
                  <a:lnTo>
                    <a:pt x="456" y="212"/>
                  </a:lnTo>
                  <a:lnTo>
                    <a:pt x="439" y="11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7" name="Google Shape;1687;p19"/>
            <p:cNvSpPr/>
            <p:nvPr/>
          </p:nvSpPr>
          <p:spPr>
            <a:xfrm>
              <a:off x="5585150" y="207242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77" y="0"/>
                  </a:moveTo>
                  <a:lnTo>
                    <a:pt x="33" y="212"/>
                  </a:lnTo>
                  <a:lnTo>
                    <a:pt x="0" y="407"/>
                  </a:lnTo>
                  <a:lnTo>
                    <a:pt x="33" y="586"/>
                  </a:lnTo>
                  <a:lnTo>
                    <a:pt x="277" y="797"/>
                  </a:lnTo>
                  <a:lnTo>
                    <a:pt x="586" y="797"/>
                  </a:lnTo>
                  <a:lnTo>
                    <a:pt x="830" y="586"/>
                  </a:lnTo>
                  <a:lnTo>
                    <a:pt x="863" y="407"/>
                  </a:lnTo>
                  <a:lnTo>
                    <a:pt x="830" y="21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8" name="Google Shape;1688;p19"/>
            <p:cNvSpPr/>
            <p:nvPr/>
          </p:nvSpPr>
          <p:spPr>
            <a:xfrm>
              <a:off x="5869075" y="2174100"/>
              <a:ext cx="14675" cy="13875"/>
            </a:xfrm>
            <a:custGeom>
              <a:avLst/>
              <a:gdLst/>
              <a:ahLst/>
              <a:cxnLst/>
              <a:rect l="l" t="t" r="r" b="b"/>
              <a:pathLst>
                <a:path w="587" h="555" extrusionOk="0">
                  <a:moveTo>
                    <a:pt x="179" y="1"/>
                  </a:moveTo>
                  <a:lnTo>
                    <a:pt x="17" y="147"/>
                  </a:lnTo>
                  <a:lnTo>
                    <a:pt x="0" y="278"/>
                  </a:lnTo>
                  <a:lnTo>
                    <a:pt x="17" y="408"/>
                  </a:lnTo>
                  <a:lnTo>
                    <a:pt x="179" y="554"/>
                  </a:lnTo>
                  <a:lnTo>
                    <a:pt x="391" y="554"/>
                  </a:lnTo>
                  <a:lnTo>
                    <a:pt x="570" y="408"/>
                  </a:lnTo>
                  <a:lnTo>
                    <a:pt x="586" y="278"/>
                  </a:lnTo>
                  <a:lnTo>
                    <a:pt x="570" y="147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9" name="Google Shape;1689;p19"/>
            <p:cNvSpPr/>
            <p:nvPr/>
          </p:nvSpPr>
          <p:spPr>
            <a:xfrm>
              <a:off x="6067975" y="192597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98"/>
                  </a:lnTo>
                  <a:lnTo>
                    <a:pt x="1" y="196"/>
                  </a:lnTo>
                  <a:lnTo>
                    <a:pt x="17" y="294"/>
                  </a:lnTo>
                  <a:lnTo>
                    <a:pt x="131" y="407"/>
                  </a:lnTo>
                  <a:lnTo>
                    <a:pt x="294" y="407"/>
                  </a:lnTo>
                  <a:lnTo>
                    <a:pt x="408" y="294"/>
                  </a:lnTo>
                  <a:lnTo>
                    <a:pt x="424" y="196"/>
                  </a:lnTo>
                  <a:lnTo>
                    <a:pt x="408" y="98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0" name="Google Shape;1690;p19"/>
            <p:cNvSpPr/>
            <p:nvPr/>
          </p:nvSpPr>
          <p:spPr>
            <a:xfrm>
              <a:off x="6114775" y="2147275"/>
              <a:ext cx="23200" cy="21975"/>
            </a:xfrm>
            <a:custGeom>
              <a:avLst/>
              <a:gdLst/>
              <a:ahLst/>
              <a:cxnLst/>
              <a:rect l="l" t="t" r="r" b="b"/>
              <a:pathLst>
                <a:path w="928" h="879" extrusionOk="0">
                  <a:moveTo>
                    <a:pt x="293" y="0"/>
                  </a:moveTo>
                  <a:lnTo>
                    <a:pt x="81" y="163"/>
                  </a:lnTo>
                  <a:lnTo>
                    <a:pt x="0" y="325"/>
                  </a:lnTo>
                  <a:lnTo>
                    <a:pt x="0" y="439"/>
                  </a:lnTo>
                  <a:lnTo>
                    <a:pt x="0" y="553"/>
                  </a:lnTo>
                  <a:lnTo>
                    <a:pt x="81" y="716"/>
                  </a:lnTo>
                  <a:lnTo>
                    <a:pt x="293" y="879"/>
                  </a:lnTo>
                  <a:lnTo>
                    <a:pt x="635" y="879"/>
                  </a:lnTo>
                  <a:lnTo>
                    <a:pt x="846" y="716"/>
                  </a:lnTo>
                  <a:lnTo>
                    <a:pt x="928" y="553"/>
                  </a:lnTo>
                  <a:lnTo>
                    <a:pt x="928" y="439"/>
                  </a:lnTo>
                  <a:lnTo>
                    <a:pt x="928" y="325"/>
                  </a:lnTo>
                  <a:lnTo>
                    <a:pt x="846" y="163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1" name="Google Shape;1691;p19"/>
            <p:cNvSpPr/>
            <p:nvPr/>
          </p:nvSpPr>
          <p:spPr>
            <a:xfrm>
              <a:off x="6152175" y="1919475"/>
              <a:ext cx="24025" cy="22800"/>
            </a:xfrm>
            <a:custGeom>
              <a:avLst/>
              <a:gdLst/>
              <a:ahLst/>
              <a:cxnLst/>
              <a:rect l="l" t="t" r="r" b="b"/>
              <a:pathLst>
                <a:path w="961" h="912" extrusionOk="0">
                  <a:moveTo>
                    <a:pt x="668" y="0"/>
                  </a:moveTo>
                  <a:lnTo>
                    <a:pt x="294" y="17"/>
                  </a:lnTo>
                  <a:lnTo>
                    <a:pt x="82" y="163"/>
                  </a:lnTo>
                  <a:lnTo>
                    <a:pt x="1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82" y="749"/>
                  </a:lnTo>
                  <a:lnTo>
                    <a:pt x="294" y="912"/>
                  </a:lnTo>
                  <a:lnTo>
                    <a:pt x="668" y="912"/>
                  </a:lnTo>
                  <a:lnTo>
                    <a:pt x="880" y="749"/>
                  </a:lnTo>
                  <a:lnTo>
                    <a:pt x="961" y="570"/>
                  </a:lnTo>
                  <a:lnTo>
                    <a:pt x="961" y="456"/>
                  </a:lnTo>
                  <a:lnTo>
                    <a:pt x="961" y="342"/>
                  </a:lnTo>
                  <a:lnTo>
                    <a:pt x="880" y="163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2" name="Google Shape;1692;p19"/>
            <p:cNvSpPr/>
            <p:nvPr/>
          </p:nvSpPr>
          <p:spPr>
            <a:xfrm>
              <a:off x="6244125" y="1920700"/>
              <a:ext cx="21975" cy="20350"/>
            </a:xfrm>
            <a:custGeom>
              <a:avLst/>
              <a:gdLst/>
              <a:ahLst/>
              <a:cxnLst/>
              <a:rect l="l" t="t" r="r" b="b"/>
              <a:pathLst>
                <a:path w="879" h="814" extrusionOk="0">
                  <a:moveTo>
                    <a:pt x="277" y="0"/>
                  </a:moveTo>
                  <a:lnTo>
                    <a:pt x="82" y="147"/>
                  </a:lnTo>
                  <a:lnTo>
                    <a:pt x="0" y="309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2" y="667"/>
                  </a:lnTo>
                  <a:lnTo>
                    <a:pt x="277" y="814"/>
                  </a:lnTo>
                  <a:lnTo>
                    <a:pt x="602" y="814"/>
                  </a:lnTo>
                  <a:lnTo>
                    <a:pt x="798" y="667"/>
                  </a:lnTo>
                  <a:lnTo>
                    <a:pt x="879" y="505"/>
                  </a:lnTo>
                  <a:lnTo>
                    <a:pt x="879" y="407"/>
                  </a:lnTo>
                  <a:lnTo>
                    <a:pt x="879" y="309"/>
                  </a:lnTo>
                  <a:lnTo>
                    <a:pt x="798" y="147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3" name="Google Shape;1693;p19"/>
            <p:cNvSpPr/>
            <p:nvPr/>
          </p:nvSpPr>
          <p:spPr>
            <a:xfrm>
              <a:off x="6269350" y="1778725"/>
              <a:ext cx="17100" cy="16300"/>
            </a:xfrm>
            <a:custGeom>
              <a:avLst/>
              <a:gdLst/>
              <a:ahLst/>
              <a:cxnLst/>
              <a:rect l="l" t="t" r="r" b="b"/>
              <a:pathLst>
                <a:path w="684" h="652" extrusionOk="0">
                  <a:moveTo>
                    <a:pt x="212" y="1"/>
                  </a:moveTo>
                  <a:lnTo>
                    <a:pt x="16" y="180"/>
                  </a:lnTo>
                  <a:lnTo>
                    <a:pt x="0" y="326"/>
                  </a:lnTo>
                  <a:lnTo>
                    <a:pt x="16" y="489"/>
                  </a:lnTo>
                  <a:lnTo>
                    <a:pt x="212" y="651"/>
                  </a:lnTo>
                  <a:lnTo>
                    <a:pt x="472" y="651"/>
                  </a:lnTo>
                  <a:lnTo>
                    <a:pt x="651" y="489"/>
                  </a:lnTo>
                  <a:lnTo>
                    <a:pt x="683" y="326"/>
                  </a:lnTo>
                  <a:lnTo>
                    <a:pt x="651" y="180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4" name="Google Shape;1694;p19"/>
            <p:cNvSpPr/>
            <p:nvPr/>
          </p:nvSpPr>
          <p:spPr>
            <a:xfrm>
              <a:off x="6408850" y="179702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115"/>
                  </a:lnTo>
                  <a:lnTo>
                    <a:pt x="1" y="212"/>
                  </a:lnTo>
                  <a:lnTo>
                    <a:pt x="17" y="294"/>
                  </a:lnTo>
                  <a:lnTo>
                    <a:pt x="131" y="408"/>
                  </a:lnTo>
                  <a:lnTo>
                    <a:pt x="294" y="408"/>
                  </a:lnTo>
                  <a:lnTo>
                    <a:pt x="408" y="294"/>
                  </a:lnTo>
                  <a:lnTo>
                    <a:pt x="424" y="212"/>
                  </a:lnTo>
                  <a:lnTo>
                    <a:pt x="408" y="11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5" name="Google Shape;1695;p19"/>
            <p:cNvSpPr/>
            <p:nvPr/>
          </p:nvSpPr>
          <p:spPr>
            <a:xfrm>
              <a:off x="6549200" y="17632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28" y="0"/>
                  </a:moveTo>
                  <a:lnTo>
                    <a:pt x="33" y="179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28" y="684"/>
                  </a:lnTo>
                  <a:lnTo>
                    <a:pt x="489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6" name="Google Shape;1696;p19"/>
            <p:cNvSpPr/>
            <p:nvPr/>
          </p:nvSpPr>
          <p:spPr>
            <a:xfrm>
              <a:off x="6545125" y="1888550"/>
              <a:ext cx="26075" cy="24025"/>
            </a:xfrm>
            <a:custGeom>
              <a:avLst/>
              <a:gdLst/>
              <a:ahLst/>
              <a:cxnLst/>
              <a:rect l="l" t="t" r="r" b="b"/>
              <a:pathLst>
                <a:path w="1043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1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7" y="961"/>
                  </a:lnTo>
                  <a:lnTo>
                    <a:pt x="944" y="782"/>
                  </a:lnTo>
                  <a:lnTo>
                    <a:pt x="1026" y="603"/>
                  </a:lnTo>
                  <a:lnTo>
                    <a:pt x="1042" y="489"/>
                  </a:lnTo>
                  <a:lnTo>
                    <a:pt x="1026" y="359"/>
                  </a:lnTo>
                  <a:lnTo>
                    <a:pt x="944" y="180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7" name="Google Shape;1697;p19"/>
            <p:cNvSpPr/>
            <p:nvPr/>
          </p:nvSpPr>
          <p:spPr>
            <a:xfrm>
              <a:off x="6660250" y="1965850"/>
              <a:ext cx="22800" cy="21175"/>
            </a:xfrm>
            <a:custGeom>
              <a:avLst/>
              <a:gdLst/>
              <a:ahLst/>
              <a:cxnLst/>
              <a:rect l="l" t="t" r="r" b="b"/>
              <a:pathLst>
                <a:path w="912" h="847" extrusionOk="0">
                  <a:moveTo>
                    <a:pt x="293" y="0"/>
                  </a:moveTo>
                  <a:lnTo>
                    <a:pt x="82" y="147"/>
                  </a:lnTo>
                  <a:lnTo>
                    <a:pt x="17" y="309"/>
                  </a:lnTo>
                  <a:lnTo>
                    <a:pt x="0" y="423"/>
                  </a:lnTo>
                  <a:lnTo>
                    <a:pt x="17" y="521"/>
                  </a:lnTo>
                  <a:lnTo>
                    <a:pt x="82" y="700"/>
                  </a:lnTo>
                  <a:lnTo>
                    <a:pt x="293" y="846"/>
                  </a:lnTo>
                  <a:lnTo>
                    <a:pt x="635" y="846"/>
                  </a:lnTo>
                  <a:lnTo>
                    <a:pt x="830" y="684"/>
                  </a:lnTo>
                  <a:lnTo>
                    <a:pt x="912" y="521"/>
                  </a:lnTo>
                  <a:lnTo>
                    <a:pt x="912" y="423"/>
                  </a:lnTo>
                  <a:lnTo>
                    <a:pt x="912" y="309"/>
                  </a:lnTo>
                  <a:lnTo>
                    <a:pt x="830" y="147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8" name="Google Shape;1698;p19"/>
            <p:cNvSpPr/>
            <p:nvPr/>
          </p:nvSpPr>
          <p:spPr>
            <a:xfrm>
              <a:off x="6890900" y="2006125"/>
              <a:ext cx="16700" cy="16275"/>
            </a:xfrm>
            <a:custGeom>
              <a:avLst/>
              <a:gdLst/>
              <a:ahLst/>
              <a:cxnLst/>
              <a:rect l="l" t="t" r="r" b="b"/>
              <a:pathLst>
                <a:path w="668" h="651" extrusionOk="0">
                  <a:moveTo>
                    <a:pt x="195" y="0"/>
                  </a:moveTo>
                  <a:lnTo>
                    <a:pt x="16" y="179"/>
                  </a:lnTo>
                  <a:lnTo>
                    <a:pt x="0" y="325"/>
                  </a:lnTo>
                  <a:lnTo>
                    <a:pt x="16" y="472"/>
                  </a:lnTo>
                  <a:lnTo>
                    <a:pt x="195" y="651"/>
                  </a:lnTo>
                  <a:lnTo>
                    <a:pt x="456" y="651"/>
                  </a:lnTo>
                  <a:lnTo>
                    <a:pt x="635" y="472"/>
                  </a:lnTo>
                  <a:lnTo>
                    <a:pt x="667" y="325"/>
                  </a:lnTo>
                  <a:lnTo>
                    <a:pt x="635" y="179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9" name="Google Shape;1699;p19"/>
            <p:cNvSpPr/>
            <p:nvPr/>
          </p:nvSpPr>
          <p:spPr>
            <a:xfrm>
              <a:off x="6600050" y="2072000"/>
              <a:ext cx="22400" cy="20775"/>
            </a:xfrm>
            <a:custGeom>
              <a:avLst/>
              <a:gdLst/>
              <a:ahLst/>
              <a:cxnLst/>
              <a:rect l="l" t="t" r="r" b="b"/>
              <a:pathLst>
                <a:path w="896" h="831" extrusionOk="0">
                  <a:moveTo>
                    <a:pt x="277" y="1"/>
                  </a:moveTo>
                  <a:lnTo>
                    <a:pt x="82" y="147"/>
                  </a:lnTo>
                  <a:lnTo>
                    <a:pt x="0" y="310"/>
                  </a:lnTo>
                  <a:lnTo>
                    <a:pt x="0" y="424"/>
                  </a:lnTo>
                  <a:lnTo>
                    <a:pt x="0" y="522"/>
                  </a:lnTo>
                  <a:lnTo>
                    <a:pt x="82" y="684"/>
                  </a:lnTo>
                  <a:lnTo>
                    <a:pt x="277" y="831"/>
                  </a:lnTo>
                  <a:lnTo>
                    <a:pt x="619" y="831"/>
                  </a:lnTo>
                  <a:lnTo>
                    <a:pt x="814" y="684"/>
                  </a:lnTo>
                  <a:lnTo>
                    <a:pt x="895" y="522"/>
                  </a:lnTo>
                  <a:lnTo>
                    <a:pt x="895" y="424"/>
                  </a:lnTo>
                  <a:lnTo>
                    <a:pt x="895" y="310"/>
                  </a:lnTo>
                  <a:lnTo>
                    <a:pt x="814" y="147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0" name="Google Shape;1700;p19"/>
            <p:cNvSpPr/>
            <p:nvPr/>
          </p:nvSpPr>
          <p:spPr>
            <a:xfrm>
              <a:off x="6784325" y="1922325"/>
              <a:ext cx="17500" cy="17100"/>
            </a:xfrm>
            <a:custGeom>
              <a:avLst/>
              <a:gdLst/>
              <a:ahLst/>
              <a:cxnLst/>
              <a:rect l="l" t="t" r="r" b="b"/>
              <a:pathLst>
                <a:path w="700" h="684" extrusionOk="0">
                  <a:moveTo>
                    <a:pt x="212" y="0"/>
                  </a:moveTo>
                  <a:lnTo>
                    <a:pt x="16" y="179"/>
                  </a:lnTo>
                  <a:lnTo>
                    <a:pt x="0" y="342"/>
                  </a:lnTo>
                  <a:lnTo>
                    <a:pt x="16" y="505"/>
                  </a:lnTo>
                  <a:lnTo>
                    <a:pt x="212" y="684"/>
                  </a:lnTo>
                  <a:lnTo>
                    <a:pt x="472" y="684"/>
                  </a:lnTo>
                  <a:lnTo>
                    <a:pt x="683" y="505"/>
                  </a:lnTo>
                  <a:lnTo>
                    <a:pt x="700" y="342"/>
                  </a:lnTo>
                  <a:lnTo>
                    <a:pt x="683" y="179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1" name="Google Shape;1701;p19"/>
            <p:cNvSpPr/>
            <p:nvPr/>
          </p:nvSpPr>
          <p:spPr>
            <a:xfrm>
              <a:off x="6840050" y="175920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98" y="830"/>
                  </a:lnTo>
                  <a:lnTo>
                    <a:pt x="342" y="1009"/>
                  </a:lnTo>
                  <a:lnTo>
                    <a:pt x="749" y="1009"/>
                  </a:lnTo>
                  <a:lnTo>
                    <a:pt x="993" y="830"/>
                  </a:lnTo>
                  <a:lnTo>
                    <a:pt x="1074" y="635"/>
                  </a:lnTo>
                  <a:lnTo>
                    <a:pt x="1090" y="505"/>
                  </a:lnTo>
                  <a:lnTo>
                    <a:pt x="1074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2" name="Google Shape;1702;p19"/>
            <p:cNvSpPr/>
            <p:nvPr/>
          </p:nvSpPr>
          <p:spPr>
            <a:xfrm>
              <a:off x="7006000" y="1758400"/>
              <a:ext cx="28900" cy="26850"/>
            </a:xfrm>
            <a:custGeom>
              <a:avLst/>
              <a:gdLst/>
              <a:ahLst/>
              <a:cxnLst/>
              <a:rect l="l" t="t" r="r" b="b"/>
              <a:pathLst>
                <a:path w="1156" h="1074" extrusionOk="0">
                  <a:moveTo>
                    <a:pt x="359" y="0"/>
                  </a:moveTo>
                  <a:lnTo>
                    <a:pt x="98" y="195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8" y="879"/>
                  </a:lnTo>
                  <a:lnTo>
                    <a:pt x="359" y="1074"/>
                  </a:lnTo>
                  <a:lnTo>
                    <a:pt x="782" y="1074"/>
                  </a:lnTo>
                  <a:lnTo>
                    <a:pt x="1042" y="879"/>
                  </a:lnTo>
                  <a:lnTo>
                    <a:pt x="1140" y="667"/>
                  </a:lnTo>
                  <a:lnTo>
                    <a:pt x="1156" y="537"/>
                  </a:lnTo>
                  <a:lnTo>
                    <a:pt x="1140" y="407"/>
                  </a:lnTo>
                  <a:lnTo>
                    <a:pt x="1042" y="19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3" name="Google Shape;1703;p19"/>
            <p:cNvSpPr/>
            <p:nvPr/>
          </p:nvSpPr>
          <p:spPr>
            <a:xfrm>
              <a:off x="6943775" y="1654250"/>
              <a:ext cx="27275" cy="22400"/>
            </a:xfrm>
            <a:custGeom>
              <a:avLst/>
              <a:gdLst/>
              <a:ahLst/>
              <a:cxnLst/>
              <a:rect l="l" t="t" r="r" b="b"/>
              <a:pathLst>
                <a:path w="1091" h="896" extrusionOk="0">
                  <a:moveTo>
                    <a:pt x="602" y="1"/>
                  </a:moveTo>
                  <a:lnTo>
                    <a:pt x="521" y="17"/>
                  </a:lnTo>
                  <a:lnTo>
                    <a:pt x="407" y="66"/>
                  </a:lnTo>
                  <a:lnTo>
                    <a:pt x="374" y="98"/>
                  </a:lnTo>
                  <a:lnTo>
                    <a:pt x="326" y="98"/>
                  </a:lnTo>
                  <a:lnTo>
                    <a:pt x="244" y="115"/>
                  </a:lnTo>
                  <a:lnTo>
                    <a:pt x="130" y="163"/>
                  </a:lnTo>
                  <a:lnTo>
                    <a:pt x="33" y="277"/>
                  </a:lnTo>
                  <a:lnTo>
                    <a:pt x="0" y="359"/>
                  </a:lnTo>
                  <a:lnTo>
                    <a:pt x="0" y="456"/>
                  </a:lnTo>
                  <a:lnTo>
                    <a:pt x="0" y="521"/>
                  </a:lnTo>
                  <a:lnTo>
                    <a:pt x="16" y="587"/>
                  </a:lnTo>
                  <a:lnTo>
                    <a:pt x="33" y="619"/>
                  </a:lnTo>
                  <a:lnTo>
                    <a:pt x="65" y="668"/>
                  </a:lnTo>
                  <a:lnTo>
                    <a:pt x="114" y="717"/>
                  </a:lnTo>
                  <a:lnTo>
                    <a:pt x="163" y="749"/>
                  </a:lnTo>
                  <a:lnTo>
                    <a:pt x="244" y="782"/>
                  </a:lnTo>
                  <a:lnTo>
                    <a:pt x="326" y="798"/>
                  </a:lnTo>
                  <a:lnTo>
                    <a:pt x="374" y="798"/>
                  </a:lnTo>
                  <a:lnTo>
                    <a:pt x="423" y="831"/>
                  </a:lnTo>
                  <a:lnTo>
                    <a:pt x="472" y="847"/>
                  </a:lnTo>
                  <a:lnTo>
                    <a:pt x="521" y="879"/>
                  </a:lnTo>
                  <a:lnTo>
                    <a:pt x="586" y="879"/>
                  </a:lnTo>
                  <a:lnTo>
                    <a:pt x="667" y="896"/>
                  </a:lnTo>
                  <a:lnTo>
                    <a:pt x="765" y="879"/>
                  </a:lnTo>
                  <a:lnTo>
                    <a:pt x="879" y="847"/>
                  </a:lnTo>
                  <a:lnTo>
                    <a:pt x="960" y="765"/>
                  </a:lnTo>
                  <a:lnTo>
                    <a:pt x="1042" y="684"/>
                  </a:lnTo>
                  <a:lnTo>
                    <a:pt x="1074" y="570"/>
                  </a:lnTo>
                  <a:lnTo>
                    <a:pt x="1090" y="456"/>
                  </a:lnTo>
                  <a:lnTo>
                    <a:pt x="1090" y="359"/>
                  </a:lnTo>
                  <a:lnTo>
                    <a:pt x="1058" y="277"/>
                  </a:lnTo>
                  <a:lnTo>
                    <a:pt x="1025" y="229"/>
                  </a:lnTo>
                  <a:lnTo>
                    <a:pt x="993" y="180"/>
                  </a:lnTo>
                  <a:lnTo>
                    <a:pt x="911" y="98"/>
                  </a:lnTo>
                  <a:lnTo>
                    <a:pt x="814" y="50"/>
                  </a:lnTo>
                  <a:lnTo>
                    <a:pt x="765" y="17"/>
                  </a:lnTo>
                  <a:lnTo>
                    <a:pt x="700" y="17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4" name="Google Shape;1704;p19"/>
            <p:cNvSpPr/>
            <p:nvPr/>
          </p:nvSpPr>
          <p:spPr>
            <a:xfrm>
              <a:off x="7136575" y="1630675"/>
              <a:ext cx="32175" cy="24825"/>
            </a:xfrm>
            <a:custGeom>
              <a:avLst/>
              <a:gdLst/>
              <a:ahLst/>
              <a:cxnLst/>
              <a:rect l="l" t="t" r="r" b="b"/>
              <a:pathLst>
                <a:path w="1287" h="993" extrusionOk="0">
                  <a:moveTo>
                    <a:pt x="375" y="0"/>
                  </a:moveTo>
                  <a:lnTo>
                    <a:pt x="245" y="65"/>
                  </a:lnTo>
                  <a:lnTo>
                    <a:pt x="147" y="146"/>
                  </a:lnTo>
                  <a:lnTo>
                    <a:pt x="66" y="244"/>
                  </a:lnTo>
                  <a:lnTo>
                    <a:pt x="17" y="358"/>
                  </a:lnTo>
                  <a:lnTo>
                    <a:pt x="1" y="488"/>
                  </a:lnTo>
                  <a:lnTo>
                    <a:pt x="33" y="683"/>
                  </a:lnTo>
                  <a:lnTo>
                    <a:pt x="310" y="960"/>
                  </a:lnTo>
                  <a:lnTo>
                    <a:pt x="505" y="993"/>
                  </a:lnTo>
                  <a:lnTo>
                    <a:pt x="798" y="976"/>
                  </a:lnTo>
                  <a:lnTo>
                    <a:pt x="928" y="960"/>
                  </a:lnTo>
                  <a:lnTo>
                    <a:pt x="1042" y="911"/>
                  </a:lnTo>
                  <a:lnTo>
                    <a:pt x="1140" y="830"/>
                  </a:lnTo>
                  <a:lnTo>
                    <a:pt x="1221" y="749"/>
                  </a:lnTo>
                  <a:lnTo>
                    <a:pt x="1270" y="635"/>
                  </a:lnTo>
                  <a:lnTo>
                    <a:pt x="1286" y="504"/>
                  </a:lnTo>
                  <a:lnTo>
                    <a:pt x="1286" y="407"/>
                  </a:lnTo>
                  <a:lnTo>
                    <a:pt x="1254" y="309"/>
                  </a:lnTo>
                  <a:lnTo>
                    <a:pt x="1172" y="179"/>
                  </a:lnTo>
                  <a:lnTo>
                    <a:pt x="944" y="33"/>
                  </a:lnTo>
                  <a:lnTo>
                    <a:pt x="798" y="1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705" name="Google Shape;1705;p19"/>
          <p:cNvSpPr txBox="1">
            <a:spLocks noGrp="1"/>
          </p:cNvSpPr>
          <p:nvPr>
            <p:ph type="title"/>
          </p:nvPr>
        </p:nvSpPr>
        <p:spPr>
          <a:xfrm>
            <a:off x="1022375" y="1684050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1706" name="Google Shape;1706;p19"/>
          <p:cNvSpPr txBox="1">
            <a:spLocks noGrp="1"/>
          </p:cNvSpPr>
          <p:nvPr>
            <p:ph type="title" idx="2" hasCustomPrompt="1"/>
          </p:nvPr>
        </p:nvSpPr>
        <p:spPr>
          <a:xfrm>
            <a:off x="1975925" y="1384025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100" b="1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07" name="Google Shape;1707;p19"/>
          <p:cNvSpPr/>
          <p:nvPr/>
        </p:nvSpPr>
        <p:spPr>
          <a:xfrm rot="-9202165">
            <a:off x="8293838" y="156341"/>
            <a:ext cx="1713408" cy="1714455"/>
          </a:xfrm>
          <a:custGeom>
            <a:avLst/>
            <a:gdLst/>
            <a:ahLst/>
            <a:cxnLst/>
            <a:rect l="l" t="t" r="r" b="b"/>
            <a:pathLst>
              <a:path w="27824" h="27841" extrusionOk="0">
                <a:moveTo>
                  <a:pt x="6330" y="1"/>
                </a:moveTo>
                <a:lnTo>
                  <a:pt x="5842" y="98"/>
                </a:lnTo>
                <a:lnTo>
                  <a:pt x="5630" y="212"/>
                </a:lnTo>
                <a:lnTo>
                  <a:pt x="5337" y="391"/>
                </a:lnTo>
                <a:lnTo>
                  <a:pt x="4914" y="912"/>
                </a:lnTo>
                <a:lnTo>
                  <a:pt x="4638" y="1563"/>
                </a:lnTo>
                <a:lnTo>
                  <a:pt x="4442" y="2262"/>
                </a:lnTo>
                <a:lnTo>
                  <a:pt x="4377" y="2604"/>
                </a:lnTo>
                <a:lnTo>
                  <a:pt x="66" y="25627"/>
                </a:lnTo>
                <a:lnTo>
                  <a:pt x="0" y="26018"/>
                </a:lnTo>
                <a:lnTo>
                  <a:pt x="33" y="26652"/>
                </a:lnTo>
                <a:lnTo>
                  <a:pt x="245" y="27140"/>
                </a:lnTo>
                <a:lnTo>
                  <a:pt x="602" y="27498"/>
                </a:lnTo>
                <a:lnTo>
                  <a:pt x="1074" y="27726"/>
                </a:lnTo>
                <a:lnTo>
                  <a:pt x="1660" y="27840"/>
                </a:lnTo>
                <a:lnTo>
                  <a:pt x="2685" y="27840"/>
                </a:lnTo>
                <a:lnTo>
                  <a:pt x="4247" y="27580"/>
                </a:lnTo>
                <a:lnTo>
                  <a:pt x="5874" y="27140"/>
                </a:lnTo>
                <a:lnTo>
                  <a:pt x="8120" y="26376"/>
                </a:lnTo>
                <a:lnTo>
                  <a:pt x="9128" y="26018"/>
                </a:lnTo>
                <a:lnTo>
                  <a:pt x="11179" y="25285"/>
                </a:lnTo>
                <a:lnTo>
                  <a:pt x="15246" y="23658"/>
                </a:lnTo>
                <a:lnTo>
                  <a:pt x="21283" y="21039"/>
                </a:lnTo>
                <a:lnTo>
                  <a:pt x="25302" y="19347"/>
                </a:lnTo>
                <a:lnTo>
                  <a:pt x="25888" y="19103"/>
                </a:lnTo>
                <a:lnTo>
                  <a:pt x="26717" y="18647"/>
                </a:lnTo>
                <a:lnTo>
                  <a:pt x="27189" y="18240"/>
                </a:lnTo>
                <a:lnTo>
                  <a:pt x="27384" y="17980"/>
                </a:lnTo>
                <a:lnTo>
                  <a:pt x="27547" y="17736"/>
                </a:lnTo>
                <a:lnTo>
                  <a:pt x="27742" y="17215"/>
                </a:lnTo>
                <a:lnTo>
                  <a:pt x="27824" y="16662"/>
                </a:lnTo>
                <a:lnTo>
                  <a:pt x="27775" y="16092"/>
                </a:lnTo>
                <a:lnTo>
                  <a:pt x="27645" y="15523"/>
                </a:lnTo>
                <a:lnTo>
                  <a:pt x="27417" y="14970"/>
                </a:lnTo>
                <a:lnTo>
                  <a:pt x="27108" y="14449"/>
                </a:lnTo>
                <a:lnTo>
                  <a:pt x="26750" y="13977"/>
                </a:lnTo>
                <a:lnTo>
                  <a:pt x="26538" y="13766"/>
                </a:lnTo>
                <a:lnTo>
                  <a:pt x="26115" y="13359"/>
                </a:lnTo>
                <a:lnTo>
                  <a:pt x="25172" y="12659"/>
                </a:lnTo>
                <a:lnTo>
                  <a:pt x="24195" y="12008"/>
                </a:lnTo>
                <a:lnTo>
                  <a:pt x="23235" y="11341"/>
                </a:lnTo>
                <a:lnTo>
                  <a:pt x="22796" y="10967"/>
                </a:lnTo>
                <a:lnTo>
                  <a:pt x="22275" y="10479"/>
                </a:lnTo>
                <a:lnTo>
                  <a:pt x="21429" y="9389"/>
                </a:lnTo>
                <a:lnTo>
                  <a:pt x="20778" y="8169"/>
                </a:lnTo>
                <a:lnTo>
                  <a:pt x="20355" y="6834"/>
                </a:lnTo>
                <a:lnTo>
                  <a:pt x="20242" y="6151"/>
                </a:lnTo>
                <a:lnTo>
                  <a:pt x="20193" y="5744"/>
                </a:lnTo>
                <a:lnTo>
                  <a:pt x="20063" y="4947"/>
                </a:lnTo>
                <a:lnTo>
                  <a:pt x="19900" y="4573"/>
                </a:lnTo>
                <a:lnTo>
                  <a:pt x="19770" y="4345"/>
                </a:lnTo>
                <a:lnTo>
                  <a:pt x="19395" y="3971"/>
                </a:lnTo>
                <a:lnTo>
                  <a:pt x="18728" y="3531"/>
                </a:lnTo>
                <a:lnTo>
                  <a:pt x="18240" y="3304"/>
                </a:lnTo>
                <a:lnTo>
                  <a:pt x="16955" y="2734"/>
                </a:lnTo>
                <a:lnTo>
                  <a:pt x="14351" y="1758"/>
                </a:lnTo>
                <a:lnTo>
                  <a:pt x="11683" y="944"/>
                </a:lnTo>
                <a:lnTo>
                  <a:pt x="8949" y="310"/>
                </a:lnTo>
                <a:lnTo>
                  <a:pt x="7583" y="82"/>
                </a:lnTo>
                <a:lnTo>
                  <a:pt x="707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08" name="Google Shape;1708;p19"/>
          <p:cNvSpPr/>
          <p:nvPr/>
        </p:nvSpPr>
        <p:spPr>
          <a:xfrm rot="10800000" flipH="1">
            <a:off x="-308525" y="-136728"/>
            <a:ext cx="1713409" cy="1007083"/>
          </a:xfrm>
          <a:custGeom>
            <a:avLst/>
            <a:gdLst/>
            <a:ahLst/>
            <a:cxnLst/>
            <a:rect l="l" t="t" r="r" b="b"/>
            <a:pathLst>
              <a:path w="86953" h="51108" extrusionOk="0">
                <a:moveTo>
                  <a:pt x="13521" y="1"/>
                </a:moveTo>
                <a:lnTo>
                  <a:pt x="12041" y="131"/>
                </a:lnTo>
                <a:lnTo>
                  <a:pt x="10625" y="408"/>
                </a:lnTo>
                <a:lnTo>
                  <a:pt x="9275" y="814"/>
                </a:lnTo>
                <a:lnTo>
                  <a:pt x="7973" y="1335"/>
                </a:lnTo>
                <a:lnTo>
                  <a:pt x="6769" y="1921"/>
                </a:lnTo>
                <a:lnTo>
                  <a:pt x="5077" y="2897"/>
                </a:lnTo>
                <a:lnTo>
                  <a:pt x="3173" y="4280"/>
                </a:lnTo>
                <a:lnTo>
                  <a:pt x="1660" y="5598"/>
                </a:lnTo>
                <a:lnTo>
                  <a:pt x="196" y="7079"/>
                </a:lnTo>
                <a:lnTo>
                  <a:pt x="0" y="7323"/>
                </a:lnTo>
                <a:lnTo>
                  <a:pt x="49" y="8689"/>
                </a:lnTo>
                <a:lnTo>
                  <a:pt x="65" y="21006"/>
                </a:lnTo>
                <a:lnTo>
                  <a:pt x="17" y="45641"/>
                </a:lnTo>
                <a:lnTo>
                  <a:pt x="0" y="51108"/>
                </a:lnTo>
                <a:lnTo>
                  <a:pt x="86952" y="51108"/>
                </a:lnTo>
                <a:lnTo>
                  <a:pt x="86594" y="50717"/>
                </a:lnTo>
                <a:lnTo>
                  <a:pt x="82592" y="46568"/>
                </a:lnTo>
                <a:lnTo>
                  <a:pt x="77369" y="41378"/>
                </a:lnTo>
                <a:lnTo>
                  <a:pt x="73122" y="37294"/>
                </a:lnTo>
                <a:lnTo>
                  <a:pt x="68306" y="32819"/>
                </a:lnTo>
                <a:lnTo>
                  <a:pt x="63066" y="28133"/>
                </a:lnTo>
                <a:lnTo>
                  <a:pt x="57453" y="23366"/>
                </a:lnTo>
                <a:lnTo>
                  <a:pt x="51595" y="18680"/>
                </a:lnTo>
                <a:lnTo>
                  <a:pt x="47088" y="15295"/>
                </a:lnTo>
                <a:lnTo>
                  <a:pt x="44062" y="13131"/>
                </a:lnTo>
                <a:lnTo>
                  <a:pt x="41036" y="11065"/>
                </a:lnTo>
                <a:lnTo>
                  <a:pt x="38009" y="9129"/>
                </a:lnTo>
                <a:lnTo>
                  <a:pt x="34999" y="7323"/>
                </a:lnTo>
                <a:lnTo>
                  <a:pt x="32022" y="5663"/>
                </a:lnTo>
                <a:lnTo>
                  <a:pt x="29093" y="4182"/>
                </a:lnTo>
                <a:lnTo>
                  <a:pt x="26213" y="2897"/>
                </a:lnTo>
                <a:lnTo>
                  <a:pt x="23398" y="1823"/>
                </a:lnTo>
                <a:lnTo>
                  <a:pt x="20664" y="977"/>
                </a:lnTo>
                <a:lnTo>
                  <a:pt x="18029" y="375"/>
                </a:lnTo>
                <a:lnTo>
                  <a:pt x="15507" y="50"/>
                </a:lnTo>
                <a:lnTo>
                  <a:pt x="1428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09" name="Google Shape;1709;p19"/>
          <p:cNvSpPr/>
          <p:nvPr/>
        </p:nvSpPr>
        <p:spPr>
          <a:xfrm rot="10800000">
            <a:off x="8594075" y="-82973"/>
            <a:ext cx="580261" cy="1766990"/>
          </a:xfrm>
          <a:custGeom>
            <a:avLst/>
            <a:gdLst/>
            <a:ahLst/>
            <a:cxnLst/>
            <a:rect l="l" t="t" r="r" b="b"/>
            <a:pathLst>
              <a:path w="13994" h="42614" extrusionOk="0">
                <a:moveTo>
                  <a:pt x="1432" y="0"/>
                </a:moveTo>
                <a:lnTo>
                  <a:pt x="814" y="49"/>
                </a:lnTo>
                <a:lnTo>
                  <a:pt x="391" y="260"/>
                </a:lnTo>
                <a:lnTo>
                  <a:pt x="180" y="456"/>
                </a:lnTo>
                <a:lnTo>
                  <a:pt x="33" y="700"/>
                </a:lnTo>
                <a:lnTo>
                  <a:pt x="1" y="993"/>
                </a:lnTo>
                <a:lnTo>
                  <a:pt x="33" y="1155"/>
                </a:lnTo>
                <a:lnTo>
                  <a:pt x="82" y="1220"/>
                </a:lnTo>
                <a:lnTo>
                  <a:pt x="212" y="1172"/>
                </a:lnTo>
                <a:lnTo>
                  <a:pt x="228" y="1106"/>
                </a:lnTo>
                <a:lnTo>
                  <a:pt x="261" y="1106"/>
                </a:lnTo>
                <a:lnTo>
                  <a:pt x="228" y="911"/>
                </a:lnTo>
                <a:lnTo>
                  <a:pt x="342" y="602"/>
                </a:lnTo>
                <a:lnTo>
                  <a:pt x="586" y="374"/>
                </a:lnTo>
                <a:lnTo>
                  <a:pt x="928" y="244"/>
                </a:lnTo>
                <a:lnTo>
                  <a:pt x="1091" y="212"/>
                </a:lnTo>
                <a:lnTo>
                  <a:pt x="1319" y="195"/>
                </a:lnTo>
                <a:lnTo>
                  <a:pt x="1709" y="309"/>
                </a:lnTo>
                <a:lnTo>
                  <a:pt x="2034" y="569"/>
                </a:lnTo>
                <a:lnTo>
                  <a:pt x="2262" y="911"/>
                </a:lnTo>
                <a:lnTo>
                  <a:pt x="2360" y="1123"/>
                </a:lnTo>
                <a:lnTo>
                  <a:pt x="2441" y="1367"/>
                </a:lnTo>
                <a:lnTo>
                  <a:pt x="2523" y="1871"/>
                </a:lnTo>
                <a:lnTo>
                  <a:pt x="2555" y="2636"/>
                </a:lnTo>
                <a:lnTo>
                  <a:pt x="2555" y="3157"/>
                </a:lnTo>
                <a:lnTo>
                  <a:pt x="2555" y="4426"/>
                </a:lnTo>
                <a:lnTo>
                  <a:pt x="2539" y="5695"/>
                </a:lnTo>
                <a:lnTo>
                  <a:pt x="2506" y="10804"/>
                </a:lnTo>
                <a:lnTo>
                  <a:pt x="2490" y="15913"/>
                </a:lnTo>
                <a:lnTo>
                  <a:pt x="2490" y="21022"/>
                </a:lnTo>
                <a:lnTo>
                  <a:pt x="2555" y="26131"/>
                </a:lnTo>
                <a:lnTo>
                  <a:pt x="2588" y="27416"/>
                </a:lnTo>
                <a:lnTo>
                  <a:pt x="2620" y="28718"/>
                </a:lnTo>
                <a:lnTo>
                  <a:pt x="2620" y="29222"/>
                </a:lnTo>
                <a:lnTo>
                  <a:pt x="2750" y="30003"/>
                </a:lnTo>
                <a:lnTo>
                  <a:pt x="2962" y="30443"/>
                </a:lnTo>
                <a:lnTo>
                  <a:pt x="3157" y="30622"/>
                </a:lnTo>
                <a:lnTo>
                  <a:pt x="3271" y="30719"/>
                </a:lnTo>
                <a:lnTo>
                  <a:pt x="3531" y="30801"/>
                </a:lnTo>
                <a:lnTo>
                  <a:pt x="3808" y="30784"/>
                </a:lnTo>
                <a:lnTo>
                  <a:pt x="4052" y="30638"/>
                </a:lnTo>
                <a:lnTo>
                  <a:pt x="4133" y="30540"/>
                </a:lnTo>
                <a:lnTo>
                  <a:pt x="4264" y="30296"/>
                </a:lnTo>
                <a:lnTo>
                  <a:pt x="4426" y="29759"/>
                </a:lnTo>
                <a:lnTo>
                  <a:pt x="4443" y="29499"/>
                </a:lnTo>
                <a:lnTo>
                  <a:pt x="4491" y="28230"/>
                </a:lnTo>
                <a:lnTo>
                  <a:pt x="4443" y="26961"/>
                </a:lnTo>
                <a:lnTo>
                  <a:pt x="4475" y="25887"/>
                </a:lnTo>
                <a:lnTo>
                  <a:pt x="4540" y="24829"/>
                </a:lnTo>
                <a:lnTo>
                  <a:pt x="4589" y="23544"/>
                </a:lnTo>
                <a:lnTo>
                  <a:pt x="4654" y="22259"/>
                </a:lnTo>
                <a:lnTo>
                  <a:pt x="4882" y="17182"/>
                </a:lnTo>
                <a:lnTo>
                  <a:pt x="4947" y="16108"/>
                </a:lnTo>
                <a:lnTo>
                  <a:pt x="4963" y="15051"/>
                </a:lnTo>
                <a:lnTo>
                  <a:pt x="4947" y="14107"/>
                </a:lnTo>
                <a:lnTo>
                  <a:pt x="4931" y="13163"/>
                </a:lnTo>
                <a:lnTo>
                  <a:pt x="4931" y="12691"/>
                </a:lnTo>
                <a:lnTo>
                  <a:pt x="5012" y="11748"/>
                </a:lnTo>
                <a:lnTo>
                  <a:pt x="5110" y="11276"/>
                </a:lnTo>
                <a:lnTo>
                  <a:pt x="5207" y="10869"/>
                </a:lnTo>
                <a:lnTo>
                  <a:pt x="5533" y="10234"/>
                </a:lnTo>
                <a:lnTo>
                  <a:pt x="5793" y="10055"/>
                </a:lnTo>
                <a:lnTo>
                  <a:pt x="6005" y="10023"/>
                </a:lnTo>
                <a:lnTo>
                  <a:pt x="6118" y="10055"/>
                </a:lnTo>
                <a:lnTo>
                  <a:pt x="6249" y="10104"/>
                </a:lnTo>
                <a:lnTo>
                  <a:pt x="6411" y="10299"/>
                </a:lnTo>
                <a:lnTo>
                  <a:pt x="6542" y="10690"/>
                </a:lnTo>
                <a:lnTo>
                  <a:pt x="6590" y="10934"/>
                </a:lnTo>
                <a:lnTo>
                  <a:pt x="6672" y="11569"/>
                </a:lnTo>
                <a:lnTo>
                  <a:pt x="6720" y="12203"/>
                </a:lnTo>
                <a:lnTo>
                  <a:pt x="6737" y="13472"/>
                </a:lnTo>
                <a:lnTo>
                  <a:pt x="6737" y="14741"/>
                </a:lnTo>
                <a:lnTo>
                  <a:pt x="6769" y="19883"/>
                </a:lnTo>
                <a:lnTo>
                  <a:pt x="6769" y="25008"/>
                </a:lnTo>
                <a:lnTo>
                  <a:pt x="6818" y="27514"/>
                </a:lnTo>
                <a:lnTo>
                  <a:pt x="6851" y="30003"/>
                </a:lnTo>
                <a:lnTo>
                  <a:pt x="6834" y="31256"/>
                </a:lnTo>
                <a:lnTo>
                  <a:pt x="6688" y="33778"/>
                </a:lnTo>
                <a:lnTo>
                  <a:pt x="6639" y="35031"/>
                </a:lnTo>
                <a:lnTo>
                  <a:pt x="6623" y="36317"/>
                </a:lnTo>
                <a:lnTo>
                  <a:pt x="6639" y="37602"/>
                </a:lnTo>
                <a:lnTo>
                  <a:pt x="6639" y="38058"/>
                </a:lnTo>
                <a:lnTo>
                  <a:pt x="6753" y="38773"/>
                </a:lnTo>
                <a:lnTo>
                  <a:pt x="6932" y="39066"/>
                </a:lnTo>
                <a:lnTo>
                  <a:pt x="7127" y="39197"/>
                </a:lnTo>
                <a:lnTo>
                  <a:pt x="7241" y="39229"/>
                </a:lnTo>
                <a:lnTo>
                  <a:pt x="7371" y="39262"/>
                </a:lnTo>
                <a:lnTo>
                  <a:pt x="7583" y="39229"/>
                </a:lnTo>
                <a:lnTo>
                  <a:pt x="7827" y="39050"/>
                </a:lnTo>
                <a:lnTo>
                  <a:pt x="8104" y="38399"/>
                </a:lnTo>
                <a:lnTo>
                  <a:pt x="8185" y="37992"/>
                </a:lnTo>
                <a:lnTo>
                  <a:pt x="8282" y="37488"/>
                </a:lnTo>
                <a:lnTo>
                  <a:pt x="8380" y="36447"/>
                </a:lnTo>
                <a:lnTo>
                  <a:pt x="8396" y="35926"/>
                </a:lnTo>
                <a:lnTo>
                  <a:pt x="8396" y="34836"/>
                </a:lnTo>
                <a:lnTo>
                  <a:pt x="8380" y="33746"/>
                </a:lnTo>
                <a:lnTo>
                  <a:pt x="8364" y="32607"/>
                </a:lnTo>
                <a:lnTo>
                  <a:pt x="8396" y="31468"/>
                </a:lnTo>
                <a:lnTo>
                  <a:pt x="8429" y="28913"/>
                </a:lnTo>
                <a:lnTo>
                  <a:pt x="8445" y="26343"/>
                </a:lnTo>
                <a:lnTo>
                  <a:pt x="8429" y="21233"/>
                </a:lnTo>
                <a:lnTo>
                  <a:pt x="8380" y="16124"/>
                </a:lnTo>
                <a:lnTo>
                  <a:pt x="8364" y="13586"/>
                </a:lnTo>
                <a:lnTo>
                  <a:pt x="8380" y="11048"/>
                </a:lnTo>
                <a:lnTo>
                  <a:pt x="8380" y="10788"/>
                </a:lnTo>
                <a:lnTo>
                  <a:pt x="8461" y="10397"/>
                </a:lnTo>
                <a:lnTo>
                  <a:pt x="8624" y="10202"/>
                </a:lnTo>
                <a:lnTo>
                  <a:pt x="8738" y="10120"/>
                </a:lnTo>
                <a:lnTo>
                  <a:pt x="8901" y="10072"/>
                </a:lnTo>
                <a:lnTo>
                  <a:pt x="9096" y="10169"/>
                </a:lnTo>
                <a:lnTo>
                  <a:pt x="9210" y="10576"/>
                </a:lnTo>
                <a:lnTo>
                  <a:pt x="9226" y="10836"/>
                </a:lnTo>
                <a:lnTo>
                  <a:pt x="9275" y="12122"/>
                </a:lnTo>
                <a:lnTo>
                  <a:pt x="9308" y="13407"/>
                </a:lnTo>
                <a:lnTo>
                  <a:pt x="9470" y="18500"/>
                </a:lnTo>
                <a:lnTo>
                  <a:pt x="9568" y="23593"/>
                </a:lnTo>
                <a:lnTo>
                  <a:pt x="9649" y="28686"/>
                </a:lnTo>
                <a:lnTo>
                  <a:pt x="9666" y="33778"/>
                </a:lnTo>
                <a:lnTo>
                  <a:pt x="9666" y="35031"/>
                </a:lnTo>
                <a:lnTo>
                  <a:pt x="9649" y="36300"/>
                </a:lnTo>
                <a:lnTo>
                  <a:pt x="9649" y="36740"/>
                </a:lnTo>
                <a:lnTo>
                  <a:pt x="9698" y="37390"/>
                </a:lnTo>
                <a:lnTo>
                  <a:pt x="9796" y="37814"/>
                </a:lnTo>
                <a:lnTo>
                  <a:pt x="9893" y="38025"/>
                </a:lnTo>
                <a:lnTo>
                  <a:pt x="9975" y="38171"/>
                </a:lnTo>
                <a:lnTo>
                  <a:pt x="10202" y="38416"/>
                </a:lnTo>
                <a:lnTo>
                  <a:pt x="10512" y="38578"/>
                </a:lnTo>
                <a:lnTo>
                  <a:pt x="10837" y="38595"/>
                </a:lnTo>
                <a:lnTo>
                  <a:pt x="11016" y="38529"/>
                </a:lnTo>
                <a:lnTo>
                  <a:pt x="11179" y="38448"/>
                </a:lnTo>
                <a:lnTo>
                  <a:pt x="11439" y="38188"/>
                </a:lnTo>
                <a:lnTo>
                  <a:pt x="11667" y="37683"/>
                </a:lnTo>
                <a:lnTo>
                  <a:pt x="11732" y="37325"/>
                </a:lnTo>
                <a:lnTo>
                  <a:pt x="11781" y="36821"/>
                </a:lnTo>
                <a:lnTo>
                  <a:pt x="11797" y="36333"/>
                </a:lnTo>
                <a:lnTo>
                  <a:pt x="11830" y="35015"/>
                </a:lnTo>
                <a:lnTo>
                  <a:pt x="11895" y="32460"/>
                </a:lnTo>
                <a:lnTo>
                  <a:pt x="11976" y="29906"/>
                </a:lnTo>
                <a:lnTo>
                  <a:pt x="12041" y="27335"/>
                </a:lnTo>
                <a:lnTo>
                  <a:pt x="12025" y="24960"/>
                </a:lnTo>
                <a:lnTo>
                  <a:pt x="11943" y="22584"/>
                </a:lnTo>
                <a:lnTo>
                  <a:pt x="11943" y="21396"/>
                </a:lnTo>
                <a:lnTo>
                  <a:pt x="12009" y="20192"/>
                </a:lnTo>
                <a:lnTo>
                  <a:pt x="12074" y="19606"/>
                </a:lnTo>
                <a:lnTo>
                  <a:pt x="12171" y="19021"/>
                </a:lnTo>
                <a:lnTo>
                  <a:pt x="12204" y="18793"/>
                </a:lnTo>
                <a:lnTo>
                  <a:pt x="12350" y="18337"/>
                </a:lnTo>
                <a:lnTo>
                  <a:pt x="12497" y="18158"/>
                </a:lnTo>
                <a:lnTo>
                  <a:pt x="12643" y="18061"/>
                </a:lnTo>
                <a:lnTo>
                  <a:pt x="12903" y="18077"/>
                </a:lnTo>
                <a:lnTo>
                  <a:pt x="13115" y="18272"/>
                </a:lnTo>
                <a:lnTo>
                  <a:pt x="13278" y="18533"/>
                </a:lnTo>
                <a:lnTo>
                  <a:pt x="13310" y="18646"/>
                </a:lnTo>
                <a:lnTo>
                  <a:pt x="13440" y="19248"/>
                </a:lnTo>
                <a:lnTo>
                  <a:pt x="13489" y="19850"/>
                </a:lnTo>
                <a:lnTo>
                  <a:pt x="13603" y="21087"/>
                </a:lnTo>
                <a:lnTo>
                  <a:pt x="13668" y="22340"/>
                </a:lnTo>
                <a:lnTo>
                  <a:pt x="13717" y="24797"/>
                </a:lnTo>
                <a:lnTo>
                  <a:pt x="13668" y="27270"/>
                </a:lnTo>
                <a:lnTo>
                  <a:pt x="13603" y="32379"/>
                </a:lnTo>
                <a:lnTo>
                  <a:pt x="13571" y="37472"/>
                </a:lnTo>
                <a:lnTo>
                  <a:pt x="13554" y="39961"/>
                </a:lnTo>
                <a:lnTo>
                  <a:pt x="13538" y="42434"/>
                </a:lnTo>
                <a:lnTo>
                  <a:pt x="13538" y="42516"/>
                </a:lnTo>
                <a:lnTo>
                  <a:pt x="13652" y="42613"/>
                </a:lnTo>
                <a:lnTo>
                  <a:pt x="13798" y="42613"/>
                </a:lnTo>
                <a:lnTo>
                  <a:pt x="13912" y="42516"/>
                </a:lnTo>
                <a:lnTo>
                  <a:pt x="13912" y="42434"/>
                </a:lnTo>
                <a:lnTo>
                  <a:pt x="13929" y="37244"/>
                </a:lnTo>
                <a:lnTo>
                  <a:pt x="13929" y="32037"/>
                </a:lnTo>
                <a:lnTo>
                  <a:pt x="13945" y="29515"/>
                </a:lnTo>
                <a:lnTo>
                  <a:pt x="13977" y="26977"/>
                </a:lnTo>
                <a:lnTo>
                  <a:pt x="13994" y="25708"/>
                </a:lnTo>
                <a:lnTo>
                  <a:pt x="13994" y="23170"/>
                </a:lnTo>
                <a:lnTo>
                  <a:pt x="13945" y="21917"/>
                </a:lnTo>
                <a:lnTo>
                  <a:pt x="13880" y="20664"/>
                </a:lnTo>
                <a:lnTo>
                  <a:pt x="13750" y="19427"/>
                </a:lnTo>
                <a:lnTo>
                  <a:pt x="13701" y="18939"/>
                </a:lnTo>
                <a:lnTo>
                  <a:pt x="13489" y="18207"/>
                </a:lnTo>
                <a:lnTo>
                  <a:pt x="13164" y="17849"/>
                </a:lnTo>
                <a:lnTo>
                  <a:pt x="12920" y="17752"/>
                </a:lnTo>
                <a:lnTo>
                  <a:pt x="12692" y="17719"/>
                </a:lnTo>
                <a:lnTo>
                  <a:pt x="12318" y="17865"/>
                </a:lnTo>
                <a:lnTo>
                  <a:pt x="12074" y="18175"/>
                </a:lnTo>
                <a:lnTo>
                  <a:pt x="11911" y="18581"/>
                </a:lnTo>
                <a:lnTo>
                  <a:pt x="11862" y="18777"/>
                </a:lnTo>
                <a:lnTo>
                  <a:pt x="11764" y="19346"/>
                </a:lnTo>
                <a:lnTo>
                  <a:pt x="11651" y="20501"/>
                </a:lnTo>
                <a:lnTo>
                  <a:pt x="11618" y="21087"/>
                </a:lnTo>
                <a:lnTo>
                  <a:pt x="11618" y="23495"/>
                </a:lnTo>
                <a:lnTo>
                  <a:pt x="11716" y="25903"/>
                </a:lnTo>
                <a:lnTo>
                  <a:pt x="11699" y="28441"/>
                </a:lnTo>
                <a:lnTo>
                  <a:pt x="11602" y="30980"/>
                </a:lnTo>
                <a:lnTo>
                  <a:pt x="11455" y="36154"/>
                </a:lnTo>
                <a:lnTo>
                  <a:pt x="11455" y="36626"/>
                </a:lnTo>
                <a:lnTo>
                  <a:pt x="11407" y="37358"/>
                </a:lnTo>
                <a:lnTo>
                  <a:pt x="11276" y="37830"/>
                </a:lnTo>
                <a:lnTo>
                  <a:pt x="11146" y="38025"/>
                </a:lnTo>
                <a:lnTo>
                  <a:pt x="11016" y="38171"/>
                </a:lnTo>
                <a:lnTo>
                  <a:pt x="10674" y="38285"/>
                </a:lnTo>
                <a:lnTo>
                  <a:pt x="10495" y="38220"/>
                </a:lnTo>
                <a:lnTo>
                  <a:pt x="10333" y="38123"/>
                </a:lnTo>
                <a:lnTo>
                  <a:pt x="10137" y="37814"/>
                </a:lnTo>
                <a:lnTo>
                  <a:pt x="10089" y="37635"/>
                </a:lnTo>
                <a:lnTo>
                  <a:pt x="9975" y="37130"/>
                </a:lnTo>
                <a:lnTo>
                  <a:pt x="9958" y="36073"/>
                </a:lnTo>
                <a:lnTo>
                  <a:pt x="9975" y="35568"/>
                </a:lnTo>
                <a:lnTo>
                  <a:pt x="9975" y="32997"/>
                </a:lnTo>
                <a:lnTo>
                  <a:pt x="9958" y="30443"/>
                </a:lnTo>
                <a:lnTo>
                  <a:pt x="9926" y="27872"/>
                </a:lnTo>
                <a:lnTo>
                  <a:pt x="9845" y="22714"/>
                </a:lnTo>
                <a:lnTo>
                  <a:pt x="9714" y="17540"/>
                </a:lnTo>
                <a:lnTo>
                  <a:pt x="9649" y="14969"/>
                </a:lnTo>
                <a:lnTo>
                  <a:pt x="9568" y="12398"/>
                </a:lnTo>
                <a:lnTo>
                  <a:pt x="9552" y="11748"/>
                </a:lnTo>
                <a:lnTo>
                  <a:pt x="9519" y="11097"/>
                </a:lnTo>
                <a:lnTo>
                  <a:pt x="9535" y="10853"/>
                </a:lnTo>
                <a:lnTo>
                  <a:pt x="9503" y="10348"/>
                </a:lnTo>
                <a:lnTo>
                  <a:pt x="9421" y="10120"/>
                </a:lnTo>
                <a:lnTo>
                  <a:pt x="9308" y="9942"/>
                </a:lnTo>
                <a:lnTo>
                  <a:pt x="8982" y="9795"/>
                </a:lnTo>
                <a:lnTo>
                  <a:pt x="8624" y="9876"/>
                </a:lnTo>
                <a:lnTo>
                  <a:pt x="8331" y="10120"/>
                </a:lnTo>
                <a:lnTo>
                  <a:pt x="8234" y="10299"/>
                </a:lnTo>
                <a:lnTo>
                  <a:pt x="8169" y="10544"/>
                </a:lnTo>
                <a:lnTo>
                  <a:pt x="8104" y="11032"/>
                </a:lnTo>
                <a:lnTo>
                  <a:pt x="8120" y="11292"/>
                </a:lnTo>
                <a:lnTo>
                  <a:pt x="8120" y="11943"/>
                </a:lnTo>
                <a:lnTo>
                  <a:pt x="8104" y="12594"/>
                </a:lnTo>
                <a:lnTo>
                  <a:pt x="8104" y="15164"/>
                </a:lnTo>
                <a:lnTo>
                  <a:pt x="8120" y="17752"/>
                </a:lnTo>
                <a:lnTo>
                  <a:pt x="8136" y="20322"/>
                </a:lnTo>
                <a:lnTo>
                  <a:pt x="8185" y="25480"/>
                </a:lnTo>
                <a:lnTo>
                  <a:pt x="8136" y="30654"/>
                </a:lnTo>
                <a:lnTo>
                  <a:pt x="8120" y="31875"/>
                </a:lnTo>
                <a:lnTo>
                  <a:pt x="8104" y="33128"/>
                </a:lnTo>
                <a:lnTo>
                  <a:pt x="8120" y="34185"/>
                </a:lnTo>
                <a:lnTo>
                  <a:pt x="8136" y="35259"/>
                </a:lnTo>
                <a:lnTo>
                  <a:pt x="8136" y="35812"/>
                </a:lnTo>
                <a:lnTo>
                  <a:pt x="8087" y="36919"/>
                </a:lnTo>
                <a:lnTo>
                  <a:pt x="8022" y="37472"/>
                </a:lnTo>
                <a:lnTo>
                  <a:pt x="7925" y="37976"/>
                </a:lnTo>
                <a:lnTo>
                  <a:pt x="7778" y="38481"/>
                </a:lnTo>
                <a:lnTo>
                  <a:pt x="7746" y="38611"/>
                </a:lnTo>
                <a:lnTo>
                  <a:pt x="7615" y="38871"/>
                </a:lnTo>
                <a:lnTo>
                  <a:pt x="7501" y="38936"/>
                </a:lnTo>
                <a:lnTo>
                  <a:pt x="7355" y="38952"/>
                </a:lnTo>
                <a:lnTo>
                  <a:pt x="7111" y="38757"/>
                </a:lnTo>
                <a:lnTo>
                  <a:pt x="7062" y="38627"/>
                </a:lnTo>
                <a:lnTo>
                  <a:pt x="6981" y="38350"/>
                </a:lnTo>
                <a:lnTo>
                  <a:pt x="6965" y="37748"/>
                </a:lnTo>
                <a:lnTo>
                  <a:pt x="6965" y="37472"/>
                </a:lnTo>
                <a:lnTo>
                  <a:pt x="6965" y="36821"/>
                </a:lnTo>
                <a:lnTo>
                  <a:pt x="6965" y="36170"/>
                </a:lnTo>
                <a:lnTo>
                  <a:pt x="6965" y="34885"/>
                </a:lnTo>
                <a:lnTo>
                  <a:pt x="7030" y="33599"/>
                </a:lnTo>
                <a:lnTo>
                  <a:pt x="7111" y="32330"/>
                </a:lnTo>
                <a:lnTo>
                  <a:pt x="7176" y="31061"/>
                </a:lnTo>
                <a:lnTo>
                  <a:pt x="7192" y="29792"/>
                </a:lnTo>
                <a:lnTo>
                  <a:pt x="7160" y="28555"/>
                </a:lnTo>
                <a:lnTo>
                  <a:pt x="7078" y="25985"/>
                </a:lnTo>
                <a:lnTo>
                  <a:pt x="7046" y="20827"/>
                </a:lnTo>
                <a:lnTo>
                  <a:pt x="7046" y="18256"/>
                </a:lnTo>
                <a:lnTo>
                  <a:pt x="7046" y="15669"/>
                </a:lnTo>
                <a:lnTo>
                  <a:pt x="7030" y="13082"/>
                </a:lnTo>
                <a:lnTo>
                  <a:pt x="7013" y="12480"/>
                </a:lnTo>
                <a:lnTo>
                  <a:pt x="6916" y="11259"/>
                </a:lnTo>
                <a:lnTo>
                  <a:pt x="6818" y="10641"/>
                </a:lnTo>
                <a:lnTo>
                  <a:pt x="6786" y="10446"/>
                </a:lnTo>
                <a:lnTo>
                  <a:pt x="6590" y="10072"/>
                </a:lnTo>
                <a:lnTo>
                  <a:pt x="6444" y="9909"/>
                </a:lnTo>
                <a:lnTo>
                  <a:pt x="6265" y="9811"/>
                </a:lnTo>
                <a:lnTo>
                  <a:pt x="5891" y="9763"/>
                </a:lnTo>
                <a:lnTo>
                  <a:pt x="5695" y="9828"/>
                </a:lnTo>
                <a:lnTo>
                  <a:pt x="5516" y="9925"/>
                </a:lnTo>
                <a:lnTo>
                  <a:pt x="5240" y="10202"/>
                </a:lnTo>
                <a:lnTo>
                  <a:pt x="4963" y="10739"/>
                </a:lnTo>
                <a:lnTo>
                  <a:pt x="4866" y="11113"/>
                </a:lnTo>
                <a:lnTo>
                  <a:pt x="4768" y="11569"/>
                </a:lnTo>
                <a:lnTo>
                  <a:pt x="4670" y="12480"/>
                </a:lnTo>
                <a:lnTo>
                  <a:pt x="4670" y="12935"/>
                </a:lnTo>
                <a:lnTo>
                  <a:pt x="4670" y="13895"/>
                </a:lnTo>
                <a:lnTo>
                  <a:pt x="4687" y="14839"/>
                </a:lnTo>
                <a:lnTo>
                  <a:pt x="4687" y="15880"/>
                </a:lnTo>
                <a:lnTo>
                  <a:pt x="4638" y="16922"/>
                </a:lnTo>
                <a:lnTo>
                  <a:pt x="4426" y="22047"/>
                </a:lnTo>
                <a:lnTo>
                  <a:pt x="4361" y="23349"/>
                </a:lnTo>
                <a:lnTo>
                  <a:pt x="4312" y="24650"/>
                </a:lnTo>
                <a:lnTo>
                  <a:pt x="4247" y="25789"/>
                </a:lnTo>
                <a:lnTo>
                  <a:pt x="4215" y="26912"/>
                </a:lnTo>
                <a:lnTo>
                  <a:pt x="4264" y="28181"/>
                </a:lnTo>
                <a:lnTo>
                  <a:pt x="4215" y="29450"/>
                </a:lnTo>
                <a:lnTo>
                  <a:pt x="4182" y="29711"/>
                </a:lnTo>
                <a:lnTo>
                  <a:pt x="4085" y="30134"/>
                </a:lnTo>
                <a:lnTo>
                  <a:pt x="3971" y="30378"/>
                </a:lnTo>
                <a:lnTo>
                  <a:pt x="3873" y="30475"/>
                </a:lnTo>
                <a:lnTo>
                  <a:pt x="3792" y="30540"/>
                </a:lnTo>
                <a:lnTo>
                  <a:pt x="3596" y="30573"/>
                </a:lnTo>
                <a:lnTo>
                  <a:pt x="3320" y="30475"/>
                </a:lnTo>
                <a:lnTo>
                  <a:pt x="3173" y="30329"/>
                </a:lnTo>
                <a:lnTo>
                  <a:pt x="3011" y="30085"/>
                </a:lnTo>
                <a:lnTo>
                  <a:pt x="2881" y="29467"/>
                </a:lnTo>
                <a:lnTo>
                  <a:pt x="2864" y="29174"/>
                </a:lnTo>
                <a:lnTo>
                  <a:pt x="2799" y="26603"/>
                </a:lnTo>
                <a:lnTo>
                  <a:pt x="2734" y="21461"/>
                </a:lnTo>
                <a:lnTo>
                  <a:pt x="2718" y="18890"/>
                </a:lnTo>
                <a:lnTo>
                  <a:pt x="2734" y="13716"/>
                </a:lnTo>
                <a:lnTo>
                  <a:pt x="2767" y="8526"/>
                </a:lnTo>
                <a:lnTo>
                  <a:pt x="2767" y="5955"/>
                </a:lnTo>
                <a:lnTo>
                  <a:pt x="2767" y="3384"/>
                </a:lnTo>
                <a:lnTo>
                  <a:pt x="2767" y="2864"/>
                </a:lnTo>
                <a:lnTo>
                  <a:pt x="2718" y="1839"/>
                </a:lnTo>
                <a:lnTo>
                  <a:pt x="2620" y="1350"/>
                </a:lnTo>
                <a:lnTo>
                  <a:pt x="2506" y="960"/>
                </a:lnTo>
                <a:lnTo>
                  <a:pt x="2197" y="439"/>
                </a:lnTo>
                <a:lnTo>
                  <a:pt x="1888" y="179"/>
                </a:lnTo>
                <a:lnTo>
                  <a:pt x="1709" y="98"/>
                </a:lnTo>
                <a:lnTo>
                  <a:pt x="143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10" name="Google Shape;1710;p19"/>
          <p:cNvSpPr txBox="1">
            <a:spLocks noGrp="1"/>
          </p:cNvSpPr>
          <p:nvPr>
            <p:ph type="subTitle" idx="1"/>
          </p:nvPr>
        </p:nvSpPr>
        <p:spPr>
          <a:xfrm>
            <a:off x="1404875" y="2056350"/>
            <a:ext cx="25671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11" name="Google Shape;1711;p19"/>
          <p:cNvSpPr txBox="1">
            <a:spLocks noGrp="1"/>
          </p:cNvSpPr>
          <p:nvPr>
            <p:ph type="title" idx="3"/>
          </p:nvPr>
        </p:nvSpPr>
        <p:spPr>
          <a:xfrm>
            <a:off x="708000" y="533750"/>
            <a:ext cx="7728000" cy="33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712" name="Google Shape;1712;p19"/>
          <p:cNvSpPr txBox="1">
            <a:spLocks noGrp="1"/>
          </p:cNvSpPr>
          <p:nvPr>
            <p:ph type="title" idx="4"/>
          </p:nvPr>
        </p:nvSpPr>
        <p:spPr>
          <a:xfrm>
            <a:off x="1022375" y="3214450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1713" name="Google Shape;1713;p19"/>
          <p:cNvSpPr txBox="1">
            <a:spLocks noGrp="1"/>
          </p:cNvSpPr>
          <p:nvPr>
            <p:ph type="title" idx="5" hasCustomPrompt="1"/>
          </p:nvPr>
        </p:nvSpPr>
        <p:spPr>
          <a:xfrm>
            <a:off x="1975925" y="2914425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100" b="1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14" name="Google Shape;1714;p19"/>
          <p:cNvSpPr txBox="1">
            <a:spLocks noGrp="1"/>
          </p:cNvSpPr>
          <p:nvPr>
            <p:ph type="subTitle" idx="6"/>
          </p:nvPr>
        </p:nvSpPr>
        <p:spPr>
          <a:xfrm>
            <a:off x="1404875" y="3586750"/>
            <a:ext cx="25671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15" name="Google Shape;1715;p19"/>
          <p:cNvSpPr txBox="1">
            <a:spLocks noGrp="1"/>
          </p:cNvSpPr>
          <p:nvPr>
            <p:ph type="title" idx="7"/>
          </p:nvPr>
        </p:nvSpPr>
        <p:spPr>
          <a:xfrm>
            <a:off x="4789525" y="1684050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1716" name="Google Shape;1716;p19"/>
          <p:cNvSpPr txBox="1">
            <a:spLocks noGrp="1"/>
          </p:cNvSpPr>
          <p:nvPr>
            <p:ph type="title" idx="8" hasCustomPrompt="1"/>
          </p:nvPr>
        </p:nvSpPr>
        <p:spPr>
          <a:xfrm>
            <a:off x="5743075" y="1384025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100" b="1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17" name="Google Shape;1717;p19"/>
          <p:cNvSpPr txBox="1">
            <a:spLocks noGrp="1"/>
          </p:cNvSpPr>
          <p:nvPr>
            <p:ph type="subTitle" idx="9"/>
          </p:nvPr>
        </p:nvSpPr>
        <p:spPr>
          <a:xfrm>
            <a:off x="5172025" y="2056350"/>
            <a:ext cx="25671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18" name="Google Shape;1718;p19"/>
          <p:cNvSpPr txBox="1">
            <a:spLocks noGrp="1"/>
          </p:cNvSpPr>
          <p:nvPr>
            <p:ph type="title" idx="13"/>
          </p:nvPr>
        </p:nvSpPr>
        <p:spPr>
          <a:xfrm>
            <a:off x="4789525" y="3214450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 b="1"/>
            </a:lvl9pPr>
          </a:lstStyle>
          <a:p>
            <a:endParaRPr/>
          </a:p>
        </p:txBody>
      </p:sp>
      <p:sp>
        <p:nvSpPr>
          <p:cNvPr id="1719" name="Google Shape;1719;p19"/>
          <p:cNvSpPr txBox="1">
            <a:spLocks noGrp="1"/>
          </p:cNvSpPr>
          <p:nvPr>
            <p:ph type="title" idx="14" hasCustomPrompt="1"/>
          </p:nvPr>
        </p:nvSpPr>
        <p:spPr>
          <a:xfrm>
            <a:off x="5743075" y="2914425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100" b="1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20" name="Google Shape;1720;p19"/>
          <p:cNvSpPr txBox="1">
            <a:spLocks noGrp="1"/>
          </p:cNvSpPr>
          <p:nvPr>
            <p:ph type="subTitle" idx="15"/>
          </p:nvPr>
        </p:nvSpPr>
        <p:spPr>
          <a:xfrm>
            <a:off x="5172025" y="3586750"/>
            <a:ext cx="25671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721" name="Google Shape;1721;p19"/>
          <p:cNvGrpSpPr/>
          <p:nvPr/>
        </p:nvGrpSpPr>
        <p:grpSpPr>
          <a:xfrm rot="5909761">
            <a:off x="-1199515" y="172632"/>
            <a:ext cx="3008761" cy="1058842"/>
            <a:chOff x="5585150" y="1630675"/>
            <a:chExt cx="1583600" cy="557300"/>
          </a:xfrm>
        </p:grpSpPr>
        <p:sp>
          <p:nvSpPr>
            <p:cNvPr id="1722" name="Google Shape;1722;p19"/>
            <p:cNvSpPr/>
            <p:nvPr/>
          </p:nvSpPr>
          <p:spPr>
            <a:xfrm>
              <a:off x="6519900" y="1984550"/>
              <a:ext cx="15900" cy="13850"/>
            </a:xfrm>
            <a:custGeom>
              <a:avLst/>
              <a:gdLst/>
              <a:ahLst/>
              <a:cxnLst/>
              <a:rect l="l" t="t" r="r" b="b"/>
              <a:pathLst>
                <a:path w="636" h="554" extrusionOk="0">
                  <a:moveTo>
                    <a:pt x="212" y="1"/>
                  </a:moveTo>
                  <a:lnTo>
                    <a:pt x="33" y="147"/>
                  </a:lnTo>
                  <a:lnTo>
                    <a:pt x="1" y="277"/>
                  </a:lnTo>
                  <a:lnTo>
                    <a:pt x="33" y="407"/>
                  </a:lnTo>
                  <a:lnTo>
                    <a:pt x="212" y="554"/>
                  </a:lnTo>
                  <a:lnTo>
                    <a:pt x="424" y="554"/>
                  </a:lnTo>
                  <a:lnTo>
                    <a:pt x="603" y="407"/>
                  </a:lnTo>
                  <a:lnTo>
                    <a:pt x="635" y="277"/>
                  </a:lnTo>
                  <a:lnTo>
                    <a:pt x="603" y="147"/>
                  </a:lnTo>
                  <a:lnTo>
                    <a:pt x="4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3" name="Google Shape;1723;p19"/>
            <p:cNvSpPr/>
            <p:nvPr/>
          </p:nvSpPr>
          <p:spPr>
            <a:xfrm>
              <a:off x="6364525" y="2010175"/>
              <a:ext cx="8575" cy="8175"/>
            </a:xfrm>
            <a:custGeom>
              <a:avLst/>
              <a:gdLst/>
              <a:ahLst/>
              <a:cxnLst/>
              <a:rect l="l" t="t" r="r" b="b"/>
              <a:pathLst>
                <a:path w="343" h="327" extrusionOk="0">
                  <a:moveTo>
                    <a:pt x="98" y="1"/>
                  </a:moveTo>
                  <a:lnTo>
                    <a:pt x="0" y="82"/>
                  </a:lnTo>
                  <a:lnTo>
                    <a:pt x="0" y="163"/>
                  </a:lnTo>
                  <a:lnTo>
                    <a:pt x="0" y="245"/>
                  </a:lnTo>
                  <a:lnTo>
                    <a:pt x="98" y="326"/>
                  </a:lnTo>
                  <a:lnTo>
                    <a:pt x="228" y="326"/>
                  </a:lnTo>
                  <a:lnTo>
                    <a:pt x="326" y="245"/>
                  </a:lnTo>
                  <a:lnTo>
                    <a:pt x="342" y="163"/>
                  </a:lnTo>
                  <a:lnTo>
                    <a:pt x="326" y="82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4" name="Google Shape;1724;p19"/>
            <p:cNvSpPr/>
            <p:nvPr/>
          </p:nvSpPr>
          <p:spPr>
            <a:xfrm>
              <a:off x="6367375" y="1884500"/>
              <a:ext cx="17925" cy="25225"/>
            </a:xfrm>
            <a:custGeom>
              <a:avLst/>
              <a:gdLst/>
              <a:ahLst/>
              <a:cxnLst/>
              <a:rect l="l" t="t" r="r" b="b"/>
              <a:pathLst>
                <a:path w="717" h="1009" extrusionOk="0">
                  <a:moveTo>
                    <a:pt x="358" y="0"/>
                  </a:moveTo>
                  <a:lnTo>
                    <a:pt x="212" y="16"/>
                  </a:lnTo>
                  <a:lnTo>
                    <a:pt x="33" y="212"/>
                  </a:lnTo>
                  <a:lnTo>
                    <a:pt x="17" y="342"/>
                  </a:lnTo>
                  <a:lnTo>
                    <a:pt x="0" y="651"/>
                  </a:lnTo>
                  <a:lnTo>
                    <a:pt x="0" y="732"/>
                  </a:lnTo>
                  <a:lnTo>
                    <a:pt x="49" y="830"/>
                  </a:lnTo>
                  <a:lnTo>
                    <a:pt x="98" y="895"/>
                  </a:lnTo>
                  <a:lnTo>
                    <a:pt x="179" y="960"/>
                  </a:lnTo>
                  <a:lnTo>
                    <a:pt x="261" y="993"/>
                  </a:lnTo>
                  <a:lnTo>
                    <a:pt x="358" y="1009"/>
                  </a:lnTo>
                  <a:lnTo>
                    <a:pt x="505" y="976"/>
                  </a:lnTo>
                  <a:lnTo>
                    <a:pt x="700" y="781"/>
                  </a:lnTo>
                  <a:lnTo>
                    <a:pt x="716" y="651"/>
                  </a:lnTo>
                  <a:lnTo>
                    <a:pt x="700" y="342"/>
                  </a:lnTo>
                  <a:lnTo>
                    <a:pt x="700" y="244"/>
                  </a:lnTo>
                  <a:lnTo>
                    <a:pt x="667" y="163"/>
                  </a:lnTo>
                  <a:lnTo>
                    <a:pt x="602" y="98"/>
                  </a:lnTo>
                  <a:lnTo>
                    <a:pt x="537" y="3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5" name="Google Shape;1725;p19"/>
            <p:cNvSpPr/>
            <p:nvPr/>
          </p:nvSpPr>
          <p:spPr>
            <a:xfrm>
              <a:off x="6426350" y="1995950"/>
              <a:ext cx="6525" cy="6525"/>
            </a:xfrm>
            <a:custGeom>
              <a:avLst/>
              <a:gdLst/>
              <a:ahLst/>
              <a:cxnLst/>
              <a:rect l="l" t="t" r="r" b="b"/>
              <a:pathLst>
                <a:path w="261" h="261" extrusionOk="0">
                  <a:moveTo>
                    <a:pt x="82" y="0"/>
                  </a:moveTo>
                  <a:lnTo>
                    <a:pt x="1" y="65"/>
                  </a:lnTo>
                  <a:lnTo>
                    <a:pt x="1" y="130"/>
                  </a:lnTo>
                  <a:lnTo>
                    <a:pt x="1" y="179"/>
                  </a:lnTo>
                  <a:lnTo>
                    <a:pt x="82" y="261"/>
                  </a:lnTo>
                  <a:lnTo>
                    <a:pt x="180" y="261"/>
                  </a:lnTo>
                  <a:lnTo>
                    <a:pt x="245" y="179"/>
                  </a:lnTo>
                  <a:lnTo>
                    <a:pt x="261" y="130"/>
                  </a:lnTo>
                  <a:lnTo>
                    <a:pt x="245" y="65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6" name="Google Shape;1726;p19"/>
            <p:cNvSpPr/>
            <p:nvPr/>
          </p:nvSpPr>
          <p:spPr>
            <a:xfrm>
              <a:off x="6450750" y="1877575"/>
              <a:ext cx="32975" cy="30950"/>
            </a:xfrm>
            <a:custGeom>
              <a:avLst/>
              <a:gdLst/>
              <a:ahLst/>
              <a:cxnLst/>
              <a:rect l="l" t="t" r="r" b="b"/>
              <a:pathLst>
                <a:path w="1319" h="1238" extrusionOk="0">
                  <a:moveTo>
                    <a:pt x="538" y="0"/>
                  </a:moveTo>
                  <a:lnTo>
                    <a:pt x="310" y="82"/>
                  </a:lnTo>
                  <a:lnTo>
                    <a:pt x="131" y="228"/>
                  </a:lnTo>
                  <a:lnTo>
                    <a:pt x="17" y="472"/>
                  </a:lnTo>
                  <a:lnTo>
                    <a:pt x="1" y="619"/>
                  </a:lnTo>
                  <a:lnTo>
                    <a:pt x="17" y="765"/>
                  </a:lnTo>
                  <a:lnTo>
                    <a:pt x="131" y="1009"/>
                  </a:lnTo>
                  <a:lnTo>
                    <a:pt x="310" y="1156"/>
                  </a:lnTo>
                  <a:lnTo>
                    <a:pt x="538" y="1237"/>
                  </a:lnTo>
                  <a:lnTo>
                    <a:pt x="782" y="1237"/>
                  </a:lnTo>
                  <a:lnTo>
                    <a:pt x="1010" y="1156"/>
                  </a:lnTo>
                  <a:lnTo>
                    <a:pt x="1189" y="1009"/>
                  </a:lnTo>
                  <a:lnTo>
                    <a:pt x="1303" y="765"/>
                  </a:lnTo>
                  <a:lnTo>
                    <a:pt x="1319" y="619"/>
                  </a:lnTo>
                  <a:lnTo>
                    <a:pt x="1303" y="472"/>
                  </a:lnTo>
                  <a:lnTo>
                    <a:pt x="1189" y="228"/>
                  </a:lnTo>
                  <a:lnTo>
                    <a:pt x="1010" y="8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7" name="Google Shape;1727;p19"/>
            <p:cNvSpPr/>
            <p:nvPr/>
          </p:nvSpPr>
          <p:spPr>
            <a:xfrm>
              <a:off x="6333600" y="1963800"/>
              <a:ext cx="31350" cy="25250"/>
            </a:xfrm>
            <a:custGeom>
              <a:avLst/>
              <a:gdLst/>
              <a:ahLst/>
              <a:cxnLst/>
              <a:rect l="l" t="t" r="r" b="b"/>
              <a:pathLst>
                <a:path w="1254" h="1010" extrusionOk="0">
                  <a:moveTo>
                    <a:pt x="505" y="1"/>
                  </a:moveTo>
                  <a:lnTo>
                    <a:pt x="245" y="66"/>
                  </a:lnTo>
                  <a:lnTo>
                    <a:pt x="147" y="147"/>
                  </a:lnTo>
                  <a:lnTo>
                    <a:pt x="33" y="310"/>
                  </a:lnTo>
                  <a:lnTo>
                    <a:pt x="1" y="505"/>
                  </a:lnTo>
                  <a:lnTo>
                    <a:pt x="17" y="635"/>
                  </a:lnTo>
                  <a:lnTo>
                    <a:pt x="66" y="749"/>
                  </a:lnTo>
                  <a:lnTo>
                    <a:pt x="147" y="863"/>
                  </a:lnTo>
                  <a:lnTo>
                    <a:pt x="245" y="945"/>
                  </a:lnTo>
                  <a:lnTo>
                    <a:pt x="359" y="977"/>
                  </a:lnTo>
                  <a:lnTo>
                    <a:pt x="489" y="1010"/>
                  </a:lnTo>
                  <a:lnTo>
                    <a:pt x="619" y="977"/>
                  </a:lnTo>
                  <a:lnTo>
                    <a:pt x="766" y="961"/>
                  </a:lnTo>
                  <a:lnTo>
                    <a:pt x="798" y="961"/>
                  </a:lnTo>
                  <a:lnTo>
                    <a:pt x="912" y="945"/>
                  </a:lnTo>
                  <a:lnTo>
                    <a:pt x="1026" y="896"/>
                  </a:lnTo>
                  <a:lnTo>
                    <a:pt x="1124" y="814"/>
                  </a:lnTo>
                  <a:lnTo>
                    <a:pt x="1189" y="733"/>
                  </a:lnTo>
                  <a:lnTo>
                    <a:pt x="1237" y="619"/>
                  </a:lnTo>
                  <a:lnTo>
                    <a:pt x="1254" y="505"/>
                  </a:lnTo>
                  <a:lnTo>
                    <a:pt x="1221" y="326"/>
                  </a:lnTo>
                  <a:lnTo>
                    <a:pt x="977" y="82"/>
                  </a:lnTo>
                  <a:lnTo>
                    <a:pt x="798" y="50"/>
                  </a:lnTo>
                  <a:lnTo>
                    <a:pt x="766" y="50"/>
                  </a:lnTo>
                  <a:lnTo>
                    <a:pt x="635" y="17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8" name="Google Shape;1728;p19"/>
            <p:cNvSpPr/>
            <p:nvPr/>
          </p:nvSpPr>
          <p:spPr>
            <a:xfrm>
              <a:off x="6357200" y="2064275"/>
              <a:ext cx="23200" cy="21175"/>
            </a:xfrm>
            <a:custGeom>
              <a:avLst/>
              <a:gdLst/>
              <a:ahLst/>
              <a:cxnLst/>
              <a:rect l="l" t="t" r="r" b="b"/>
              <a:pathLst>
                <a:path w="928" h="847" extrusionOk="0">
                  <a:moveTo>
                    <a:pt x="293" y="1"/>
                  </a:moveTo>
                  <a:lnTo>
                    <a:pt x="82" y="147"/>
                  </a:lnTo>
                  <a:lnTo>
                    <a:pt x="1" y="310"/>
                  </a:lnTo>
                  <a:lnTo>
                    <a:pt x="1" y="424"/>
                  </a:lnTo>
                  <a:lnTo>
                    <a:pt x="1" y="538"/>
                  </a:lnTo>
                  <a:lnTo>
                    <a:pt x="82" y="700"/>
                  </a:lnTo>
                  <a:lnTo>
                    <a:pt x="293" y="847"/>
                  </a:lnTo>
                  <a:lnTo>
                    <a:pt x="635" y="847"/>
                  </a:lnTo>
                  <a:lnTo>
                    <a:pt x="847" y="700"/>
                  </a:lnTo>
                  <a:lnTo>
                    <a:pt x="912" y="538"/>
                  </a:lnTo>
                  <a:lnTo>
                    <a:pt x="928" y="424"/>
                  </a:lnTo>
                  <a:lnTo>
                    <a:pt x="912" y="310"/>
                  </a:lnTo>
                  <a:lnTo>
                    <a:pt x="847" y="147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9" name="Google Shape;1729;p19"/>
            <p:cNvSpPr/>
            <p:nvPr/>
          </p:nvSpPr>
          <p:spPr>
            <a:xfrm>
              <a:off x="6222150" y="2027675"/>
              <a:ext cx="20375" cy="18725"/>
            </a:xfrm>
            <a:custGeom>
              <a:avLst/>
              <a:gdLst/>
              <a:ahLst/>
              <a:cxnLst/>
              <a:rect l="l" t="t" r="r" b="b"/>
              <a:pathLst>
                <a:path w="815" h="749" extrusionOk="0">
                  <a:moveTo>
                    <a:pt x="261" y="0"/>
                  </a:moveTo>
                  <a:lnTo>
                    <a:pt x="33" y="196"/>
                  </a:lnTo>
                  <a:lnTo>
                    <a:pt x="1" y="375"/>
                  </a:lnTo>
                  <a:lnTo>
                    <a:pt x="33" y="554"/>
                  </a:lnTo>
                  <a:lnTo>
                    <a:pt x="261" y="749"/>
                  </a:lnTo>
                  <a:lnTo>
                    <a:pt x="570" y="749"/>
                  </a:lnTo>
                  <a:lnTo>
                    <a:pt x="798" y="554"/>
                  </a:lnTo>
                  <a:lnTo>
                    <a:pt x="814" y="375"/>
                  </a:lnTo>
                  <a:lnTo>
                    <a:pt x="798" y="196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0" name="Google Shape;1730;p19"/>
            <p:cNvSpPr/>
            <p:nvPr/>
          </p:nvSpPr>
          <p:spPr>
            <a:xfrm>
              <a:off x="6246550" y="2113100"/>
              <a:ext cx="17125" cy="14675"/>
            </a:xfrm>
            <a:custGeom>
              <a:avLst/>
              <a:gdLst/>
              <a:ahLst/>
              <a:cxnLst/>
              <a:rect l="l" t="t" r="r" b="b"/>
              <a:pathLst>
                <a:path w="685" h="587" extrusionOk="0">
                  <a:moveTo>
                    <a:pt x="229" y="0"/>
                  </a:moveTo>
                  <a:lnTo>
                    <a:pt x="33" y="147"/>
                  </a:lnTo>
                  <a:lnTo>
                    <a:pt x="1" y="293"/>
                  </a:lnTo>
                  <a:lnTo>
                    <a:pt x="33" y="423"/>
                  </a:lnTo>
                  <a:lnTo>
                    <a:pt x="229" y="586"/>
                  </a:lnTo>
                  <a:lnTo>
                    <a:pt x="456" y="586"/>
                  </a:lnTo>
                  <a:lnTo>
                    <a:pt x="652" y="423"/>
                  </a:lnTo>
                  <a:lnTo>
                    <a:pt x="684" y="293"/>
                  </a:lnTo>
                  <a:lnTo>
                    <a:pt x="652" y="147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1" name="Google Shape;1731;p19"/>
            <p:cNvSpPr/>
            <p:nvPr/>
          </p:nvSpPr>
          <p:spPr>
            <a:xfrm>
              <a:off x="6133875" y="2068350"/>
              <a:ext cx="15075" cy="13050"/>
            </a:xfrm>
            <a:custGeom>
              <a:avLst/>
              <a:gdLst/>
              <a:ahLst/>
              <a:cxnLst/>
              <a:rect l="l" t="t" r="r" b="b"/>
              <a:pathLst>
                <a:path w="603" h="522" extrusionOk="0">
                  <a:moveTo>
                    <a:pt x="196" y="1"/>
                  </a:moveTo>
                  <a:lnTo>
                    <a:pt x="33" y="131"/>
                  </a:lnTo>
                  <a:lnTo>
                    <a:pt x="1" y="261"/>
                  </a:lnTo>
                  <a:lnTo>
                    <a:pt x="33" y="391"/>
                  </a:lnTo>
                  <a:lnTo>
                    <a:pt x="196" y="521"/>
                  </a:lnTo>
                  <a:lnTo>
                    <a:pt x="408" y="521"/>
                  </a:lnTo>
                  <a:lnTo>
                    <a:pt x="570" y="391"/>
                  </a:lnTo>
                  <a:lnTo>
                    <a:pt x="603" y="261"/>
                  </a:lnTo>
                  <a:lnTo>
                    <a:pt x="570" y="131"/>
                  </a:lnTo>
                  <a:lnTo>
                    <a:pt x="4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2" name="Google Shape;1732;p19"/>
            <p:cNvSpPr/>
            <p:nvPr/>
          </p:nvSpPr>
          <p:spPr>
            <a:xfrm>
              <a:off x="5958150" y="2059000"/>
              <a:ext cx="18325" cy="16300"/>
            </a:xfrm>
            <a:custGeom>
              <a:avLst/>
              <a:gdLst/>
              <a:ahLst/>
              <a:cxnLst/>
              <a:rect l="l" t="t" r="r" b="b"/>
              <a:pathLst>
                <a:path w="733" h="652" extrusionOk="0">
                  <a:moveTo>
                    <a:pt x="229" y="0"/>
                  </a:moveTo>
                  <a:lnTo>
                    <a:pt x="33" y="179"/>
                  </a:lnTo>
                  <a:lnTo>
                    <a:pt x="1" y="326"/>
                  </a:lnTo>
                  <a:lnTo>
                    <a:pt x="33" y="488"/>
                  </a:lnTo>
                  <a:lnTo>
                    <a:pt x="229" y="651"/>
                  </a:lnTo>
                  <a:lnTo>
                    <a:pt x="489" y="651"/>
                  </a:lnTo>
                  <a:lnTo>
                    <a:pt x="700" y="488"/>
                  </a:lnTo>
                  <a:lnTo>
                    <a:pt x="733" y="326"/>
                  </a:lnTo>
                  <a:lnTo>
                    <a:pt x="700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3" name="Google Shape;1733;p19"/>
            <p:cNvSpPr/>
            <p:nvPr/>
          </p:nvSpPr>
          <p:spPr>
            <a:xfrm>
              <a:off x="5802375" y="2077300"/>
              <a:ext cx="11400" cy="10200"/>
            </a:xfrm>
            <a:custGeom>
              <a:avLst/>
              <a:gdLst/>
              <a:ahLst/>
              <a:cxnLst/>
              <a:rect l="l" t="t" r="r" b="b"/>
              <a:pathLst>
                <a:path w="456" h="408" extrusionOk="0">
                  <a:moveTo>
                    <a:pt x="146" y="0"/>
                  </a:moveTo>
                  <a:lnTo>
                    <a:pt x="16" y="114"/>
                  </a:lnTo>
                  <a:lnTo>
                    <a:pt x="0" y="212"/>
                  </a:lnTo>
                  <a:lnTo>
                    <a:pt x="16" y="310"/>
                  </a:lnTo>
                  <a:lnTo>
                    <a:pt x="146" y="407"/>
                  </a:lnTo>
                  <a:lnTo>
                    <a:pt x="309" y="407"/>
                  </a:lnTo>
                  <a:lnTo>
                    <a:pt x="439" y="310"/>
                  </a:lnTo>
                  <a:lnTo>
                    <a:pt x="456" y="212"/>
                  </a:lnTo>
                  <a:lnTo>
                    <a:pt x="439" y="114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4" name="Google Shape;1734;p19"/>
            <p:cNvSpPr/>
            <p:nvPr/>
          </p:nvSpPr>
          <p:spPr>
            <a:xfrm>
              <a:off x="5585150" y="2072425"/>
              <a:ext cx="21575" cy="19950"/>
            </a:xfrm>
            <a:custGeom>
              <a:avLst/>
              <a:gdLst/>
              <a:ahLst/>
              <a:cxnLst/>
              <a:rect l="l" t="t" r="r" b="b"/>
              <a:pathLst>
                <a:path w="863" h="798" extrusionOk="0">
                  <a:moveTo>
                    <a:pt x="277" y="0"/>
                  </a:moveTo>
                  <a:lnTo>
                    <a:pt x="33" y="212"/>
                  </a:lnTo>
                  <a:lnTo>
                    <a:pt x="0" y="407"/>
                  </a:lnTo>
                  <a:lnTo>
                    <a:pt x="33" y="586"/>
                  </a:lnTo>
                  <a:lnTo>
                    <a:pt x="277" y="797"/>
                  </a:lnTo>
                  <a:lnTo>
                    <a:pt x="586" y="797"/>
                  </a:lnTo>
                  <a:lnTo>
                    <a:pt x="830" y="586"/>
                  </a:lnTo>
                  <a:lnTo>
                    <a:pt x="863" y="407"/>
                  </a:lnTo>
                  <a:lnTo>
                    <a:pt x="830" y="212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5" name="Google Shape;1735;p19"/>
            <p:cNvSpPr/>
            <p:nvPr/>
          </p:nvSpPr>
          <p:spPr>
            <a:xfrm>
              <a:off x="5869075" y="2174100"/>
              <a:ext cx="14675" cy="13875"/>
            </a:xfrm>
            <a:custGeom>
              <a:avLst/>
              <a:gdLst/>
              <a:ahLst/>
              <a:cxnLst/>
              <a:rect l="l" t="t" r="r" b="b"/>
              <a:pathLst>
                <a:path w="587" h="555" extrusionOk="0">
                  <a:moveTo>
                    <a:pt x="179" y="1"/>
                  </a:moveTo>
                  <a:lnTo>
                    <a:pt x="17" y="147"/>
                  </a:lnTo>
                  <a:lnTo>
                    <a:pt x="0" y="278"/>
                  </a:lnTo>
                  <a:lnTo>
                    <a:pt x="17" y="408"/>
                  </a:lnTo>
                  <a:lnTo>
                    <a:pt x="179" y="554"/>
                  </a:lnTo>
                  <a:lnTo>
                    <a:pt x="391" y="554"/>
                  </a:lnTo>
                  <a:lnTo>
                    <a:pt x="570" y="408"/>
                  </a:lnTo>
                  <a:lnTo>
                    <a:pt x="586" y="278"/>
                  </a:lnTo>
                  <a:lnTo>
                    <a:pt x="570" y="147"/>
                  </a:lnTo>
                  <a:lnTo>
                    <a:pt x="3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6" name="Google Shape;1736;p19"/>
            <p:cNvSpPr/>
            <p:nvPr/>
          </p:nvSpPr>
          <p:spPr>
            <a:xfrm>
              <a:off x="6067975" y="192597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98"/>
                  </a:lnTo>
                  <a:lnTo>
                    <a:pt x="1" y="196"/>
                  </a:lnTo>
                  <a:lnTo>
                    <a:pt x="17" y="294"/>
                  </a:lnTo>
                  <a:lnTo>
                    <a:pt x="131" y="407"/>
                  </a:lnTo>
                  <a:lnTo>
                    <a:pt x="294" y="407"/>
                  </a:lnTo>
                  <a:lnTo>
                    <a:pt x="408" y="294"/>
                  </a:lnTo>
                  <a:lnTo>
                    <a:pt x="424" y="196"/>
                  </a:lnTo>
                  <a:lnTo>
                    <a:pt x="408" y="98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7" name="Google Shape;1737;p19"/>
            <p:cNvSpPr/>
            <p:nvPr/>
          </p:nvSpPr>
          <p:spPr>
            <a:xfrm>
              <a:off x="6114775" y="2147275"/>
              <a:ext cx="23200" cy="21975"/>
            </a:xfrm>
            <a:custGeom>
              <a:avLst/>
              <a:gdLst/>
              <a:ahLst/>
              <a:cxnLst/>
              <a:rect l="l" t="t" r="r" b="b"/>
              <a:pathLst>
                <a:path w="928" h="879" extrusionOk="0">
                  <a:moveTo>
                    <a:pt x="293" y="0"/>
                  </a:moveTo>
                  <a:lnTo>
                    <a:pt x="81" y="163"/>
                  </a:lnTo>
                  <a:lnTo>
                    <a:pt x="0" y="325"/>
                  </a:lnTo>
                  <a:lnTo>
                    <a:pt x="0" y="439"/>
                  </a:lnTo>
                  <a:lnTo>
                    <a:pt x="0" y="553"/>
                  </a:lnTo>
                  <a:lnTo>
                    <a:pt x="81" y="716"/>
                  </a:lnTo>
                  <a:lnTo>
                    <a:pt x="293" y="879"/>
                  </a:lnTo>
                  <a:lnTo>
                    <a:pt x="635" y="879"/>
                  </a:lnTo>
                  <a:lnTo>
                    <a:pt x="846" y="716"/>
                  </a:lnTo>
                  <a:lnTo>
                    <a:pt x="928" y="553"/>
                  </a:lnTo>
                  <a:lnTo>
                    <a:pt x="928" y="439"/>
                  </a:lnTo>
                  <a:lnTo>
                    <a:pt x="928" y="325"/>
                  </a:lnTo>
                  <a:lnTo>
                    <a:pt x="846" y="163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8" name="Google Shape;1738;p19"/>
            <p:cNvSpPr/>
            <p:nvPr/>
          </p:nvSpPr>
          <p:spPr>
            <a:xfrm>
              <a:off x="6152175" y="1919475"/>
              <a:ext cx="24025" cy="22800"/>
            </a:xfrm>
            <a:custGeom>
              <a:avLst/>
              <a:gdLst/>
              <a:ahLst/>
              <a:cxnLst/>
              <a:rect l="l" t="t" r="r" b="b"/>
              <a:pathLst>
                <a:path w="961" h="912" extrusionOk="0">
                  <a:moveTo>
                    <a:pt x="668" y="0"/>
                  </a:moveTo>
                  <a:lnTo>
                    <a:pt x="294" y="17"/>
                  </a:lnTo>
                  <a:lnTo>
                    <a:pt x="82" y="163"/>
                  </a:lnTo>
                  <a:lnTo>
                    <a:pt x="1" y="342"/>
                  </a:lnTo>
                  <a:lnTo>
                    <a:pt x="1" y="456"/>
                  </a:lnTo>
                  <a:lnTo>
                    <a:pt x="1" y="570"/>
                  </a:lnTo>
                  <a:lnTo>
                    <a:pt x="82" y="749"/>
                  </a:lnTo>
                  <a:lnTo>
                    <a:pt x="294" y="912"/>
                  </a:lnTo>
                  <a:lnTo>
                    <a:pt x="668" y="912"/>
                  </a:lnTo>
                  <a:lnTo>
                    <a:pt x="880" y="749"/>
                  </a:lnTo>
                  <a:lnTo>
                    <a:pt x="961" y="570"/>
                  </a:lnTo>
                  <a:lnTo>
                    <a:pt x="961" y="456"/>
                  </a:lnTo>
                  <a:lnTo>
                    <a:pt x="961" y="342"/>
                  </a:lnTo>
                  <a:lnTo>
                    <a:pt x="880" y="163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9" name="Google Shape;1739;p19"/>
            <p:cNvSpPr/>
            <p:nvPr/>
          </p:nvSpPr>
          <p:spPr>
            <a:xfrm>
              <a:off x="6244125" y="1920700"/>
              <a:ext cx="21975" cy="20350"/>
            </a:xfrm>
            <a:custGeom>
              <a:avLst/>
              <a:gdLst/>
              <a:ahLst/>
              <a:cxnLst/>
              <a:rect l="l" t="t" r="r" b="b"/>
              <a:pathLst>
                <a:path w="879" h="814" extrusionOk="0">
                  <a:moveTo>
                    <a:pt x="277" y="0"/>
                  </a:moveTo>
                  <a:lnTo>
                    <a:pt x="82" y="147"/>
                  </a:lnTo>
                  <a:lnTo>
                    <a:pt x="0" y="309"/>
                  </a:lnTo>
                  <a:lnTo>
                    <a:pt x="0" y="407"/>
                  </a:lnTo>
                  <a:lnTo>
                    <a:pt x="0" y="505"/>
                  </a:lnTo>
                  <a:lnTo>
                    <a:pt x="82" y="667"/>
                  </a:lnTo>
                  <a:lnTo>
                    <a:pt x="277" y="814"/>
                  </a:lnTo>
                  <a:lnTo>
                    <a:pt x="602" y="814"/>
                  </a:lnTo>
                  <a:lnTo>
                    <a:pt x="798" y="667"/>
                  </a:lnTo>
                  <a:lnTo>
                    <a:pt x="879" y="505"/>
                  </a:lnTo>
                  <a:lnTo>
                    <a:pt x="879" y="407"/>
                  </a:lnTo>
                  <a:lnTo>
                    <a:pt x="879" y="309"/>
                  </a:lnTo>
                  <a:lnTo>
                    <a:pt x="798" y="147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0" name="Google Shape;1740;p19"/>
            <p:cNvSpPr/>
            <p:nvPr/>
          </p:nvSpPr>
          <p:spPr>
            <a:xfrm>
              <a:off x="6269350" y="1778725"/>
              <a:ext cx="17100" cy="16300"/>
            </a:xfrm>
            <a:custGeom>
              <a:avLst/>
              <a:gdLst/>
              <a:ahLst/>
              <a:cxnLst/>
              <a:rect l="l" t="t" r="r" b="b"/>
              <a:pathLst>
                <a:path w="684" h="652" extrusionOk="0">
                  <a:moveTo>
                    <a:pt x="212" y="1"/>
                  </a:moveTo>
                  <a:lnTo>
                    <a:pt x="16" y="180"/>
                  </a:lnTo>
                  <a:lnTo>
                    <a:pt x="0" y="326"/>
                  </a:lnTo>
                  <a:lnTo>
                    <a:pt x="16" y="489"/>
                  </a:lnTo>
                  <a:lnTo>
                    <a:pt x="212" y="651"/>
                  </a:lnTo>
                  <a:lnTo>
                    <a:pt x="472" y="651"/>
                  </a:lnTo>
                  <a:lnTo>
                    <a:pt x="651" y="489"/>
                  </a:lnTo>
                  <a:lnTo>
                    <a:pt x="683" y="326"/>
                  </a:lnTo>
                  <a:lnTo>
                    <a:pt x="651" y="180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1" name="Google Shape;1741;p19"/>
            <p:cNvSpPr/>
            <p:nvPr/>
          </p:nvSpPr>
          <p:spPr>
            <a:xfrm>
              <a:off x="6408850" y="1797025"/>
              <a:ext cx="10600" cy="10200"/>
            </a:xfrm>
            <a:custGeom>
              <a:avLst/>
              <a:gdLst/>
              <a:ahLst/>
              <a:cxnLst/>
              <a:rect l="l" t="t" r="r" b="b"/>
              <a:pathLst>
                <a:path w="424" h="408" extrusionOk="0">
                  <a:moveTo>
                    <a:pt x="131" y="1"/>
                  </a:moveTo>
                  <a:lnTo>
                    <a:pt x="17" y="115"/>
                  </a:lnTo>
                  <a:lnTo>
                    <a:pt x="1" y="212"/>
                  </a:lnTo>
                  <a:lnTo>
                    <a:pt x="17" y="294"/>
                  </a:lnTo>
                  <a:lnTo>
                    <a:pt x="131" y="408"/>
                  </a:lnTo>
                  <a:lnTo>
                    <a:pt x="294" y="408"/>
                  </a:lnTo>
                  <a:lnTo>
                    <a:pt x="408" y="294"/>
                  </a:lnTo>
                  <a:lnTo>
                    <a:pt x="424" y="212"/>
                  </a:lnTo>
                  <a:lnTo>
                    <a:pt x="408" y="11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2" name="Google Shape;1742;p19"/>
            <p:cNvSpPr/>
            <p:nvPr/>
          </p:nvSpPr>
          <p:spPr>
            <a:xfrm>
              <a:off x="6549200" y="1763275"/>
              <a:ext cx="17925" cy="17100"/>
            </a:xfrm>
            <a:custGeom>
              <a:avLst/>
              <a:gdLst/>
              <a:ahLst/>
              <a:cxnLst/>
              <a:rect l="l" t="t" r="r" b="b"/>
              <a:pathLst>
                <a:path w="717" h="684" extrusionOk="0">
                  <a:moveTo>
                    <a:pt x="228" y="0"/>
                  </a:moveTo>
                  <a:lnTo>
                    <a:pt x="33" y="179"/>
                  </a:lnTo>
                  <a:lnTo>
                    <a:pt x="0" y="342"/>
                  </a:lnTo>
                  <a:lnTo>
                    <a:pt x="33" y="505"/>
                  </a:lnTo>
                  <a:lnTo>
                    <a:pt x="228" y="684"/>
                  </a:lnTo>
                  <a:lnTo>
                    <a:pt x="489" y="684"/>
                  </a:lnTo>
                  <a:lnTo>
                    <a:pt x="684" y="505"/>
                  </a:lnTo>
                  <a:lnTo>
                    <a:pt x="716" y="342"/>
                  </a:lnTo>
                  <a:lnTo>
                    <a:pt x="684" y="179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3" name="Google Shape;1743;p19"/>
            <p:cNvSpPr/>
            <p:nvPr/>
          </p:nvSpPr>
          <p:spPr>
            <a:xfrm>
              <a:off x="6545125" y="1888550"/>
              <a:ext cx="26075" cy="24025"/>
            </a:xfrm>
            <a:custGeom>
              <a:avLst/>
              <a:gdLst/>
              <a:ahLst/>
              <a:cxnLst/>
              <a:rect l="l" t="t" r="r" b="b"/>
              <a:pathLst>
                <a:path w="1043" h="961" extrusionOk="0">
                  <a:moveTo>
                    <a:pt x="326" y="1"/>
                  </a:moveTo>
                  <a:lnTo>
                    <a:pt x="98" y="180"/>
                  </a:lnTo>
                  <a:lnTo>
                    <a:pt x="17" y="359"/>
                  </a:lnTo>
                  <a:lnTo>
                    <a:pt x="1" y="489"/>
                  </a:lnTo>
                  <a:lnTo>
                    <a:pt x="17" y="603"/>
                  </a:lnTo>
                  <a:lnTo>
                    <a:pt x="98" y="798"/>
                  </a:lnTo>
                  <a:lnTo>
                    <a:pt x="326" y="961"/>
                  </a:lnTo>
                  <a:lnTo>
                    <a:pt x="717" y="961"/>
                  </a:lnTo>
                  <a:lnTo>
                    <a:pt x="944" y="782"/>
                  </a:lnTo>
                  <a:lnTo>
                    <a:pt x="1026" y="603"/>
                  </a:lnTo>
                  <a:lnTo>
                    <a:pt x="1042" y="489"/>
                  </a:lnTo>
                  <a:lnTo>
                    <a:pt x="1026" y="359"/>
                  </a:lnTo>
                  <a:lnTo>
                    <a:pt x="944" y="180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4" name="Google Shape;1744;p19"/>
            <p:cNvSpPr/>
            <p:nvPr/>
          </p:nvSpPr>
          <p:spPr>
            <a:xfrm>
              <a:off x="6660250" y="1965850"/>
              <a:ext cx="22800" cy="21175"/>
            </a:xfrm>
            <a:custGeom>
              <a:avLst/>
              <a:gdLst/>
              <a:ahLst/>
              <a:cxnLst/>
              <a:rect l="l" t="t" r="r" b="b"/>
              <a:pathLst>
                <a:path w="912" h="847" extrusionOk="0">
                  <a:moveTo>
                    <a:pt x="293" y="0"/>
                  </a:moveTo>
                  <a:lnTo>
                    <a:pt x="82" y="147"/>
                  </a:lnTo>
                  <a:lnTo>
                    <a:pt x="17" y="309"/>
                  </a:lnTo>
                  <a:lnTo>
                    <a:pt x="0" y="423"/>
                  </a:lnTo>
                  <a:lnTo>
                    <a:pt x="17" y="521"/>
                  </a:lnTo>
                  <a:lnTo>
                    <a:pt x="82" y="700"/>
                  </a:lnTo>
                  <a:lnTo>
                    <a:pt x="293" y="846"/>
                  </a:lnTo>
                  <a:lnTo>
                    <a:pt x="635" y="846"/>
                  </a:lnTo>
                  <a:lnTo>
                    <a:pt x="830" y="684"/>
                  </a:lnTo>
                  <a:lnTo>
                    <a:pt x="912" y="521"/>
                  </a:lnTo>
                  <a:lnTo>
                    <a:pt x="912" y="423"/>
                  </a:lnTo>
                  <a:lnTo>
                    <a:pt x="912" y="309"/>
                  </a:lnTo>
                  <a:lnTo>
                    <a:pt x="830" y="147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5" name="Google Shape;1745;p19"/>
            <p:cNvSpPr/>
            <p:nvPr/>
          </p:nvSpPr>
          <p:spPr>
            <a:xfrm>
              <a:off x="6890900" y="2006125"/>
              <a:ext cx="16700" cy="16275"/>
            </a:xfrm>
            <a:custGeom>
              <a:avLst/>
              <a:gdLst/>
              <a:ahLst/>
              <a:cxnLst/>
              <a:rect l="l" t="t" r="r" b="b"/>
              <a:pathLst>
                <a:path w="668" h="651" extrusionOk="0">
                  <a:moveTo>
                    <a:pt x="195" y="0"/>
                  </a:moveTo>
                  <a:lnTo>
                    <a:pt x="16" y="179"/>
                  </a:lnTo>
                  <a:lnTo>
                    <a:pt x="0" y="325"/>
                  </a:lnTo>
                  <a:lnTo>
                    <a:pt x="16" y="472"/>
                  </a:lnTo>
                  <a:lnTo>
                    <a:pt x="195" y="651"/>
                  </a:lnTo>
                  <a:lnTo>
                    <a:pt x="456" y="651"/>
                  </a:lnTo>
                  <a:lnTo>
                    <a:pt x="635" y="472"/>
                  </a:lnTo>
                  <a:lnTo>
                    <a:pt x="667" y="325"/>
                  </a:lnTo>
                  <a:lnTo>
                    <a:pt x="635" y="179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6" name="Google Shape;1746;p19"/>
            <p:cNvSpPr/>
            <p:nvPr/>
          </p:nvSpPr>
          <p:spPr>
            <a:xfrm>
              <a:off x="6600050" y="2072000"/>
              <a:ext cx="22400" cy="20775"/>
            </a:xfrm>
            <a:custGeom>
              <a:avLst/>
              <a:gdLst/>
              <a:ahLst/>
              <a:cxnLst/>
              <a:rect l="l" t="t" r="r" b="b"/>
              <a:pathLst>
                <a:path w="896" h="831" extrusionOk="0">
                  <a:moveTo>
                    <a:pt x="277" y="1"/>
                  </a:moveTo>
                  <a:lnTo>
                    <a:pt x="82" y="147"/>
                  </a:lnTo>
                  <a:lnTo>
                    <a:pt x="0" y="310"/>
                  </a:lnTo>
                  <a:lnTo>
                    <a:pt x="0" y="424"/>
                  </a:lnTo>
                  <a:lnTo>
                    <a:pt x="0" y="522"/>
                  </a:lnTo>
                  <a:lnTo>
                    <a:pt x="82" y="684"/>
                  </a:lnTo>
                  <a:lnTo>
                    <a:pt x="277" y="831"/>
                  </a:lnTo>
                  <a:lnTo>
                    <a:pt x="619" y="831"/>
                  </a:lnTo>
                  <a:lnTo>
                    <a:pt x="814" y="684"/>
                  </a:lnTo>
                  <a:lnTo>
                    <a:pt x="895" y="522"/>
                  </a:lnTo>
                  <a:lnTo>
                    <a:pt x="895" y="424"/>
                  </a:lnTo>
                  <a:lnTo>
                    <a:pt x="895" y="310"/>
                  </a:lnTo>
                  <a:lnTo>
                    <a:pt x="814" y="147"/>
                  </a:lnTo>
                  <a:lnTo>
                    <a:pt x="61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7" name="Google Shape;1747;p19"/>
            <p:cNvSpPr/>
            <p:nvPr/>
          </p:nvSpPr>
          <p:spPr>
            <a:xfrm>
              <a:off x="6784325" y="1922325"/>
              <a:ext cx="17500" cy="17100"/>
            </a:xfrm>
            <a:custGeom>
              <a:avLst/>
              <a:gdLst/>
              <a:ahLst/>
              <a:cxnLst/>
              <a:rect l="l" t="t" r="r" b="b"/>
              <a:pathLst>
                <a:path w="700" h="684" extrusionOk="0">
                  <a:moveTo>
                    <a:pt x="212" y="0"/>
                  </a:moveTo>
                  <a:lnTo>
                    <a:pt x="16" y="179"/>
                  </a:lnTo>
                  <a:lnTo>
                    <a:pt x="0" y="342"/>
                  </a:lnTo>
                  <a:lnTo>
                    <a:pt x="16" y="505"/>
                  </a:lnTo>
                  <a:lnTo>
                    <a:pt x="212" y="684"/>
                  </a:lnTo>
                  <a:lnTo>
                    <a:pt x="472" y="684"/>
                  </a:lnTo>
                  <a:lnTo>
                    <a:pt x="683" y="505"/>
                  </a:lnTo>
                  <a:lnTo>
                    <a:pt x="700" y="342"/>
                  </a:lnTo>
                  <a:lnTo>
                    <a:pt x="683" y="179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8" name="Google Shape;1748;p19"/>
            <p:cNvSpPr/>
            <p:nvPr/>
          </p:nvSpPr>
          <p:spPr>
            <a:xfrm>
              <a:off x="6840050" y="1759200"/>
              <a:ext cx="27275" cy="25250"/>
            </a:xfrm>
            <a:custGeom>
              <a:avLst/>
              <a:gdLst/>
              <a:ahLst/>
              <a:cxnLst/>
              <a:rect l="l" t="t" r="r" b="b"/>
              <a:pathLst>
                <a:path w="1091" h="1010" extrusionOk="0">
                  <a:moveTo>
                    <a:pt x="342" y="1"/>
                  </a:moveTo>
                  <a:lnTo>
                    <a:pt x="98" y="180"/>
                  </a:lnTo>
                  <a:lnTo>
                    <a:pt x="0" y="375"/>
                  </a:lnTo>
                  <a:lnTo>
                    <a:pt x="0" y="505"/>
                  </a:lnTo>
                  <a:lnTo>
                    <a:pt x="0" y="635"/>
                  </a:lnTo>
                  <a:lnTo>
                    <a:pt x="98" y="830"/>
                  </a:lnTo>
                  <a:lnTo>
                    <a:pt x="342" y="1009"/>
                  </a:lnTo>
                  <a:lnTo>
                    <a:pt x="749" y="1009"/>
                  </a:lnTo>
                  <a:lnTo>
                    <a:pt x="993" y="830"/>
                  </a:lnTo>
                  <a:lnTo>
                    <a:pt x="1074" y="635"/>
                  </a:lnTo>
                  <a:lnTo>
                    <a:pt x="1090" y="505"/>
                  </a:lnTo>
                  <a:lnTo>
                    <a:pt x="1074" y="375"/>
                  </a:lnTo>
                  <a:lnTo>
                    <a:pt x="993" y="180"/>
                  </a:lnTo>
                  <a:lnTo>
                    <a:pt x="7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9" name="Google Shape;1749;p19"/>
            <p:cNvSpPr/>
            <p:nvPr/>
          </p:nvSpPr>
          <p:spPr>
            <a:xfrm>
              <a:off x="7006000" y="1758400"/>
              <a:ext cx="28900" cy="26850"/>
            </a:xfrm>
            <a:custGeom>
              <a:avLst/>
              <a:gdLst/>
              <a:ahLst/>
              <a:cxnLst/>
              <a:rect l="l" t="t" r="r" b="b"/>
              <a:pathLst>
                <a:path w="1156" h="1074" extrusionOk="0">
                  <a:moveTo>
                    <a:pt x="359" y="0"/>
                  </a:moveTo>
                  <a:lnTo>
                    <a:pt x="98" y="195"/>
                  </a:lnTo>
                  <a:lnTo>
                    <a:pt x="1" y="407"/>
                  </a:lnTo>
                  <a:lnTo>
                    <a:pt x="1" y="537"/>
                  </a:lnTo>
                  <a:lnTo>
                    <a:pt x="1" y="667"/>
                  </a:lnTo>
                  <a:lnTo>
                    <a:pt x="98" y="879"/>
                  </a:lnTo>
                  <a:lnTo>
                    <a:pt x="359" y="1074"/>
                  </a:lnTo>
                  <a:lnTo>
                    <a:pt x="782" y="1074"/>
                  </a:lnTo>
                  <a:lnTo>
                    <a:pt x="1042" y="879"/>
                  </a:lnTo>
                  <a:lnTo>
                    <a:pt x="1140" y="667"/>
                  </a:lnTo>
                  <a:lnTo>
                    <a:pt x="1156" y="537"/>
                  </a:lnTo>
                  <a:lnTo>
                    <a:pt x="1140" y="407"/>
                  </a:lnTo>
                  <a:lnTo>
                    <a:pt x="1042" y="195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0" name="Google Shape;1750;p19"/>
            <p:cNvSpPr/>
            <p:nvPr/>
          </p:nvSpPr>
          <p:spPr>
            <a:xfrm>
              <a:off x="6943775" y="1654250"/>
              <a:ext cx="27275" cy="22400"/>
            </a:xfrm>
            <a:custGeom>
              <a:avLst/>
              <a:gdLst/>
              <a:ahLst/>
              <a:cxnLst/>
              <a:rect l="l" t="t" r="r" b="b"/>
              <a:pathLst>
                <a:path w="1091" h="896" extrusionOk="0">
                  <a:moveTo>
                    <a:pt x="602" y="1"/>
                  </a:moveTo>
                  <a:lnTo>
                    <a:pt x="521" y="17"/>
                  </a:lnTo>
                  <a:lnTo>
                    <a:pt x="407" y="66"/>
                  </a:lnTo>
                  <a:lnTo>
                    <a:pt x="374" y="98"/>
                  </a:lnTo>
                  <a:lnTo>
                    <a:pt x="326" y="98"/>
                  </a:lnTo>
                  <a:lnTo>
                    <a:pt x="244" y="115"/>
                  </a:lnTo>
                  <a:lnTo>
                    <a:pt x="130" y="163"/>
                  </a:lnTo>
                  <a:lnTo>
                    <a:pt x="33" y="277"/>
                  </a:lnTo>
                  <a:lnTo>
                    <a:pt x="0" y="359"/>
                  </a:lnTo>
                  <a:lnTo>
                    <a:pt x="0" y="456"/>
                  </a:lnTo>
                  <a:lnTo>
                    <a:pt x="0" y="521"/>
                  </a:lnTo>
                  <a:lnTo>
                    <a:pt x="16" y="587"/>
                  </a:lnTo>
                  <a:lnTo>
                    <a:pt x="33" y="619"/>
                  </a:lnTo>
                  <a:lnTo>
                    <a:pt x="65" y="668"/>
                  </a:lnTo>
                  <a:lnTo>
                    <a:pt x="114" y="717"/>
                  </a:lnTo>
                  <a:lnTo>
                    <a:pt x="163" y="749"/>
                  </a:lnTo>
                  <a:lnTo>
                    <a:pt x="244" y="782"/>
                  </a:lnTo>
                  <a:lnTo>
                    <a:pt x="326" y="798"/>
                  </a:lnTo>
                  <a:lnTo>
                    <a:pt x="374" y="798"/>
                  </a:lnTo>
                  <a:lnTo>
                    <a:pt x="423" y="831"/>
                  </a:lnTo>
                  <a:lnTo>
                    <a:pt x="472" y="847"/>
                  </a:lnTo>
                  <a:lnTo>
                    <a:pt x="521" y="879"/>
                  </a:lnTo>
                  <a:lnTo>
                    <a:pt x="586" y="879"/>
                  </a:lnTo>
                  <a:lnTo>
                    <a:pt x="667" y="896"/>
                  </a:lnTo>
                  <a:lnTo>
                    <a:pt x="765" y="879"/>
                  </a:lnTo>
                  <a:lnTo>
                    <a:pt x="879" y="847"/>
                  </a:lnTo>
                  <a:lnTo>
                    <a:pt x="960" y="765"/>
                  </a:lnTo>
                  <a:lnTo>
                    <a:pt x="1042" y="684"/>
                  </a:lnTo>
                  <a:lnTo>
                    <a:pt x="1074" y="570"/>
                  </a:lnTo>
                  <a:lnTo>
                    <a:pt x="1090" y="456"/>
                  </a:lnTo>
                  <a:lnTo>
                    <a:pt x="1090" y="359"/>
                  </a:lnTo>
                  <a:lnTo>
                    <a:pt x="1058" y="277"/>
                  </a:lnTo>
                  <a:lnTo>
                    <a:pt x="1025" y="229"/>
                  </a:lnTo>
                  <a:lnTo>
                    <a:pt x="993" y="180"/>
                  </a:lnTo>
                  <a:lnTo>
                    <a:pt x="911" y="98"/>
                  </a:lnTo>
                  <a:lnTo>
                    <a:pt x="814" y="50"/>
                  </a:lnTo>
                  <a:lnTo>
                    <a:pt x="765" y="17"/>
                  </a:lnTo>
                  <a:lnTo>
                    <a:pt x="700" y="17"/>
                  </a:lnTo>
                  <a:lnTo>
                    <a:pt x="6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1" name="Google Shape;1751;p19"/>
            <p:cNvSpPr/>
            <p:nvPr/>
          </p:nvSpPr>
          <p:spPr>
            <a:xfrm>
              <a:off x="7136575" y="1630675"/>
              <a:ext cx="32175" cy="24825"/>
            </a:xfrm>
            <a:custGeom>
              <a:avLst/>
              <a:gdLst/>
              <a:ahLst/>
              <a:cxnLst/>
              <a:rect l="l" t="t" r="r" b="b"/>
              <a:pathLst>
                <a:path w="1287" h="993" extrusionOk="0">
                  <a:moveTo>
                    <a:pt x="375" y="0"/>
                  </a:moveTo>
                  <a:lnTo>
                    <a:pt x="245" y="65"/>
                  </a:lnTo>
                  <a:lnTo>
                    <a:pt x="147" y="146"/>
                  </a:lnTo>
                  <a:lnTo>
                    <a:pt x="66" y="244"/>
                  </a:lnTo>
                  <a:lnTo>
                    <a:pt x="17" y="358"/>
                  </a:lnTo>
                  <a:lnTo>
                    <a:pt x="1" y="488"/>
                  </a:lnTo>
                  <a:lnTo>
                    <a:pt x="33" y="683"/>
                  </a:lnTo>
                  <a:lnTo>
                    <a:pt x="310" y="960"/>
                  </a:lnTo>
                  <a:lnTo>
                    <a:pt x="505" y="993"/>
                  </a:lnTo>
                  <a:lnTo>
                    <a:pt x="798" y="976"/>
                  </a:lnTo>
                  <a:lnTo>
                    <a:pt x="928" y="960"/>
                  </a:lnTo>
                  <a:lnTo>
                    <a:pt x="1042" y="911"/>
                  </a:lnTo>
                  <a:lnTo>
                    <a:pt x="1140" y="830"/>
                  </a:lnTo>
                  <a:lnTo>
                    <a:pt x="1221" y="749"/>
                  </a:lnTo>
                  <a:lnTo>
                    <a:pt x="1270" y="635"/>
                  </a:lnTo>
                  <a:lnTo>
                    <a:pt x="1286" y="504"/>
                  </a:lnTo>
                  <a:lnTo>
                    <a:pt x="1286" y="407"/>
                  </a:lnTo>
                  <a:lnTo>
                    <a:pt x="1254" y="309"/>
                  </a:lnTo>
                  <a:lnTo>
                    <a:pt x="1172" y="179"/>
                  </a:lnTo>
                  <a:lnTo>
                    <a:pt x="944" y="33"/>
                  </a:lnTo>
                  <a:lnTo>
                    <a:pt x="798" y="1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"/>
              <a:buNone/>
              <a:defRPr sz="24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●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○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■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●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○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■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●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oppins"/>
              <a:buChar char="○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0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Poppins"/>
              <a:buChar char="■"/>
              <a:defRPr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7" r:id="rId4"/>
    <p:sldLayoutId id="2147483659" r:id="rId5"/>
    <p:sldLayoutId id="2147483661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3" name="Google Shape;2473;p29"/>
          <p:cNvSpPr txBox="1">
            <a:spLocks noGrp="1"/>
          </p:cNvSpPr>
          <p:nvPr>
            <p:ph type="title"/>
          </p:nvPr>
        </p:nvSpPr>
        <p:spPr>
          <a:xfrm>
            <a:off x="1941208" y="1300276"/>
            <a:ext cx="5262986" cy="15858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La memorización</a:t>
            </a:r>
            <a:endParaRPr dirty="0"/>
          </a:p>
        </p:txBody>
      </p:sp>
      <p:sp>
        <p:nvSpPr>
          <p:cNvPr id="2474" name="Google Shape;2474;p29"/>
          <p:cNvSpPr txBox="1">
            <a:spLocks noGrp="1"/>
          </p:cNvSpPr>
          <p:nvPr>
            <p:ph type="subTitle" idx="1"/>
          </p:nvPr>
        </p:nvSpPr>
        <p:spPr>
          <a:xfrm>
            <a:off x="3073751" y="3494464"/>
            <a:ext cx="2997900" cy="1009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Curso: </a:t>
            </a:r>
            <a:r>
              <a:rPr lang="es-MX" dirty="0" smtClean="0"/>
              <a:t>tutoría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Vianney Daniela Torres Salazar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1B</a:t>
            </a:r>
            <a:endParaRPr dirty="0"/>
          </a:p>
        </p:txBody>
      </p:sp>
      <p:grpSp>
        <p:nvGrpSpPr>
          <p:cNvPr id="2475" name="Google Shape;2475;p29"/>
          <p:cNvGrpSpPr/>
          <p:nvPr/>
        </p:nvGrpSpPr>
        <p:grpSpPr>
          <a:xfrm rot="-1882721">
            <a:off x="1206160" y="3055888"/>
            <a:ext cx="1470097" cy="960854"/>
            <a:chOff x="3127100" y="283800"/>
            <a:chExt cx="1110500" cy="725775"/>
          </a:xfrm>
        </p:grpSpPr>
        <p:sp>
          <p:nvSpPr>
            <p:cNvPr id="2476" name="Google Shape;2476;p29"/>
            <p:cNvSpPr/>
            <p:nvPr/>
          </p:nvSpPr>
          <p:spPr>
            <a:xfrm>
              <a:off x="3390525" y="455325"/>
              <a:ext cx="433950" cy="283250"/>
            </a:xfrm>
            <a:custGeom>
              <a:avLst/>
              <a:gdLst/>
              <a:ahLst/>
              <a:cxnLst/>
              <a:rect l="l" t="t" r="r" b="b"/>
              <a:pathLst>
                <a:path w="17358" h="11330" extrusionOk="0">
                  <a:moveTo>
                    <a:pt x="6537" y="366"/>
                  </a:moveTo>
                  <a:lnTo>
                    <a:pt x="6720" y="529"/>
                  </a:lnTo>
                  <a:lnTo>
                    <a:pt x="6882" y="671"/>
                  </a:lnTo>
                  <a:lnTo>
                    <a:pt x="7045" y="833"/>
                  </a:lnTo>
                  <a:lnTo>
                    <a:pt x="9298" y="3148"/>
                  </a:lnTo>
                  <a:lnTo>
                    <a:pt x="11551" y="5442"/>
                  </a:lnTo>
                  <a:lnTo>
                    <a:pt x="12282" y="6213"/>
                  </a:lnTo>
                  <a:lnTo>
                    <a:pt x="12993" y="7025"/>
                  </a:lnTo>
                  <a:lnTo>
                    <a:pt x="14130" y="8243"/>
                  </a:lnTo>
                  <a:lnTo>
                    <a:pt x="15327" y="9421"/>
                  </a:lnTo>
                  <a:lnTo>
                    <a:pt x="15937" y="10050"/>
                  </a:lnTo>
                  <a:lnTo>
                    <a:pt x="16546" y="10700"/>
                  </a:lnTo>
                  <a:lnTo>
                    <a:pt x="16505" y="10842"/>
                  </a:lnTo>
                  <a:lnTo>
                    <a:pt x="16403" y="10801"/>
                  </a:lnTo>
                  <a:lnTo>
                    <a:pt x="16302" y="10781"/>
                  </a:lnTo>
                  <a:lnTo>
                    <a:pt x="528" y="5746"/>
                  </a:lnTo>
                  <a:lnTo>
                    <a:pt x="487" y="5624"/>
                  </a:lnTo>
                  <a:lnTo>
                    <a:pt x="589" y="5462"/>
                  </a:lnTo>
                  <a:lnTo>
                    <a:pt x="650" y="5421"/>
                  </a:lnTo>
                  <a:lnTo>
                    <a:pt x="2761" y="3432"/>
                  </a:lnTo>
                  <a:lnTo>
                    <a:pt x="4933" y="1524"/>
                  </a:lnTo>
                  <a:lnTo>
                    <a:pt x="5522" y="1016"/>
                  </a:lnTo>
                  <a:lnTo>
                    <a:pt x="6090" y="508"/>
                  </a:lnTo>
                  <a:lnTo>
                    <a:pt x="6273" y="366"/>
                  </a:lnTo>
                  <a:close/>
                  <a:moveTo>
                    <a:pt x="6273" y="1"/>
                  </a:moveTo>
                  <a:lnTo>
                    <a:pt x="6050" y="184"/>
                  </a:lnTo>
                  <a:lnTo>
                    <a:pt x="4568" y="1463"/>
                  </a:lnTo>
                  <a:lnTo>
                    <a:pt x="3086" y="2742"/>
                  </a:lnTo>
                  <a:lnTo>
                    <a:pt x="3066" y="2721"/>
                  </a:lnTo>
                  <a:lnTo>
                    <a:pt x="386" y="5259"/>
                  </a:lnTo>
                  <a:lnTo>
                    <a:pt x="223" y="5421"/>
                  </a:lnTo>
                  <a:lnTo>
                    <a:pt x="61" y="5584"/>
                  </a:lnTo>
                  <a:lnTo>
                    <a:pt x="0" y="5665"/>
                  </a:lnTo>
                  <a:lnTo>
                    <a:pt x="20" y="5868"/>
                  </a:lnTo>
                  <a:lnTo>
                    <a:pt x="122" y="5929"/>
                  </a:lnTo>
                  <a:lnTo>
                    <a:pt x="365" y="6030"/>
                  </a:lnTo>
                  <a:lnTo>
                    <a:pt x="609" y="6091"/>
                  </a:lnTo>
                  <a:lnTo>
                    <a:pt x="2233" y="6599"/>
                  </a:lnTo>
                  <a:lnTo>
                    <a:pt x="3857" y="7106"/>
                  </a:lnTo>
                  <a:lnTo>
                    <a:pt x="10394" y="9197"/>
                  </a:lnTo>
                  <a:lnTo>
                    <a:pt x="16911" y="11268"/>
                  </a:lnTo>
                  <a:lnTo>
                    <a:pt x="17012" y="11309"/>
                  </a:lnTo>
                  <a:lnTo>
                    <a:pt x="17134" y="11329"/>
                  </a:lnTo>
                  <a:lnTo>
                    <a:pt x="17236" y="11329"/>
                  </a:lnTo>
                  <a:lnTo>
                    <a:pt x="17317" y="11268"/>
                  </a:lnTo>
                  <a:lnTo>
                    <a:pt x="17358" y="11167"/>
                  </a:lnTo>
                  <a:lnTo>
                    <a:pt x="17297" y="11065"/>
                  </a:lnTo>
                  <a:lnTo>
                    <a:pt x="16667" y="10395"/>
                  </a:lnTo>
                  <a:lnTo>
                    <a:pt x="16038" y="9725"/>
                  </a:lnTo>
                  <a:lnTo>
                    <a:pt x="14800" y="8487"/>
                  </a:lnTo>
                  <a:lnTo>
                    <a:pt x="13602" y="7249"/>
                  </a:lnTo>
                  <a:lnTo>
                    <a:pt x="10577" y="4041"/>
                  </a:lnTo>
                  <a:lnTo>
                    <a:pt x="7512" y="874"/>
                  </a:lnTo>
                  <a:lnTo>
                    <a:pt x="7166" y="529"/>
                  </a:lnTo>
                  <a:lnTo>
                    <a:pt x="6821" y="204"/>
                  </a:lnTo>
                  <a:lnTo>
                    <a:pt x="65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7" name="Google Shape;2477;p29"/>
            <p:cNvSpPr/>
            <p:nvPr/>
          </p:nvSpPr>
          <p:spPr>
            <a:xfrm>
              <a:off x="3127100" y="283800"/>
              <a:ext cx="1110500" cy="725775"/>
            </a:xfrm>
            <a:custGeom>
              <a:avLst/>
              <a:gdLst/>
              <a:ahLst/>
              <a:cxnLst/>
              <a:rect l="l" t="t" r="r" b="b"/>
              <a:pathLst>
                <a:path w="44420" h="29031" extrusionOk="0">
                  <a:moveTo>
                    <a:pt x="17216" y="366"/>
                  </a:moveTo>
                  <a:lnTo>
                    <a:pt x="17399" y="386"/>
                  </a:lnTo>
                  <a:lnTo>
                    <a:pt x="17480" y="447"/>
                  </a:lnTo>
                  <a:lnTo>
                    <a:pt x="17724" y="670"/>
                  </a:lnTo>
                  <a:lnTo>
                    <a:pt x="17947" y="934"/>
                  </a:lnTo>
                  <a:lnTo>
                    <a:pt x="18150" y="1157"/>
                  </a:lnTo>
                  <a:lnTo>
                    <a:pt x="18150" y="1482"/>
                  </a:lnTo>
                  <a:lnTo>
                    <a:pt x="17967" y="1766"/>
                  </a:lnTo>
                  <a:lnTo>
                    <a:pt x="17927" y="1848"/>
                  </a:lnTo>
                  <a:lnTo>
                    <a:pt x="17927" y="1929"/>
                  </a:lnTo>
                  <a:lnTo>
                    <a:pt x="18130" y="1929"/>
                  </a:lnTo>
                  <a:lnTo>
                    <a:pt x="18231" y="1848"/>
                  </a:lnTo>
                  <a:lnTo>
                    <a:pt x="18434" y="1705"/>
                  </a:lnTo>
                  <a:lnTo>
                    <a:pt x="18658" y="1726"/>
                  </a:lnTo>
                  <a:lnTo>
                    <a:pt x="18800" y="1868"/>
                  </a:lnTo>
                  <a:lnTo>
                    <a:pt x="19145" y="2233"/>
                  </a:lnTo>
                  <a:lnTo>
                    <a:pt x="19490" y="2619"/>
                  </a:lnTo>
                  <a:lnTo>
                    <a:pt x="19571" y="2700"/>
                  </a:lnTo>
                  <a:lnTo>
                    <a:pt x="19551" y="2903"/>
                  </a:lnTo>
                  <a:lnTo>
                    <a:pt x="19490" y="3005"/>
                  </a:lnTo>
                  <a:lnTo>
                    <a:pt x="18840" y="3614"/>
                  </a:lnTo>
                  <a:lnTo>
                    <a:pt x="18962" y="3675"/>
                  </a:lnTo>
                  <a:lnTo>
                    <a:pt x="19023" y="3675"/>
                  </a:lnTo>
                  <a:lnTo>
                    <a:pt x="19145" y="3614"/>
                  </a:lnTo>
                  <a:lnTo>
                    <a:pt x="19267" y="3553"/>
                  </a:lnTo>
                  <a:lnTo>
                    <a:pt x="19409" y="3431"/>
                  </a:lnTo>
                  <a:lnTo>
                    <a:pt x="19693" y="3167"/>
                  </a:lnTo>
                  <a:lnTo>
                    <a:pt x="19855" y="3127"/>
                  </a:lnTo>
                  <a:lnTo>
                    <a:pt x="20058" y="3167"/>
                  </a:lnTo>
                  <a:lnTo>
                    <a:pt x="20322" y="3492"/>
                  </a:lnTo>
                  <a:lnTo>
                    <a:pt x="20464" y="3634"/>
                  </a:lnTo>
                  <a:lnTo>
                    <a:pt x="20546" y="3715"/>
                  </a:lnTo>
                  <a:lnTo>
                    <a:pt x="20627" y="3796"/>
                  </a:lnTo>
                  <a:lnTo>
                    <a:pt x="20850" y="4040"/>
                  </a:lnTo>
                  <a:lnTo>
                    <a:pt x="20830" y="4345"/>
                  </a:lnTo>
                  <a:lnTo>
                    <a:pt x="20606" y="4629"/>
                  </a:lnTo>
                  <a:lnTo>
                    <a:pt x="20546" y="4710"/>
                  </a:lnTo>
                  <a:lnTo>
                    <a:pt x="20485" y="4812"/>
                  </a:lnTo>
                  <a:lnTo>
                    <a:pt x="20505" y="4832"/>
                  </a:lnTo>
                  <a:lnTo>
                    <a:pt x="20525" y="4852"/>
                  </a:lnTo>
                  <a:lnTo>
                    <a:pt x="20546" y="4893"/>
                  </a:lnTo>
                  <a:lnTo>
                    <a:pt x="20586" y="4913"/>
                  </a:lnTo>
                  <a:lnTo>
                    <a:pt x="20789" y="4812"/>
                  </a:lnTo>
                  <a:lnTo>
                    <a:pt x="20952" y="4669"/>
                  </a:lnTo>
                  <a:lnTo>
                    <a:pt x="21094" y="4568"/>
                  </a:lnTo>
                  <a:lnTo>
                    <a:pt x="21297" y="4568"/>
                  </a:lnTo>
                  <a:lnTo>
                    <a:pt x="21459" y="4710"/>
                  </a:lnTo>
                  <a:lnTo>
                    <a:pt x="21825" y="5096"/>
                  </a:lnTo>
                  <a:lnTo>
                    <a:pt x="22210" y="5522"/>
                  </a:lnTo>
                  <a:lnTo>
                    <a:pt x="22271" y="5624"/>
                  </a:lnTo>
                  <a:lnTo>
                    <a:pt x="22271" y="5827"/>
                  </a:lnTo>
                  <a:lnTo>
                    <a:pt x="22190" y="5928"/>
                  </a:lnTo>
                  <a:lnTo>
                    <a:pt x="22028" y="6111"/>
                  </a:lnTo>
                  <a:lnTo>
                    <a:pt x="21845" y="6294"/>
                  </a:lnTo>
                  <a:lnTo>
                    <a:pt x="21804" y="6375"/>
                  </a:lnTo>
                  <a:lnTo>
                    <a:pt x="21825" y="6436"/>
                  </a:lnTo>
                  <a:lnTo>
                    <a:pt x="21906" y="6476"/>
                  </a:lnTo>
                  <a:lnTo>
                    <a:pt x="22007" y="6436"/>
                  </a:lnTo>
                  <a:lnTo>
                    <a:pt x="22028" y="6415"/>
                  </a:lnTo>
                  <a:lnTo>
                    <a:pt x="22068" y="6395"/>
                  </a:lnTo>
                  <a:lnTo>
                    <a:pt x="22231" y="6212"/>
                  </a:lnTo>
                  <a:lnTo>
                    <a:pt x="22494" y="6050"/>
                  </a:lnTo>
                  <a:lnTo>
                    <a:pt x="22799" y="6172"/>
                  </a:lnTo>
                  <a:lnTo>
                    <a:pt x="23063" y="6456"/>
                  </a:lnTo>
                  <a:lnTo>
                    <a:pt x="23246" y="6618"/>
                  </a:lnTo>
                  <a:lnTo>
                    <a:pt x="23347" y="6862"/>
                  </a:lnTo>
                  <a:lnTo>
                    <a:pt x="23266" y="7085"/>
                  </a:lnTo>
                  <a:lnTo>
                    <a:pt x="23104" y="7227"/>
                  </a:lnTo>
                  <a:lnTo>
                    <a:pt x="23083" y="7288"/>
                  </a:lnTo>
                  <a:lnTo>
                    <a:pt x="23104" y="7349"/>
                  </a:lnTo>
                  <a:lnTo>
                    <a:pt x="23164" y="7410"/>
                  </a:lnTo>
                  <a:lnTo>
                    <a:pt x="23225" y="7390"/>
                  </a:lnTo>
                  <a:lnTo>
                    <a:pt x="23347" y="7349"/>
                  </a:lnTo>
                  <a:lnTo>
                    <a:pt x="23550" y="7166"/>
                  </a:lnTo>
                  <a:lnTo>
                    <a:pt x="23672" y="7166"/>
                  </a:lnTo>
                  <a:lnTo>
                    <a:pt x="23936" y="7309"/>
                  </a:lnTo>
                  <a:lnTo>
                    <a:pt x="24139" y="7552"/>
                  </a:lnTo>
                  <a:lnTo>
                    <a:pt x="24240" y="7654"/>
                  </a:lnTo>
                  <a:lnTo>
                    <a:pt x="24342" y="7755"/>
                  </a:lnTo>
                  <a:lnTo>
                    <a:pt x="24484" y="7938"/>
                  </a:lnTo>
                  <a:lnTo>
                    <a:pt x="24484" y="8161"/>
                  </a:lnTo>
                  <a:lnTo>
                    <a:pt x="24342" y="8385"/>
                  </a:lnTo>
                  <a:lnTo>
                    <a:pt x="24200" y="8506"/>
                  </a:lnTo>
                  <a:lnTo>
                    <a:pt x="24159" y="8689"/>
                  </a:lnTo>
                  <a:lnTo>
                    <a:pt x="24240" y="8750"/>
                  </a:lnTo>
                  <a:lnTo>
                    <a:pt x="24342" y="8689"/>
                  </a:lnTo>
                  <a:lnTo>
                    <a:pt x="24403" y="8648"/>
                  </a:lnTo>
                  <a:lnTo>
                    <a:pt x="24484" y="8567"/>
                  </a:lnTo>
                  <a:lnTo>
                    <a:pt x="24565" y="8486"/>
                  </a:lnTo>
                  <a:lnTo>
                    <a:pt x="24707" y="8385"/>
                  </a:lnTo>
                  <a:lnTo>
                    <a:pt x="24931" y="8405"/>
                  </a:lnTo>
                  <a:lnTo>
                    <a:pt x="25073" y="8527"/>
                  </a:lnTo>
                  <a:lnTo>
                    <a:pt x="25174" y="8628"/>
                  </a:lnTo>
                  <a:lnTo>
                    <a:pt x="25276" y="8730"/>
                  </a:lnTo>
                  <a:lnTo>
                    <a:pt x="25438" y="8912"/>
                  </a:lnTo>
                  <a:lnTo>
                    <a:pt x="25438" y="9156"/>
                  </a:lnTo>
                  <a:lnTo>
                    <a:pt x="25316" y="9400"/>
                  </a:lnTo>
                  <a:lnTo>
                    <a:pt x="25235" y="9501"/>
                  </a:lnTo>
                  <a:lnTo>
                    <a:pt x="25316" y="9582"/>
                  </a:lnTo>
                  <a:lnTo>
                    <a:pt x="25377" y="9603"/>
                  </a:lnTo>
                  <a:lnTo>
                    <a:pt x="25438" y="9582"/>
                  </a:lnTo>
                  <a:lnTo>
                    <a:pt x="25560" y="9501"/>
                  </a:lnTo>
                  <a:lnTo>
                    <a:pt x="25702" y="9420"/>
                  </a:lnTo>
                  <a:lnTo>
                    <a:pt x="25763" y="9379"/>
                  </a:lnTo>
                  <a:lnTo>
                    <a:pt x="25905" y="9379"/>
                  </a:lnTo>
                  <a:lnTo>
                    <a:pt x="25966" y="9440"/>
                  </a:lnTo>
                  <a:lnTo>
                    <a:pt x="26169" y="9623"/>
                  </a:lnTo>
                  <a:lnTo>
                    <a:pt x="26331" y="9806"/>
                  </a:lnTo>
                  <a:lnTo>
                    <a:pt x="26636" y="10130"/>
                  </a:lnTo>
                  <a:lnTo>
                    <a:pt x="26636" y="10496"/>
                  </a:lnTo>
                  <a:lnTo>
                    <a:pt x="26331" y="10821"/>
                  </a:lnTo>
                  <a:lnTo>
                    <a:pt x="26291" y="10882"/>
                  </a:lnTo>
                  <a:lnTo>
                    <a:pt x="26270" y="10943"/>
                  </a:lnTo>
                  <a:lnTo>
                    <a:pt x="26270" y="10983"/>
                  </a:lnTo>
                  <a:lnTo>
                    <a:pt x="26291" y="11003"/>
                  </a:lnTo>
                  <a:lnTo>
                    <a:pt x="26331" y="11024"/>
                  </a:lnTo>
                  <a:lnTo>
                    <a:pt x="26352" y="11044"/>
                  </a:lnTo>
                  <a:lnTo>
                    <a:pt x="26433" y="11003"/>
                  </a:lnTo>
                  <a:lnTo>
                    <a:pt x="26494" y="10983"/>
                  </a:lnTo>
                  <a:lnTo>
                    <a:pt x="26636" y="10882"/>
                  </a:lnTo>
                  <a:lnTo>
                    <a:pt x="26900" y="10679"/>
                  </a:lnTo>
                  <a:lnTo>
                    <a:pt x="27062" y="10658"/>
                  </a:lnTo>
                  <a:lnTo>
                    <a:pt x="27225" y="10719"/>
                  </a:lnTo>
                  <a:lnTo>
                    <a:pt x="27448" y="10963"/>
                  </a:lnTo>
                  <a:lnTo>
                    <a:pt x="27549" y="11105"/>
                  </a:lnTo>
                  <a:lnTo>
                    <a:pt x="27692" y="11247"/>
                  </a:lnTo>
                  <a:lnTo>
                    <a:pt x="27692" y="11491"/>
                  </a:lnTo>
                  <a:lnTo>
                    <a:pt x="27549" y="11714"/>
                  </a:lnTo>
                  <a:lnTo>
                    <a:pt x="27509" y="11815"/>
                  </a:lnTo>
                  <a:lnTo>
                    <a:pt x="27489" y="11917"/>
                  </a:lnTo>
                  <a:lnTo>
                    <a:pt x="27874" y="11755"/>
                  </a:lnTo>
                  <a:lnTo>
                    <a:pt x="28280" y="11856"/>
                  </a:lnTo>
                  <a:lnTo>
                    <a:pt x="28585" y="12181"/>
                  </a:lnTo>
                  <a:lnTo>
                    <a:pt x="28788" y="12404"/>
                  </a:lnTo>
                  <a:lnTo>
                    <a:pt x="28869" y="12648"/>
                  </a:lnTo>
                  <a:lnTo>
                    <a:pt x="28727" y="12871"/>
                  </a:lnTo>
                  <a:lnTo>
                    <a:pt x="28565" y="12993"/>
                  </a:lnTo>
                  <a:lnTo>
                    <a:pt x="28504" y="13054"/>
                  </a:lnTo>
                  <a:lnTo>
                    <a:pt x="28483" y="13115"/>
                  </a:lnTo>
                  <a:lnTo>
                    <a:pt x="28463" y="13176"/>
                  </a:lnTo>
                  <a:lnTo>
                    <a:pt x="28483" y="13216"/>
                  </a:lnTo>
                  <a:lnTo>
                    <a:pt x="28544" y="13237"/>
                  </a:lnTo>
                  <a:lnTo>
                    <a:pt x="28605" y="13216"/>
                  </a:lnTo>
                  <a:lnTo>
                    <a:pt x="28727" y="13155"/>
                  </a:lnTo>
                  <a:lnTo>
                    <a:pt x="28869" y="13054"/>
                  </a:lnTo>
                  <a:lnTo>
                    <a:pt x="29072" y="12932"/>
                  </a:lnTo>
                  <a:lnTo>
                    <a:pt x="29295" y="12973"/>
                  </a:lnTo>
                  <a:lnTo>
                    <a:pt x="29478" y="13155"/>
                  </a:lnTo>
                  <a:lnTo>
                    <a:pt x="29640" y="13318"/>
                  </a:lnTo>
                  <a:lnTo>
                    <a:pt x="29783" y="13460"/>
                  </a:lnTo>
                  <a:lnTo>
                    <a:pt x="29783" y="13724"/>
                  </a:lnTo>
                  <a:lnTo>
                    <a:pt x="29640" y="13967"/>
                  </a:lnTo>
                  <a:lnTo>
                    <a:pt x="29620" y="14028"/>
                  </a:lnTo>
                  <a:lnTo>
                    <a:pt x="29640" y="14089"/>
                  </a:lnTo>
                  <a:lnTo>
                    <a:pt x="29701" y="14130"/>
                  </a:lnTo>
                  <a:lnTo>
                    <a:pt x="29783" y="14130"/>
                  </a:lnTo>
                  <a:lnTo>
                    <a:pt x="29803" y="14110"/>
                  </a:lnTo>
                  <a:lnTo>
                    <a:pt x="29844" y="14089"/>
                  </a:lnTo>
                  <a:lnTo>
                    <a:pt x="29986" y="13988"/>
                  </a:lnTo>
                  <a:lnTo>
                    <a:pt x="30290" y="14028"/>
                  </a:lnTo>
                  <a:lnTo>
                    <a:pt x="30412" y="14170"/>
                  </a:lnTo>
                  <a:lnTo>
                    <a:pt x="30534" y="14292"/>
                  </a:lnTo>
                  <a:lnTo>
                    <a:pt x="30656" y="14434"/>
                  </a:lnTo>
                  <a:lnTo>
                    <a:pt x="30798" y="14597"/>
                  </a:lnTo>
                  <a:lnTo>
                    <a:pt x="30798" y="14820"/>
                  </a:lnTo>
                  <a:lnTo>
                    <a:pt x="30656" y="14982"/>
                  </a:lnTo>
                  <a:lnTo>
                    <a:pt x="30554" y="15084"/>
                  </a:lnTo>
                  <a:lnTo>
                    <a:pt x="30473" y="15206"/>
                  </a:lnTo>
                  <a:lnTo>
                    <a:pt x="30453" y="15267"/>
                  </a:lnTo>
                  <a:lnTo>
                    <a:pt x="30473" y="15328"/>
                  </a:lnTo>
                  <a:lnTo>
                    <a:pt x="30493" y="15409"/>
                  </a:lnTo>
                  <a:lnTo>
                    <a:pt x="30595" y="15368"/>
                  </a:lnTo>
                  <a:lnTo>
                    <a:pt x="30635" y="15348"/>
                  </a:lnTo>
                  <a:lnTo>
                    <a:pt x="30757" y="15267"/>
                  </a:lnTo>
                  <a:lnTo>
                    <a:pt x="30960" y="15064"/>
                  </a:lnTo>
                  <a:lnTo>
                    <a:pt x="31122" y="15043"/>
                  </a:lnTo>
                  <a:lnTo>
                    <a:pt x="31285" y="15084"/>
                  </a:lnTo>
                  <a:lnTo>
                    <a:pt x="31508" y="15328"/>
                  </a:lnTo>
                  <a:lnTo>
                    <a:pt x="31630" y="15449"/>
                  </a:lnTo>
                  <a:lnTo>
                    <a:pt x="31691" y="15510"/>
                  </a:lnTo>
                  <a:lnTo>
                    <a:pt x="31732" y="15571"/>
                  </a:lnTo>
                  <a:lnTo>
                    <a:pt x="31874" y="15713"/>
                  </a:lnTo>
                  <a:lnTo>
                    <a:pt x="31935" y="16018"/>
                  </a:lnTo>
                  <a:lnTo>
                    <a:pt x="31792" y="16180"/>
                  </a:lnTo>
                  <a:lnTo>
                    <a:pt x="31772" y="16241"/>
                  </a:lnTo>
                  <a:lnTo>
                    <a:pt x="31792" y="16302"/>
                  </a:lnTo>
                  <a:lnTo>
                    <a:pt x="31833" y="16363"/>
                  </a:lnTo>
                  <a:lnTo>
                    <a:pt x="31914" y="16343"/>
                  </a:lnTo>
                  <a:lnTo>
                    <a:pt x="32056" y="16241"/>
                  </a:lnTo>
                  <a:lnTo>
                    <a:pt x="32381" y="16282"/>
                  </a:lnTo>
                  <a:lnTo>
                    <a:pt x="32483" y="16404"/>
                  </a:lnTo>
                  <a:lnTo>
                    <a:pt x="32604" y="16546"/>
                  </a:lnTo>
                  <a:lnTo>
                    <a:pt x="32747" y="16688"/>
                  </a:lnTo>
                  <a:lnTo>
                    <a:pt x="32848" y="16789"/>
                  </a:lnTo>
                  <a:lnTo>
                    <a:pt x="33031" y="17013"/>
                  </a:lnTo>
                  <a:lnTo>
                    <a:pt x="33051" y="17155"/>
                  </a:lnTo>
                  <a:lnTo>
                    <a:pt x="33011" y="17297"/>
                  </a:lnTo>
                  <a:lnTo>
                    <a:pt x="32807" y="17459"/>
                  </a:lnTo>
                  <a:lnTo>
                    <a:pt x="32726" y="17540"/>
                  </a:lnTo>
                  <a:lnTo>
                    <a:pt x="32686" y="17581"/>
                  </a:lnTo>
                  <a:lnTo>
                    <a:pt x="32686" y="17601"/>
                  </a:lnTo>
                  <a:lnTo>
                    <a:pt x="32686" y="17662"/>
                  </a:lnTo>
                  <a:lnTo>
                    <a:pt x="32706" y="17723"/>
                  </a:lnTo>
                  <a:lnTo>
                    <a:pt x="32767" y="17784"/>
                  </a:lnTo>
                  <a:lnTo>
                    <a:pt x="32848" y="17743"/>
                  </a:lnTo>
                  <a:lnTo>
                    <a:pt x="32950" y="17662"/>
                  </a:lnTo>
                  <a:lnTo>
                    <a:pt x="33173" y="17459"/>
                  </a:lnTo>
                  <a:lnTo>
                    <a:pt x="33335" y="17459"/>
                  </a:lnTo>
                  <a:lnTo>
                    <a:pt x="33477" y="17500"/>
                  </a:lnTo>
                  <a:lnTo>
                    <a:pt x="33721" y="17743"/>
                  </a:lnTo>
                  <a:lnTo>
                    <a:pt x="33843" y="17865"/>
                  </a:lnTo>
                  <a:lnTo>
                    <a:pt x="33924" y="17987"/>
                  </a:lnTo>
                  <a:lnTo>
                    <a:pt x="34046" y="18068"/>
                  </a:lnTo>
                  <a:lnTo>
                    <a:pt x="34127" y="18149"/>
                  </a:lnTo>
                  <a:lnTo>
                    <a:pt x="34147" y="18312"/>
                  </a:lnTo>
                  <a:lnTo>
                    <a:pt x="34066" y="18454"/>
                  </a:lnTo>
                  <a:lnTo>
                    <a:pt x="34026" y="18596"/>
                  </a:lnTo>
                  <a:lnTo>
                    <a:pt x="34086" y="18637"/>
                  </a:lnTo>
                  <a:lnTo>
                    <a:pt x="34208" y="18677"/>
                  </a:lnTo>
                  <a:lnTo>
                    <a:pt x="34452" y="18637"/>
                  </a:lnTo>
                  <a:lnTo>
                    <a:pt x="34594" y="18677"/>
                  </a:lnTo>
                  <a:lnTo>
                    <a:pt x="34655" y="18759"/>
                  </a:lnTo>
                  <a:lnTo>
                    <a:pt x="34899" y="19043"/>
                  </a:lnTo>
                  <a:lnTo>
                    <a:pt x="35162" y="19307"/>
                  </a:lnTo>
                  <a:lnTo>
                    <a:pt x="35203" y="19388"/>
                  </a:lnTo>
                  <a:lnTo>
                    <a:pt x="35203" y="19550"/>
                  </a:lnTo>
                  <a:lnTo>
                    <a:pt x="35162" y="19631"/>
                  </a:lnTo>
                  <a:lnTo>
                    <a:pt x="35020" y="19774"/>
                  </a:lnTo>
                  <a:lnTo>
                    <a:pt x="34899" y="19895"/>
                  </a:lnTo>
                  <a:lnTo>
                    <a:pt x="34878" y="19956"/>
                  </a:lnTo>
                  <a:lnTo>
                    <a:pt x="34878" y="20037"/>
                  </a:lnTo>
                  <a:lnTo>
                    <a:pt x="34980" y="20098"/>
                  </a:lnTo>
                  <a:lnTo>
                    <a:pt x="35081" y="20058"/>
                  </a:lnTo>
                  <a:lnTo>
                    <a:pt x="35284" y="19895"/>
                  </a:lnTo>
                  <a:lnTo>
                    <a:pt x="35508" y="19753"/>
                  </a:lnTo>
                  <a:lnTo>
                    <a:pt x="35934" y="20098"/>
                  </a:lnTo>
                  <a:lnTo>
                    <a:pt x="36299" y="20525"/>
                  </a:lnTo>
                  <a:lnTo>
                    <a:pt x="36360" y="20606"/>
                  </a:lnTo>
                  <a:lnTo>
                    <a:pt x="36360" y="20789"/>
                  </a:lnTo>
                  <a:lnTo>
                    <a:pt x="36299" y="20850"/>
                  </a:lnTo>
                  <a:lnTo>
                    <a:pt x="36238" y="20951"/>
                  </a:lnTo>
                  <a:lnTo>
                    <a:pt x="36238" y="21032"/>
                  </a:lnTo>
                  <a:lnTo>
                    <a:pt x="36299" y="21113"/>
                  </a:lnTo>
                  <a:lnTo>
                    <a:pt x="36421" y="21093"/>
                  </a:lnTo>
                  <a:lnTo>
                    <a:pt x="36482" y="21032"/>
                  </a:lnTo>
                  <a:lnTo>
                    <a:pt x="36563" y="20992"/>
                  </a:lnTo>
                  <a:lnTo>
                    <a:pt x="36746" y="21012"/>
                  </a:lnTo>
                  <a:lnTo>
                    <a:pt x="36827" y="21073"/>
                  </a:lnTo>
                  <a:lnTo>
                    <a:pt x="37152" y="21418"/>
                  </a:lnTo>
                  <a:lnTo>
                    <a:pt x="37416" y="21682"/>
                  </a:lnTo>
                  <a:lnTo>
                    <a:pt x="37456" y="21905"/>
                  </a:lnTo>
                  <a:lnTo>
                    <a:pt x="37396" y="21986"/>
                  </a:lnTo>
                  <a:lnTo>
                    <a:pt x="37294" y="22088"/>
                  </a:lnTo>
                  <a:lnTo>
                    <a:pt x="37091" y="22271"/>
                  </a:lnTo>
                  <a:lnTo>
                    <a:pt x="37111" y="22433"/>
                  </a:lnTo>
                  <a:lnTo>
                    <a:pt x="37233" y="22433"/>
                  </a:lnTo>
                  <a:lnTo>
                    <a:pt x="37436" y="22271"/>
                  </a:lnTo>
                  <a:lnTo>
                    <a:pt x="37538" y="22189"/>
                  </a:lnTo>
                  <a:lnTo>
                    <a:pt x="37639" y="22129"/>
                  </a:lnTo>
                  <a:lnTo>
                    <a:pt x="37842" y="22149"/>
                  </a:lnTo>
                  <a:lnTo>
                    <a:pt x="37923" y="22210"/>
                  </a:lnTo>
                  <a:lnTo>
                    <a:pt x="38187" y="22494"/>
                  </a:lnTo>
                  <a:lnTo>
                    <a:pt x="38431" y="22758"/>
                  </a:lnTo>
                  <a:lnTo>
                    <a:pt x="38553" y="22859"/>
                  </a:lnTo>
                  <a:lnTo>
                    <a:pt x="38553" y="23144"/>
                  </a:lnTo>
                  <a:lnTo>
                    <a:pt x="38451" y="23265"/>
                  </a:lnTo>
                  <a:lnTo>
                    <a:pt x="38431" y="23326"/>
                  </a:lnTo>
                  <a:lnTo>
                    <a:pt x="38451" y="23387"/>
                  </a:lnTo>
                  <a:lnTo>
                    <a:pt x="38512" y="23408"/>
                  </a:lnTo>
                  <a:lnTo>
                    <a:pt x="38593" y="23408"/>
                  </a:lnTo>
                  <a:lnTo>
                    <a:pt x="38776" y="23306"/>
                  </a:lnTo>
                  <a:lnTo>
                    <a:pt x="39081" y="23408"/>
                  </a:lnTo>
                  <a:lnTo>
                    <a:pt x="39223" y="23550"/>
                  </a:lnTo>
                  <a:lnTo>
                    <a:pt x="39446" y="23773"/>
                  </a:lnTo>
                  <a:lnTo>
                    <a:pt x="39629" y="24037"/>
                  </a:lnTo>
                  <a:lnTo>
                    <a:pt x="39608" y="24199"/>
                  </a:lnTo>
                  <a:lnTo>
                    <a:pt x="39507" y="24321"/>
                  </a:lnTo>
                  <a:lnTo>
                    <a:pt x="39405" y="24423"/>
                  </a:lnTo>
                  <a:lnTo>
                    <a:pt x="39243" y="24565"/>
                  </a:lnTo>
                  <a:lnTo>
                    <a:pt x="39243" y="24686"/>
                  </a:lnTo>
                  <a:lnTo>
                    <a:pt x="39304" y="24747"/>
                  </a:lnTo>
                  <a:lnTo>
                    <a:pt x="39385" y="24788"/>
                  </a:lnTo>
                  <a:lnTo>
                    <a:pt x="39588" y="24605"/>
                  </a:lnTo>
                  <a:lnTo>
                    <a:pt x="39710" y="24524"/>
                  </a:lnTo>
                  <a:lnTo>
                    <a:pt x="39872" y="24402"/>
                  </a:lnTo>
                  <a:lnTo>
                    <a:pt x="40035" y="24443"/>
                  </a:lnTo>
                  <a:lnTo>
                    <a:pt x="40258" y="24646"/>
                  </a:lnTo>
                  <a:lnTo>
                    <a:pt x="40339" y="24747"/>
                  </a:lnTo>
                  <a:lnTo>
                    <a:pt x="40542" y="24971"/>
                  </a:lnTo>
                  <a:lnTo>
                    <a:pt x="40583" y="25255"/>
                  </a:lnTo>
                  <a:lnTo>
                    <a:pt x="40461" y="25539"/>
                  </a:lnTo>
                  <a:lnTo>
                    <a:pt x="40481" y="25559"/>
                  </a:lnTo>
                  <a:lnTo>
                    <a:pt x="40522" y="25580"/>
                  </a:lnTo>
                  <a:lnTo>
                    <a:pt x="40623" y="25519"/>
                  </a:lnTo>
                  <a:lnTo>
                    <a:pt x="40847" y="25478"/>
                  </a:lnTo>
                  <a:lnTo>
                    <a:pt x="41070" y="25539"/>
                  </a:lnTo>
                  <a:lnTo>
                    <a:pt x="41253" y="25681"/>
                  </a:lnTo>
                  <a:lnTo>
                    <a:pt x="41314" y="25803"/>
                  </a:lnTo>
                  <a:lnTo>
                    <a:pt x="41395" y="25884"/>
                  </a:lnTo>
                  <a:lnTo>
                    <a:pt x="41456" y="25965"/>
                  </a:lnTo>
                  <a:lnTo>
                    <a:pt x="41639" y="26168"/>
                  </a:lnTo>
                  <a:lnTo>
                    <a:pt x="41639" y="26432"/>
                  </a:lnTo>
                  <a:lnTo>
                    <a:pt x="41456" y="26676"/>
                  </a:lnTo>
                  <a:lnTo>
                    <a:pt x="41395" y="26798"/>
                  </a:lnTo>
                  <a:lnTo>
                    <a:pt x="41334" y="26899"/>
                  </a:lnTo>
                  <a:lnTo>
                    <a:pt x="41517" y="26899"/>
                  </a:lnTo>
                  <a:lnTo>
                    <a:pt x="41720" y="26737"/>
                  </a:lnTo>
                  <a:lnTo>
                    <a:pt x="41842" y="26656"/>
                  </a:lnTo>
                  <a:lnTo>
                    <a:pt x="41963" y="26615"/>
                  </a:lnTo>
                  <a:lnTo>
                    <a:pt x="42105" y="26656"/>
                  </a:lnTo>
                  <a:lnTo>
                    <a:pt x="42126" y="26676"/>
                  </a:lnTo>
                  <a:lnTo>
                    <a:pt x="42166" y="26717"/>
                  </a:lnTo>
                  <a:lnTo>
                    <a:pt x="43831" y="28463"/>
                  </a:lnTo>
                  <a:lnTo>
                    <a:pt x="43730" y="28584"/>
                  </a:lnTo>
                  <a:lnTo>
                    <a:pt x="43547" y="28584"/>
                  </a:lnTo>
                  <a:lnTo>
                    <a:pt x="43466" y="28564"/>
                  </a:lnTo>
                  <a:lnTo>
                    <a:pt x="41659" y="28016"/>
                  </a:lnTo>
                  <a:lnTo>
                    <a:pt x="39852" y="27468"/>
                  </a:lnTo>
                  <a:lnTo>
                    <a:pt x="33863" y="25539"/>
                  </a:lnTo>
                  <a:lnTo>
                    <a:pt x="27854" y="23611"/>
                  </a:lnTo>
                  <a:lnTo>
                    <a:pt x="26230" y="23103"/>
                  </a:lnTo>
                  <a:lnTo>
                    <a:pt x="24585" y="22616"/>
                  </a:lnTo>
                  <a:lnTo>
                    <a:pt x="22312" y="21966"/>
                  </a:lnTo>
                  <a:lnTo>
                    <a:pt x="17785" y="20565"/>
                  </a:lnTo>
                  <a:lnTo>
                    <a:pt x="15531" y="19814"/>
                  </a:lnTo>
                  <a:lnTo>
                    <a:pt x="13745" y="19225"/>
                  </a:lnTo>
                  <a:lnTo>
                    <a:pt x="10172" y="18149"/>
                  </a:lnTo>
                  <a:lnTo>
                    <a:pt x="8365" y="17662"/>
                  </a:lnTo>
                  <a:lnTo>
                    <a:pt x="4568" y="16607"/>
                  </a:lnTo>
                  <a:lnTo>
                    <a:pt x="792" y="15551"/>
                  </a:lnTo>
                  <a:lnTo>
                    <a:pt x="650" y="15510"/>
                  </a:lnTo>
                  <a:lnTo>
                    <a:pt x="549" y="15470"/>
                  </a:lnTo>
                  <a:lnTo>
                    <a:pt x="508" y="15307"/>
                  </a:lnTo>
                  <a:lnTo>
                    <a:pt x="569" y="15226"/>
                  </a:lnTo>
                  <a:lnTo>
                    <a:pt x="752" y="15043"/>
                  </a:lnTo>
                  <a:lnTo>
                    <a:pt x="995" y="14820"/>
                  </a:lnTo>
                  <a:lnTo>
                    <a:pt x="3005" y="12952"/>
                  </a:lnTo>
                  <a:lnTo>
                    <a:pt x="5056" y="11125"/>
                  </a:lnTo>
                  <a:lnTo>
                    <a:pt x="8365" y="8283"/>
                  </a:lnTo>
                  <a:lnTo>
                    <a:pt x="11674" y="5421"/>
                  </a:lnTo>
                  <a:lnTo>
                    <a:pt x="14130" y="3208"/>
                  </a:lnTo>
                  <a:lnTo>
                    <a:pt x="16526" y="975"/>
                  </a:lnTo>
                  <a:lnTo>
                    <a:pt x="16830" y="690"/>
                  </a:lnTo>
                  <a:lnTo>
                    <a:pt x="17155" y="426"/>
                  </a:lnTo>
                  <a:lnTo>
                    <a:pt x="17216" y="366"/>
                  </a:lnTo>
                  <a:close/>
                  <a:moveTo>
                    <a:pt x="17257" y="0"/>
                  </a:moveTo>
                  <a:lnTo>
                    <a:pt x="17135" y="102"/>
                  </a:lnTo>
                  <a:lnTo>
                    <a:pt x="16567" y="589"/>
                  </a:lnTo>
                  <a:lnTo>
                    <a:pt x="16018" y="1076"/>
                  </a:lnTo>
                  <a:lnTo>
                    <a:pt x="13663" y="3228"/>
                  </a:lnTo>
                  <a:lnTo>
                    <a:pt x="11308" y="5380"/>
                  </a:lnTo>
                  <a:lnTo>
                    <a:pt x="9705" y="6740"/>
                  </a:lnTo>
                  <a:lnTo>
                    <a:pt x="8081" y="8100"/>
                  </a:lnTo>
                  <a:lnTo>
                    <a:pt x="6213" y="9704"/>
                  </a:lnTo>
                  <a:lnTo>
                    <a:pt x="4548" y="11206"/>
                  </a:lnTo>
                  <a:lnTo>
                    <a:pt x="3513" y="12120"/>
                  </a:lnTo>
                  <a:lnTo>
                    <a:pt x="2620" y="12912"/>
                  </a:lnTo>
                  <a:lnTo>
                    <a:pt x="1462" y="13988"/>
                  </a:lnTo>
                  <a:lnTo>
                    <a:pt x="305" y="15084"/>
                  </a:lnTo>
                  <a:lnTo>
                    <a:pt x="183" y="15185"/>
                  </a:lnTo>
                  <a:lnTo>
                    <a:pt x="82" y="15287"/>
                  </a:lnTo>
                  <a:lnTo>
                    <a:pt x="1" y="15409"/>
                  </a:lnTo>
                  <a:lnTo>
                    <a:pt x="82" y="15632"/>
                  </a:lnTo>
                  <a:lnTo>
                    <a:pt x="204" y="15693"/>
                  </a:lnTo>
                  <a:lnTo>
                    <a:pt x="813" y="15855"/>
                  </a:lnTo>
                  <a:lnTo>
                    <a:pt x="1422" y="16018"/>
                  </a:lnTo>
                  <a:lnTo>
                    <a:pt x="4771" y="16972"/>
                  </a:lnTo>
                  <a:lnTo>
                    <a:pt x="8142" y="17886"/>
                  </a:lnTo>
                  <a:lnTo>
                    <a:pt x="10192" y="18454"/>
                  </a:lnTo>
                  <a:lnTo>
                    <a:pt x="14252" y="19713"/>
                  </a:lnTo>
                  <a:lnTo>
                    <a:pt x="16282" y="20362"/>
                  </a:lnTo>
                  <a:lnTo>
                    <a:pt x="18759" y="21174"/>
                  </a:lnTo>
                  <a:lnTo>
                    <a:pt x="21236" y="21946"/>
                  </a:lnTo>
                  <a:lnTo>
                    <a:pt x="24362" y="22859"/>
                  </a:lnTo>
                  <a:lnTo>
                    <a:pt x="27489" y="23793"/>
                  </a:lnTo>
                  <a:lnTo>
                    <a:pt x="33356" y="25661"/>
                  </a:lnTo>
                  <a:lnTo>
                    <a:pt x="39202" y="27549"/>
                  </a:lnTo>
                  <a:lnTo>
                    <a:pt x="41334" y="28219"/>
                  </a:lnTo>
                  <a:lnTo>
                    <a:pt x="43466" y="28848"/>
                  </a:lnTo>
                  <a:lnTo>
                    <a:pt x="43790" y="28929"/>
                  </a:lnTo>
                  <a:lnTo>
                    <a:pt x="44115" y="29011"/>
                  </a:lnTo>
                  <a:lnTo>
                    <a:pt x="44257" y="29031"/>
                  </a:lnTo>
                  <a:lnTo>
                    <a:pt x="44379" y="28950"/>
                  </a:lnTo>
                  <a:lnTo>
                    <a:pt x="44420" y="28848"/>
                  </a:lnTo>
                  <a:lnTo>
                    <a:pt x="44379" y="28686"/>
                  </a:lnTo>
                  <a:lnTo>
                    <a:pt x="44318" y="28605"/>
                  </a:lnTo>
                  <a:lnTo>
                    <a:pt x="44156" y="28442"/>
                  </a:lnTo>
                  <a:lnTo>
                    <a:pt x="41842" y="25945"/>
                  </a:lnTo>
                  <a:lnTo>
                    <a:pt x="39507" y="23468"/>
                  </a:lnTo>
                  <a:lnTo>
                    <a:pt x="35589" y="19307"/>
                  </a:lnTo>
                  <a:lnTo>
                    <a:pt x="31691" y="15125"/>
                  </a:lnTo>
                  <a:lnTo>
                    <a:pt x="28301" y="11491"/>
                  </a:lnTo>
                  <a:lnTo>
                    <a:pt x="24849" y="7918"/>
                  </a:lnTo>
                  <a:lnTo>
                    <a:pt x="23388" y="6395"/>
                  </a:lnTo>
                  <a:lnTo>
                    <a:pt x="21946" y="4832"/>
                  </a:lnTo>
                  <a:lnTo>
                    <a:pt x="19815" y="2538"/>
                  </a:lnTo>
                  <a:lnTo>
                    <a:pt x="17683" y="203"/>
                  </a:lnTo>
                  <a:lnTo>
                    <a:pt x="17622" y="142"/>
                  </a:lnTo>
                  <a:lnTo>
                    <a:pt x="17582" y="102"/>
                  </a:lnTo>
                  <a:lnTo>
                    <a:pt x="174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8" name="Google Shape;2478;p29"/>
            <p:cNvSpPr/>
            <p:nvPr/>
          </p:nvSpPr>
          <p:spPr>
            <a:xfrm>
              <a:off x="3173300" y="648200"/>
              <a:ext cx="965350" cy="297950"/>
            </a:xfrm>
            <a:custGeom>
              <a:avLst/>
              <a:gdLst/>
              <a:ahLst/>
              <a:cxnLst/>
              <a:rect l="l" t="t" r="r" b="b"/>
              <a:pathLst>
                <a:path w="38614" h="11918" extrusionOk="0">
                  <a:moveTo>
                    <a:pt x="203" y="0"/>
                  </a:moveTo>
                  <a:lnTo>
                    <a:pt x="0" y="61"/>
                  </a:lnTo>
                  <a:lnTo>
                    <a:pt x="41" y="183"/>
                  </a:lnTo>
                  <a:lnTo>
                    <a:pt x="203" y="325"/>
                  </a:lnTo>
                  <a:lnTo>
                    <a:pt x="508" y="406"/>
                  </a:lnTo>
                  <a:lnTo>
                    <a:pt x="711" y="447"/>
                  </a:lnTo>
                  <a:lnTo>
                    <a:pt x="19266" y="6111"/>
                  </a:lnTo>
                  <a:lnTo>
                    <a:pt x="37862" y="11775"/>
                  </a:lnTo>
                  <a:lnTo>
                    <a:pt x="38146" y="11856"/>
                  </a:lnTo>
                  <a:lnTo>
                    <a:pt x="38430" y="11917"/>
                  </a:lnTo>
                  <a:lnTo>
                    <a:pt x="38491" y="11897"/>
                  </a:lnTo>
                  <a:lnTo>
                    <a:pt x="38572" y="11877"/>
                  </a:lnTo>
                  <a:lnTo>
                    <a:pt x="38613" y="11856"/>
                  </a:lnTo>
                  <a:lnTo>
                    <a:pt x="38593" y="11816"/>
                  </a:lnTo>
                  <a:lnTo>
                    <a:pt x="38572" y="11775"/>
                  </a:lnTo>
                  <a:lnTo>
                    <a:pt x="38532" y="11714"/>
                  </a:lnTo>
                  <a:lnTo>
                    <a:pt x="38268" y="11613"/>
                  </a:lnTo>
                  <a:lnTo>
                    <a:pt x="37984" y="11511"/>
                  </a:lnTo>
                  <a:lnTo>
                    <a:pt x="19367" y="5847"/>
                  </a:lnTo>
                  <a:lnTo>
                    <a:pt x="751" y="183"/>
                  </a:lnTo>
                  <a:lnTo>
                    <a:pt x="569" y="10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479" name="Google Shape;2479;p29"/>
          <p:cNvSpPr/>
          <p:nvPr/>
        </p:nvSpPr>
        <p:spPr>
          <a:xfrm rot="-2700000">
            <a:off x="2108099" y="3859412"/>
            <a:ext cx="1171140" cy="335366"/>
          </a:xfrm>
          <a:custGeom>
            <a:avLst/>
            <a:gdLst/>
            <a:ahLst/>
            <a:cxnLst/>
            <a:rect l="l" t="t" r="r" b="b"/>
            <a:pathLst>
              <a:path w="35386" h="10132" extrusionOk="0">
                <a:moveTo>
                  <a:pt x="34289" y="346"/>
                </a:moveTo>
                <a:lnTo>
                  <a:pt x="34391" y="488"/>
                </a:lnTo>
                <a:lnTo>
                  <a:pt x="34391" y="589"/>
                </a:lnTo>
                <a:lnTo>
                  <a:pt x="34391" y="671"/>
                </a:lnTo>
                <a:lnTo>
                  <a:pt x="34289" y="792"/>
                </a:lnTo>
                <a:lnTo>
                  <a:pt x="34228" y="813"/>
                </a:lnTo>
                <a:lnTo>
                  <a:pt x="34066" y="853"/>
                </a:lnTo>
                <a:lnTo>
                  <a:pt x="33904" y="874"/>
                </a:lnTo>
                <a:lnTo>
                  <a:pt x="32300" y="995"/>
                </a:lnTo>
                <a:lnTo>
                  <a:pt x="30696" y="1097"/>
                </a:lnTo>
                <a:lnTo>
                  <a:pt x="29417" y="1158"/>
                </a:lnTo>
                <a:lnTo>
                  <a:pt x="28138" y="1199"/>
                </a:lnTo>
                <a:lnTo>
                  <a:pt x="27021" y="1280"/>
                </a:lnTo>
                <a:lnTo>
                  <a:pt x="25905" y="1402"/>
                </a:lnTo>
                <a:lnTo>
                  <a:pt x="24403" y="1584"/>
                </a:lnTo>
                <a:lnTo>
                  <a:pt x="21378" y="1889"/>
                </a:lnTo>
                <a:lnTo>
                  <a:pt x="19855" y="1990"/>
                </a:lnTo>
                <a:lnTo>
                  <a:pt x="17987" y="2092"/>
                </a:lnTo>
                <a:lnTo>
                  <a:pt x="16140" y="2234"/>
                </a:lnTo>
                <a:lnTo>
                  <a:pt x="14191" y="2376"/>
                </a:lnTo>
                <a:lnTo>
                  <a:pt x="12242" y="2498"/>
                </a:lnTo>
                <a:lnTo>
                  <a:pt x="10862" y="2599"/>
                </a:lnTo>
                <a:lnTo>
                  <a:pt x="9501" y="2721"/>
                </a:lnTo>
                <a:lnTo>
                  <a:pt x="8791" y="2762"/>
                </a:lnTo>
                <a:lnTo>
                  <a:pt x="8080" y="2823"/>
                </a:lnTo>
                <a:lnTo>
                  <a:pt x="5888" y="3066"/>
                </a:lnTo>
                <a:lnTo>
                  <a:pt x="3695" y="3330"/>
                </a:lnTo>
                <a:lnTo>
                  <a:pt x="2132" y="3493"/>
                </a:lnTo>
                <a:lnTo>
                  <a:pt x="569" y="3675"/>
                </a:lnTo>
                <a:lnTo>
                  <a:pt x="467" y="3675"/>
                </a:lnTo>
                <a:lnTo>
                  <a:pt x="325" y="3553"/>
                </a:lnTo>
                <a:lnTo>
                  <a:pt x="325" y="3472"/>
                </a:lnTo>
                <a:lnTo>
                  <a:pt x="305" y="3290"/>
                </a:lnTo>
                <a:lnTo>
                  <a:pt x="407" y="3087"/>
                </a:lnTo>
                <a:lnTo>
                  <a:pt x="508" y="3046"/>
                </a:lnTo>
                <a:lnTo>
                  <a:pt x="1056" y="2965"/>
                </a:lnTo>
                <a:lnTo>
                  <a:pt x="1604" y="2904"/>
                </a:lnTo>
                <a:lnTo>
                  <a:pt x="3025" y="2782"/>
                </a:lnTo>
                <a:lnTo>
                  <a:pt x="4467" y="2640"/>
                </a:lnTo>
                <a:lnTo>
                  <a:pt x="5644" y="2498"/>
                </a:lnTo>
                <a:lnTo>
                  <a:pt x="6822" y="2376"/>
                </a:lnTo>
                <a:lnTo>
                  <a:pt x="8222" y="2234"/>
                </a:lnTo>
                <a:lnTo>
                  <a:pt x="11897" y="1848"/>
                </a:lnTo>
                <a:lnTo>
                  <a:pt x="15572" y="1584"/>
                </a:lnTo>
                <a:lnTo>
                  <a:pt x="18028" y="1422"/>
                </a:lnTo>
                <a:lnTo>
                  <a:pt x="20484" y="1259"/>
                </a:lnTo>
                <a:lnTo>
                  <a:pt x="22048" y="1117"/>
                </a:lnTo>
                <a:lnTo>
                  <a:pt x="23631" y="995"/>
                </a:lnTo>
                <a:lnTo>
                  <a:pt x="26311" y="752"/>
                </a:lnTo>
                <a:lnTo>
                  <a:pt x="28991" y="589"/>
                </a:lnTo>
                <a:lnTo>
                  <a:pt x="31163" y="488"/>
                </a:lnTo>
                <a:lnTo>
                  <a:pt x="33355" y="346"/>
                </a:lnTo>
                <a:close/>
                <a:moveTo>
                  <a:pt x="34289" y="1138"/>
                </a:moveTo>
                <a:lnTo>
                  <a:pt x="34431" y="1259"/>
                </a:lnTo>
                <a:lnTo>
                  <a:pt x="34472" y="1381"/>
                </a:lnTo>
                <a:lnTo>
                  <a:pt x="34533" y="1767"/>
                </a:lnTo>
                <a:lnTo>
                  <a:pt x="34573" y="2132"/>
                </a:lnTo>
                <a:lnTo>
                  <a:pt x="34797" y="4345"/>
                </a:lnTo>
                <a:lnTo>
                  <a:pt x="34959" y="6538"/>
                </a:lnTo>
                <a:lnTo>
                  <a:pt x="34959" y="6720"/>
                </a:lnTo>
                <a:lnTo>
                  <a:pt x="34858" y="6863"/>
                </a:lnTo>
                <a:lnTo>
                  <a:pt x="34695" y="6903"/>
                </a:lnTo>
                <a:lnTo>
                  <a:pt x="34310" y="6944"/>
                </a:lnTo>
                <a:lnTo>
                  <a:pt x="33944" y="6964"/>
                </a:lnTo>
                <a:lnTo>
                  <a:pt x="33660" y="6964"/>
                </a:lnTo>
                <a:lnTo>
                  <a:pt x="33335" y="6842"/>
                </a:lnTo>
                <a:lnTo>
                  <a:pt x="33193" y="6639"/>
                </a:lnTo>
                <a:lnTo>
                  <a:pt x="33173" y="6457"/>
                </a:lnTo>
                <a:lnTo>
                  <a:pt x="33112" y="6396"/>
                </a:lnTo>
                <a:lnTo>
                  <a:pt x="33031" y="6375"/>
                </a:lnTo>
                <a:lnTo>
                  <a:pt x="32949" y="6416"/>
                </a:lnTo>
                <a:lnTo>
                  <a:pt x="32909" y="6517"/>
                </a:lnTo>
                <a:lnTo>
                  <a:pt x="32909" y="6619"/>
                </a:lnTo>
                <a:lnTo>
                  <a:pt x="32929" y="6842"/>
                </a:lnTo>
                <a:lnTo>
                  <a:pt x="32868" y="6944"/>
                </a:lnTo>
                <a:lnTo>
                  <a:pt x="32645" y="7066"/>
                </a:lnTo>
                <a:lnTo>
                  <a:pt x="32381" y="7066"/>
                </a:lnTo>
                <a:lnTo>
                  <a:pt x="31630" y="7126"/>
                </a:lnTo>
                <a:lnTo>
                  <a:pt x="30858" y="7248"/>
                </a:lnTo>
                <a:lnTo>
                  <a:pt x="30737" y="7269"/>
                </a:lnTo>
                <a:lnTo>
                  <a:pt x="30615" y="7147"/>
                </a:lnTo>
                <a:lnTo>
                  <a:pt x="30574" y="7005"/>
                </a:lnTo>
                <a:lnTo>
                  <a:pt x="30534" y="6660"/>
                </a:lnTo>
                <a:lnTo>
                  <a:pt x="30473" y="6314"/>
                </a:lnTo>
                <a:lnTo>
                  <a:pt x="30432" y="6233"/>
                </a:lnTo>
                <a:lnTo>
                  <a:pt x="30351" y="6193"/>
                </a:lnTo>
                <a:lnTo>
                  <a:pt x="30270" y="6193"/>
                </a:lnTo>
                <a:lnTo>
                  <a:pt x="30188" y="6274"/>
                </a:lnTo>
                <a:lnTo>
                  <a:pt x="30188" y="6355"/>
                </a:lnTo>
                <a:lnTo>
                  <a:pt x="30188" y="6660"/>
                </a:lnTo>
                <a:lnTo>
                  <a:pt x="30229" y="6984"/>
                </a:lnTo>
                <a:lnTo>
                  <a:pt x="30229" y="7147"/>
                </a:lnTo>
                <a:lnTo>
                  <a:pt x="30107" y="7289"/>
                </a:lnTo>
                <a:lnTo>
                  <a:pt x="29945" y="7329"/>
                </a:lnTo>
                <a:lnTo>
                  <a:pt x="29315" y="7411"/>
                </a:lnTo>
                <a:lnTo>
                  <a:pt x="28686" y="7492"/>
                </a:lnTo>
                <a:lnTo>
                  <a:pt x="28564" y="7512"/>
                </a:lnTo>
                <a:lnTo>
                  <a:pt x="28442" y="7370"/>
                </a:lnTo>
                <a:lnTo>
                  <a:pt x="28422" y="7269"/>
                </a:lnTo>
                <a:lnTo>
                  <a:pt x="28382" y="7025"/>
                </a:lnTo>
                <a:lnTo>
                  <a:pt x="28361" y="6822"/>
                </a:lnTo>
                <a:lnTo>
                  <a:pt x="28341" y="6741"/>
                </a:lnTo>
                <a:lnTo>
                  <a:pt x="28260" y="6619"/>
                </a:lnTo>
                <a:lnTo>
                  <a:pt x="28179" y="6619"/>
                </a:lnTo>
                <a:lnTo>
                  <a:pt x="28097" y="6639"/>
                </a:lnTo>
                <a:lnTo>
                  <a:pt x="28036" y="6761"/>
                </a:lnTo>
                <a:lnTo>
                  <a:pt x="28036" y="6883"/>
                </a:lnTo>
                <a:lnTo>
                  <a:pt x="28057" y="7106"/>
                </a:lnTo>
                <a:lnTo>
                  <a:pt x="28077" y="7309"/>
                </a:lnTo>
                <a:lnTo>
                  <a:pt x="28077" y="7411"/>
                </a:lnTo>
                <a:lnTo>
                  <a:pt x="27996" y="7533"/>
                </a:lnTo>
                <a:lnTo>
                  <a:pt x="27915" y="7553"/>
                </a:lnTo>
                <a:lnTo>
                  <a:pt x="27184" y="7675"/>
                </a:lnTo>
                <a:lnTo>
                  <a:pt x="26453" y="7695"/>
                </a:lnTo>
                <a:lnTo>
                  <a:pt x="26372" y="7675"/>
                </a:lnTo>
                <a:lnTo>
                  <a:pt x="26250" y="7573"/>
                </a:lnTo>
                <a:lnTo>
                  <a:pt x="26250" y="7492"/>
                </a:lnTo>
                <a:lnTo>
                  <a:pt x="26209" y="7106"/>
                </a:lnTo>
                <a:lnTo>
                  <a:pt x="26169" y="6741"/>
                </a:lnTo>
                <a:lnTo>
                  <a:pt x="26128" y="6639"/>
                </a:lnTo>
                <a:lnTo>
                  <a:pt x="26027" y="6619"/>
                </a:lnTo>
                <a:lnTo>
                  <a:pt x="25925" y="6660"/>
                </a:lnTo>
                <a:lnTo>
                  <a:pt x="25905" y="6741"/>
                </a:lnTo>
                <a:lnTo>
                  <a:pt x="25885" y="7126"/>
                </a:lnTo>
                <a:lnTo>
                  <a:pt x="25885" y="7512"/>
                </a:lnTo>
                <a:lnTo>
                  <a:pt x="25885" y="7614"/>
                </a:lnTo>
                <a:lnTo>
                  <a:pt x="25763" y="7736"/>
                </a:lnTo>
                <a:lnTo>
                  <a:pt x="25661" y="7756"/>
                </a:lnTo>
                <a:lnTo>
                  <a:pt x="23895" y="7918"/>
                </a:lnTo>
                <a:lnTo>
                  <a:pt x="23794" y="7918"/>
                </a:lnTo>
                <a:lnTo>
                  <a:pt x="23651" y="7796"/>
                </a:lnTo>
                <a:lnTo>
                  <a:pt x="23631" y="7715"/>
                </a:lnTo>
                <a:lnTo>
                  <a:pt x="23591" y="7451"/>
                </a:lnTo>
                <a:lnTo>
                  <a:pt x="23550" y="7208"/>
                </a:lnTo>
                <a:lnTo>
                  <a:pt x="23509" y="7106"/>
                </a:lnTo>
                <a:lnTo>
                  <a:pt x="23428" y="7086"/>
                </a:lnTo>
                <a:lnTo>
                  <a:pt x="23367" y="7086"/>
                </a:lnTo>
                <a:lnTo>
                  <a:pt x="23266" y="7167"/>
                </a:lnTo>
                <a:lnTo>
                  <a:pt x="23266" y="7248"/>
                </a:lnTo>
                <a:lnTo>
                  <a:pt x="23286" y="7472"/>
                </a:lnTo>
                <a:lnTo>
                  <a:pt x="23306" y="7695"/>
                </a:lnTo>
                <a:lnTo>
                  <a:pt x="23306" y="7837"/>
                </a:lnTo>
                <a:lnTo>
                  <a:pt x="23184" y="7979"/>
                </a:lnTo>
                <a:lnTo>
                  <a:pt x="23022" y="7999"/>
                </a:lnTo>
                <a:lnTo>
                  <a:pt x="22352" y="8060"/>
                </a:lnTo>
                <a:lnTo>
                  <a:pt x="21682" y="8101"/>
                </a:lnTo>
                <a:lnTo>
                  <a:pt x="21581" y="8121"/>
                </a:lnTo>
                <a:lnTo>
                  <a:pt x="21439" y="7999"/>
                </a:lnTo>
                <a:lnTo>
                  <a:pt x="21418" y="7898"/>
                </a:lnTo>
                <a:lnTo>
                  <a:pt x="21398" y="7553"/>
                </a:lnTo>
                <a:lnTo>
                  <a:pt x="21357" y="7208"/>
                </a:lnTo>
                <a:lnTo>
                  <a:pt x="21317" y="7086"/>
                </a:lnTo>
                <a:lnTo>
                  <a:pt x="21256" y="6964"/>
                </a:lnTo>
                <a:lnTo>
                  <a:pt x="21236" y="6944"/>
                </a:lnTo>
                <a:lnTo>
                  <a:pt x="21195" y="6944"/>
                </a:lnTo>
                <a:lnTo>
                  <a:pt x="21134" y="6923"/>
                </a:lnTo>
                <a:lnTo>
                  <a:pt x="21093" y="6984"/>
                </a:lnTo>
                <a:lnTo>
                  <a:pt x="21033" y="7329"/>
                </a:lnTo>
                <a:lnTo>
                  <a:pt x="21053" y="7675"/>
                </a:lnTo>
                <a:lnTo>
                  <a:pt x="21073" y="7959"/>
                </a:lnTo>
                <a:lnTo>
                  <a:pt x="20890" y="8182"/>
                </a:lnTo>
                <a:lnTo>
                  <a:pt x="20586" y="8243"/>
                </a:lnTo>
                <a:lnTo>
                  <a:pt x="19855" y="8345"/>
                </a:lnTo>
                <a:lnTo>
                  <a:pt x="18982" y="8345"/>
                </a:lnTo>
                <a:lnTo>
                  <a:pt x="18860" y="8223"/>
                </a:lnTo>
                <a:lnTo>
                  <a:pt x="18840" y="8081"/>
                </a:lnTo>
                <a:lnTo>
                  <a:pt x="18820" y="7898"/>
                </a:lnTo>
                <a:lnTo>
                  <a:pt x="18799" y="7695"/>
                </a:lnTo>
                <a:lnTo>
                  <a:pt x="18759" y="7614"/>
                </a:lnTo>
                <a:lnTo>
                  <a:pt x="18657" y="7593"/>
                </a:lnTo>
                <a:lnTo>
                  <a:pt x="18576" y="7634"/>
                </a:lnTo>
                <a:lnTo>
                  <a:pt x="18535" y="7736"/>
                </a:lnTo>
                <a:lnTo>
                  <a:pt x="18515" y="7817"/>
                </a:lnTo>
                <a:lnTo>
                  <a:pt x="18515" y="7918"/>
                </a:lnTo>
                <a:lnTo>
                  <a:pt x="18475" y="8243"/>
                </a:lnTo>
                <a:lnTo>
                  <a:pt x="18272" y="8446"/>
                </a:lnTo>
                <a:lnTo>
                  <a:pt x="17987" y="8466"/>
                </a:lnTo>
                <a:lnTo>
                  <a:pt x="16323" y="8588"/>
                </a:lnTo>
                <a:lnTo>
                  <a:pt x="16181" y="8588"/>
                </a:lnTo>
                <a:lnTo>
                  <a:pt x="16038" y="8507"/>
                </a:lnTo>
                <a:lnTo>
                  <a:pt x="15998" y="8365"/>
                </a:lnTo>
                <a:lnTo>
                  <a:pt x="15957" y="8060"/>
                </a:lnTo>
                <a:lnTo>
                  <a:pt x="15937" y="7736"/>
                </a:lnTo>
                <a:lnTo>
                  <a:pt x="15917" y="7614"/>
                </a:lnTo>
                <a:lnTo>
                  <a:pt x="15896" y="7472"/>
                </a:lnTo>
                <a:lnTo>
                  <a:pt x="15856" y="7390"/>
                </a:lnTo>
                <a:lnTo>
                  <a:pt x="15775" y="7370"/>
                </a:lnTo>
                <a:lnTo>
                  <a:pt x="15673" y="7390"/>
                </a:lnTo>
                <a:lnTo>
                  <a:pt x="15632" y="7472"/>
                </a:lnTo>
                <a:lnTo>
                  <a:pt x="15592" y="7736"/>
                </a:lnTo>
                <a:lnTo>
                  <a:pt x="15632" y="7979"/>
                </a:lnTo>
                <a:lnTo>
                  <a:pt x="15632" y="8142"/>
                </a:lnTo>
                <a:lnTo>
                  <a:pt x="15653" y="8304"/>
                </a:lnTo>
                <a:lnTo>
                  <a:pt x="15653" y="8466"/>
                </a:lnTo>
                <a:lnTo>
                  <a:pt x="15531" y="8629"/>
                </a:lnTo>
                <a:lnTo>
                  <a:pt x="15389" y="8649"/>
                </a:lnTo>
                <a:lnTo>
                  <a:pt x="15064" y="8690"/>
                </a:lnTo>
                <a:lnTo>
                  <a:pt x="14759" y="8710"/>
                </a:lnTo>
                <a:lnTo>
                  <a:pt x="14150" y="8751"/>
                </a:lnTo>
                <a:lnTo>
                  <a:pt x="13541" y="8791"/>
                </a:lnTo>
                <a:lnTo>
                  <a:pt x="13399" y="8791"/>
                </a:lnTo>
                <a:lnTo>
                  <a:pt x="13277" y="8690"/>
                </a:lnTo>
                <a:lnTo>
                  <a:pt x="13237" y="8548"/>
                </a:lnTo>
                <a:lnTo>
                  <a:pt x="13217" y="8324"/>
                </a:lnTo>
                <a:lnTo>
                  <a:pt x="13156" y="8101"/>
                </a:lnTo>
                <a:lnTo>
                  <a:pt x="13115" y="8020"/>
                </a:lnTo>
                <a:lnTo>
                  <a:pt x="13034" y="7999"/>
                </a:lnTo>
                <a:lnTo>
                  <a:pt x="12932" y="8040"/>
                </a:lnTo>
                <a:lnTo>
                  <a:pt x="12892" y="8121"/>
                </a:lnTo>
                <a:lnTo>
                  <a:pt x="12871" y="8284"/>
                </a:lnTo>
                <a:lnTo>
                  <a:pt x="12892" y="8446"/>
                </a:lnTo>
                <a:lnTo>
                  <a:pt x="12912" y="8690"/>
                </a:lnTo>
                <a:lnTo>
                  <a:pt x="12790" y="8852"/>
                </a:lnTo>
                <a:lnTo>
                  <a:pt x="12567" y="8872"/>
                </a:lnTo>
                <a:lnTo>
                  <a:pt x="11674" y="8974"/>
                </a:lnTo>
                <a:lnTo>
                  <a:pt x="10780" y="9055"/>
                </a:lnTo>
                <a:lnTo>
                  <a:pt x="10598" y="9055"/>
                </a:lnTo>
                <a:lnTo>
                  <a:pt x="10456" y="8933"/>
                </a:lnTo>
                <a:lnTo>
                  <a:pt x="10435" y="8730"/>
                </a:lnTo>
                <a:lnTo>
                  <a:pt x="10395" y="8487"/>
                </a:lnTo>
                <a:lnTo>
                  <a:pt x="10374" y="8223"/>
                </a:lnTo>
                <a:lnTo>
                  <a:pt x="10354" y="8162"/>
                </a:lnTo>
                <a:lnTo>
                  <a:pt x="10314" y="8060"/>
                </a:lnTo>
                <a:lnTo>
                  <a:pt x="10232" y="8040"/>
                </a:lnTo>
                <a:lnTo>
                  <a:pt x="10131" y="8060"/>
                </a:lnTo>
                <a:lnTo>
                  <a:pt x="10070" y="8182"/>
                </a:lnTo>
                <a:lnTo>
                  <a:pt x="10070" y="8263"/>
                </a:lnTo>
                <a:lnTo>
                  <a:pt x="10050" y="8588"/>
                </a:lnTo>
                <a:lnTo>
                  <a:pt x="10070" y="8913"/>
                </a:lnTo>
                <a:lnTo>
                  <a:pt x="10070" y="8994"/>
                </a:lnTo>
                <a:lnTo>
                  <a:pt x="9968" y="9116"/>
                </a:lnTo>
                <a:lnTo>
                  <a:pt x="9887" y="9136"/>
                </a:lnTo>
                <a:lnTo>
                  <a:pt x="8994" y="9218"/>
                </a:lnTo>
                <a:lnTo>
                  <a:pt x="8080" y="9278"/>
                </a:lnTo>
                <a:lnTo>
                  <a:pt x="7999" y="9278"/>
                </a:lnTo>
                <a:lnTo>
                  <a:pt x="7898" y="9177"/>
                </a:lnTo>
                <a:lnTo>
                  <a:pt x="7877" y="9096"/>
                </a:lnTo>
                <a:lnTo>
                  <a:pt x="7857" y="8872"/>
                </a:lnTo>
                <a:lnTo>
                  <a:pt x="7796" y="8649"/>
                </a:lnTo>
                <a:lnTo>
                  <a:pt x="7756" y="8568"/>
                </a:lnTo>
                <a:lnTo>
                  <a:pt x="7654" y="8548"/>
                </a:lnTo>
                <a:lnTo>
                  <a:pt x="7553" y="8568"/>
                </a:lnTo>
                <a:lnTo>
                  <a:pt x="7532" y="8649"/>
                </a:lnTo>
                <a:lnTo>
                  <a:pt x="7532" y="9035"/>
                </a:lnTo>
                <a:lnTo>
                  <a:pt x="7532" y="9177"/>
                </a:lnTo>
                <a:lnTo>
                  <a:pt x="7431" y="9319"/>
                </a:lnTo>
                <a:lnTo>
                  <a:pt x="7309" y="9339"/>
                </a:lnTo>
                <a:lnTo>
                  <a:pt x="6497" y="9421"/>
                </a:lnTo>
                <a:lnTo>
                  <a:pt x="5705" y="9481"/>
                </a:lnTo>
                <a:lnTo>
                  <a:pt x="5583" y="9481"/>
                </a:lnTo>
                <a:lnTo>
                  <a:pt x="5462" y="9380"/>
                </a:lnTo>
                <a:lnTo>
                  <a:pt x="5441" y="9197"/>
                </a:lnTo>
                <a:lnTo>
                  <a:pt x="5401" y="8832"/>
                </a:lnTo>
                <a:lnTo>
                  <a:pt x="5340" y="8446"/>
                </a:lnTo>
                <a:lnTo>
                  <a:pt x="5299" y="8365"/>
                </a:lnTo>
                <a:lnTo>
                  <a:pt x="5198" y="8324"/>
                </a:lnTo>
                <a:lnTo>
                  <a:pt x="5137" y="8324"/>
                </a:lnTo>
                <a:lnTo>
                  <a:pt x="5055" y="8405"/>
                </a:lnTo>
                <a:lnTo>
                  <a:pt x="5035" y="8466"/>
                </a:lnTo>
                <a:lnTo>
                  <a:pt x="5055" y="8811"/>
                </a:lnTo>
                <a:lnTo>
                  <a:pt x="5076" y="9177"/>
                </a:lnTo>
                <a:lnTo>
                  <a:pt x="5076" y="9360"/>
                </a:lnTo>
                <a:lnTo>
                  <a:pt x="4934" y="9522"/>
                </a:lnTo>
                <a:lnTo>
                  <a:pt x="4771" y="9542"/>
                </a:lnTo>
                <a:lnTo>
                  <a:pt x="3797" y="9603"/>
                </a:lnTo>
                <a:lnTo>
                  <a:pt x="2843" y="9644"/>
                </a:lnTo>
                <a:lnTo>
                  <a:pt x="2782" y="9644"/>
                </a:lnTo>
                <a:lnTo>
                  <a:pt x="2680" y="9583"/>
                </a:lnTo>
                <a:lnTo>
                  <a:pt x="2660" y="9502"/>
                </a:lnTo>
                <a:lnTo>
                  <a:pt x="2619" y="9218"/>
                </a:lnTo>
                <a:lnTo>
                  <a:pt x="2558" y="8954"/>
                </a:lnTo>
                <a:lnTo>
                  <a:pt x="2518" y="8852"/>
                </a:lnTo>
                <a:lnTo>
                  <a:pt x="2416" y="8832"/>
                </a:lnTo>
                <a:lnTo>
                  <a:pt x="2355" y="8852"/>
                </a:lnTo>
                <a:lnTo>
                  <a:pt x="2295" y="8933"/>
                </a:lnTo>
                <a:lnTo>
                  <a:pt x="2274" y="9015"/>
                </a:lnTo>
                <a:lnTo>
                  <a:pt x="2295" y="9258"/>
                </a:lnTo>
                <a:lnTo>
                  <a:pt x="2315" y="9522"/>
                </a:lnTo>
                <a:lnTo>
                  <a:pt x="2315" y="9603"/>
                </a:lnTo>
                <a:lnTo>
                  <a:pt x="2193" y="9725"/>
                </a:lnTo>
                <a:lnTo>
                  <a:pt x="2112" y="9725"/>
                </a:lnTo>
                <a:lnTo>
                  <a:pt x="1381" y="9766"/>
                </a:lnTo>
                <a:lnTo>
                  <a:pt x="650" y="9786"/>
                </a:lnTo>
                <a:lnTo>
                  <a:pt x="528" y="9745"/>
                </a:lnTo>
                <a:lnTo>
                  <a:pt x="488" y="9624"/>
                </a:lnTo>
                <a:lnTo>
                  <a:pt x="467" y="9502"/>
                </a:lnTo>
                <a:lnTo>
                  <a:pt x="467" y="9360"/>
                </a:lnTo>
                <a:lnTo>
                  <a:pt x="427" y="7573"/>
                </a:lnTo>
                <a:lnTo>
                  <a:pt x="366" y="5787"/>
                </a:lnTo>
                <a:lnTo>
                  <a:pt x="346" y="5076"/>
                </a:lnTo>
                <a:lnTo>
                  <a:pt x="325" y="4366"/>
                </a:lnTo>
                <a:lnTo>
                  <a:pt x="325" y="4162"/>
                </a:lnTo>
                <a:lnTo>
                  <a:pt x="488" y="4000"/>
                </a:lnTo>
                <a:lnTo>
                  <a:pt x="691" y="3959"/>
                </a:lnTo>
                <a:lnTo>
                  <a:pt x="1746" y="3838"/>
                </a:lnTo>
                <a:lnTo>
                  <a:pt x="2802" y="3716"/>
                </a:lnTo>
                <a:lnTo>
                  <a:pt x="5543" y="3411"/>
                </a:lnTo>
                <a:lnTo>
                  <a:pt x="8283" y="3107"/>
                </a:lnTo>
                <a:lnTo>
                  <a:pt x="9501" y="3005"/>
                </a:lnTo>
                <a:lnTo>
                  <a:pt x="10699" y="2924"/>
                </a:lnTo>
                <a:lnTo>
                  <a:pt x="13359" y="2741"/>
                </a:lnTo>
                <a:lnTo>
                  <a:pt x="15937" y="2599"/>
                </a:lnTo>
                <a:lnTo>
                  <a:pt x="17866" y="2457"/>
                </a:lnTo>
                <a:lnTo>
                  <a:pt x="19774" y="2315"/>
                </a:lnTo>
                <a:lnTo>
                  <a:pt x="21154" y="2234"/>
                </a:lnTo>
                <a:lnTo>
                  <a:pt x="22535" y="2112"/>
                </a:lnTo>
                <a:lnTo>
                  <a:pt x="24098" y="1950"/>
                </a:lnTo>
                <a:lnTo>
                  <a:pt x="25661" y="1767"/>
                </a:lnTo>
                <a:lnTo>
                  <a:pt x="27752" y="1564"/>
                </a:lnTo>
                <a:lnTo>
                  <a:pt x="29864" y="1462"/>
                </a:lnTo>
                <a:lnTo>
                  <a:pt x="31406" y="1402"/>
                </a:lnTo>
                <a:lnTo>
                  <a:pt x="32949" y="1259"/>
                </a:lnTo>
                <a:lnTo>
                  <a:pt x="33538" y="1199"/>
                </a:lnTo>
                <a:lnTo>
                  <a:pt x="34147" y="1158"/>
                </a:lnTo>
                <a:lnTo>
                  <a:pt x="34289" y="1138"/>
                </a:lnTo>
                <a:close/>
                <a:moveTo>
                  <a:pt x="34086" y="1"/>
                </a:moveTo>
                <a:lnTo>
                  <a:pt x="33782" y="21"/>
                </a:lnTo>
                <a:lnTo>
                  <a:pt x="33031" y="62"/>
                </a:lnTo>
                <a:lnTo>
                  <a:pt x="32300" y="123"/>
                </a:lnTo>
                <a:lnTo>
                  <a:pt x="31000" y="143"/>
                </a:lnTo>
                <a:lnTo>
                  <a:pt x="29681" y="224"/>
                </a:lnTo>
                <a:lnTo>
                  <a:pt x="27509" y="346"/>
                </a:lnTo>
                <a:lnTo>
                  <a:pt x="25336" y="549"/>
                </a:lnTo>
                <a:lnTo>
                  <a:pt x="24443" y="630"/>
                </a:lnTo>
                <a:lnTo>
                  <a:pt x="23550" y="711"/>
                </a:lnTo>
                <a:lnTo>
                  <a:pt x="22332" y="772"/>
                </a:lnTo>
                <a:lnTo>
                  <a:pt x="21134" y="874"/>
                </a:lnTo>
                <a:lnTo>
                  <a:pt x="19307" y="1016"/>
                </a:lnTo>
                <a:lnTo>
                  <a:pt x="17480" y="1158"/>
                </a:lnTo>
                <a:lnTo>
                  <a:pt x="14374" y="1341"/>
                </a:lnTo>
                <a:lnTo>
                  <a:pt x="11288" y="1625"/>
                </a:lnTo>
                <a:lnTo>
                  <a:pt x="11126" y="1665"/>
                </a:lnTo>
                <a:lnTo>
                  <a:pt x="10334" y="1665"/>
                </a:lnTo>
                <a:lnTo>
                  <a:pt x="9095" y="1828"/>
                </a:lnTo>
                <a:lnTo>
                  <a:pt x="8486" y="1889"/>
                </a:lnTo>
                <a:lnTo>
                  <a:pt x="6944" y="2011"/>
                </a:lnTo>
                <a:lnTo>
                  <a:pt x="5421" y="2193"/>
                </a:lnTo>
                <a:lnTo>
                  <a:pt x="5401" y="2193"/>
                </a:lnTo>
                <a:lnTo>
                  <a:pt x="4710" y="2254"/>
                </a:lnTo>
                <a:lnTo>
                  <a:pt x="1320" y="2599"/>
                </a:lnTo>
                <a:lnTo>
                  <a:pt x="813" y="2640"/>
                </a:lnTo>
                <a:lnTo>
                  <a:pt x="305" y="2701"/>
                </a:lnTo>
                <a:lnTo>
                  <a:pt x="183" y="2721"/>
                </a:lnTo>
                <a:lnTo>
                  <a:pt x="41" y="2863"/>
                </a:lnTo>
                <a:lnTo>
                  <a:pt x="21" y="2985"/>
                </a:lnTo>
                <a:lnTo>
                  <a:pt x="0" y="3188"/>
                </a:lnTo>
                <a:lnTo>
                  <a:pt x="0" y="3371"/>
                </a:lnTo>
                <a:lnTo>
                  <a:pt x="21" y="4589"/>
                </a:lnTo>
                <a:lnTo>
                  <a:pt x="41" y="5807"/>
                </a:lnTo>
                <a:lnTo>
                  <a:pt x="82" y="7126"/>
                </a:lnTo>
                <a:lnTo>
                  <a:pt x="102" y="8426"/>
                </a:lnTo>
                <a:lnTo>
                  <a:pt x="143" y="9136"/>
                </a:lnTo>
                <a:lnTo>
                  <a:pt x="203" y="9847"/>
                </a:lnTo>
                <a:lnTo>
                  <a:pt x="224" y="9989"/>
                </a:lnTo>
                <a:lnTo>
                  <a:pt x="407" y="10131"/>
                </a:lnTo>
                <a:lnTo>
                  <a:pt x="772" y="10131"/>
                </a:lnTo>
                <a:lnTo>
                  <a:pt x="995" y="10111"/>
                </a:lnTo>
                <a:lnTo>
                  <a:pt x="2092" y="10050"/>
                </a:lnTo>
                <a:lnTo>
                  <a:pt x="3167" y="9969"/>
                </a:lnTo>
                <a:lnTo>
                  <a:pt x="5380" y="9827"/>
                </a:lnTo>
                <a:lnTo>
                  <a:pt x="7593" y="9644"/>
                </a:lnTo>
                <a:lnTo>
                  <a:pt x="9664" y="9461"/>
                </a:lnTo>
                <a:lnTo>
                  <a:pt x="11735" y="9258"/>
                </a:lnTo>
                <a:lnTo>
                  <a:pt x="14232" y="9055"/>
                </a:lnTo>
                <a:lnTo>
                  <a:pt x="16708" y="8852"/>
                </a:lnTo>
                <a:lnTo>
                  <a:pt x="18414" y="8730"/>
                </a:lnTo>
                <a:lnTo>
                  <a:pt x="20099" y="8588"/>
                </a:lnTo>
                <a:lnTo>
                  <a:pt x="21723" y="8405"/>
                </a:lnTo>
                <a:lnTo>
                  <a:pt x="23367" y="8304"/>
                </a:lnTo>
                <a:lnTo>
                  <a:pt x="23672" y="8284"/>
                </a:lnTo>
                <a:lnTo>
                  <a:pt x="23997" y="8243"/>
                </a:lnTo>
                <a:lnTo>
                  <a:pt x="24281" y="8182"/>
                </a:lnTo>
                <a:lnTo>
                  <a:pt x="24565" y="8162"/>
                </a:lnTo>
                <a:lnTo>
                  <a:pt x="26717" y="8020"/>
                </a:lnTo>
                <a:lnTo>
                  <a:pt x="28849" y="7776"/>
                </a:lnTo>
                <a:lnTo>
                  <a:pt x="31711" y="7451"/>
                </a:lnTo>
                <a:lnTo>
                  <a:pt x="34594" y="7208"/>
                </a:lnTo>
                <a:lnTo>
                  <a:pt x="34898" y="7167"/>
                </a:lnTo>
                <a:lnTo>
                  <a:pt x="35223" y="7106"/>
                </a:lnTo>
                <a:lnTo>
                  <a:pt x="35284" y="7086"/>
                </a:lnTo>
                <a:lnTo>
                  <a:pt x="35386" y="6944"/>
                </a:lnTo>
                <a:lnTo>
                  <a:pt x="35386" y="6863"/>
                </a:lnTo>
                <a:lnTo>
                  <a:pt x="35284" y="5584"/>
                </a:lnTo>
                <a:lnTo>
                  <a:pt x="35203" y="4305"/>
                </a:lnTo>
                <a:lnTo>
                  <a:pt x="35040" y="2599"/>
                </a:lnTo>
                <a:lnTo>
                  <a:pt x="34797" y="874"/>
                </a:lnTo>
                <a:lnTo>
                  <a:pt x="34756" y="569"/>
                </a:lnTo>
                <a:lnTo>
                  <a:pt x="34675" y="204"/>
                </a:lnTo>
                <a:lnTo>
                  <a:pt x="34472" y="41"/>
                </a:lnTo>
                <a:lnTo>
                  <a:pt x="3408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0" name="Google Shape;2480;p29"/>
          <p:cNvSpPr/>
          <p:nvPr/>
        </p:nvSpPr>
        <p:spPr>
          <a:xfrm rot="-4602451">
            <a:off x="7324988" y="2827449"/>
            <a:ext cx="444591" cy="1312808"/>
          </a:xfrm>
          <a:custGeom>
            <a:avLst/>
            <a:gdLst/>
            <a:ahLst/>
            <a:cxnLst/>
            <a:rect l="l" t="t" r="r" b="b"/>
            <a:pathLst>
              <a:path w="11593" h="34228" extrusionOk="0">
                <a:moveTo>
                  <a:pt x="7512" y="244"/>
                </a:moveTo>
                <a:lnTo>
                  <a:pt x="7735" y="264"/>
                </a:lnTo>
                <a:lnTo>
                  <a:pt x="7837" y="264"/>
                </a:lnTo>
                <a:lnTo>
                  <a:pt x="7918" y="284"/>
                </a:lnTo>
                <a:lnTo>
                  <a:pt x="9217" y="568"/>
                </a:lnTo>
                <a:lnTo>
                  <a:pt x="10496" y="914"/>
                </a:lnTo>
                <a:lnTo>
                  <a:pt x="10699" y="995"/>
                </a:lnTo>
                <a:lnTo>
                  <a:pt x="10983" y="1340"/>
                </a:lnTo>
                <a:lnTo>
                  <a:pt x="11044" y="1563"/>
                </a:lnTo>
                <a:lnTo>
                  <a:pt x="11085" y="1847"/>
                </a:lnTo>
                <a:lnTo>
                  <a:pt x="11085" y="2132"/>
                </a:lnTo>
                <a:lnTo>
                  <a:pt x="11004" y="2923"/>
                </a:lnTo>
                <a:lnTo>
                  <a:pt x="10902" y="3675"/>
                </a:lnTo>
                <a:lnTo>
                  <a:pt x="10882" y="3776"/>
                </a:lnTo>
                <a:lnTo>
                  <a:pt x="10740" y="3878"/>
                </a:lnTo>
                <a:lnTo>
                  <a:pt x="10638" y="3878"/>
                </a:lnTo>
                <a:lnTo>
                  <a:pt x="10516" y="3837"/>
                </a:lnTo>
                <a:lnTo>
                  <a:pt x="10374" y="3796"/>
                </a:lnTo>
                <a:lnTo>
                  <a:pt x="9298" y="3512"/>
                </a:lnTo>
                <a:lnTo>
                  <a:pt x="8222" y="3289"/>
                </a:lnTo>
                <a:lnTo>
                  <a:pt x="7410" y="3106"/>
                </a:lnTo>
                <a:lnTo>
                  <a:pt x="6314" y="2802"/>
                </a:lnTo>
                <a:lnTo>
                  <a:pt x="6212" y="2761"/>
                </a:lnTo>
                <a:lnTo>
                  <a:pt x="6131" y="2619"/>
                </a:lnTo>
                <a:lnTo>
                  <a:pt x="6172" y="2517"/>
                </a:lnTo>
                <a:lnTo>
                  <a:pt x="6436" y="1766"/>
                </a:lnTo>
                <a:lnTo>
                  <a:pt x="6740" y="995"/>
                </a:lnTo>
                <a:lnTo>
                  <a:pt x="6822" y="792"/>
                </a:lnTo>
                <a:lnTo>
                  <a:pt x="6964" y="609"/>
                </a:lnTo>
                <a:lnTo>
                  <a:pt x="7106" y="426"/>
                </a:lnTo>
                <a:lnTo>
                  <a:pt x="7512" y="244"/>
                </a:lnTo>
                <a:close/>
                <a:moveTo>
                  <a:pt x="5746" y="2984"/>
                </a:moveTo>
                <a:lnTo>
                  <a:pt x="5969" y="3005"/>
                </a:lnTo>
                <a:lnTo>
                  <a:pt x="6355" y="3066"/>
                </a:lnTo>
                <a:lnTo>
                  <a:pt x="6720" y="3167"/>
                </a:lnTo>
                <a:lnTo>
                  <a:pt x="7837" y="3472"/>
                </a:lnTo>
                <a:lnTo>
                  <a:pt x="8973" y="3715"/>
                </a:lnTo>
                <a:lnTo>
                  <a:pt x="9826" y="3898"/>
                </a:lnTo>
                <a:lnTo>
                  <a:pt x="10658" y="4162"/>
                </a:lnTo>
                <a:lnTo>
                  <a:pt x="10821" y="4223"/>
                </a:lnTo>
                <a:lnTo>
                  <a:pt x="10963" y="4284"/>
                </a:lnTo>
                <a:lnTo>
                  <a:pt x="11186" y="4405"/>
                </a:lnTo>
                <a:lnTo>
                  <a:pt x="11349" y="4669"/>
                </a:lnTo>
                <a:lnTo>
                  <a:pt x="11308" y="4933"/>
                </a:lnTo>
                <a:lnTo>
                  <a:pt x="11267" y="5075"/>
                </a:lnTo>
                <a:lnTo>
                  <a:pt x="11207" y="5238"/>
                </a:lnTo>
                <a:lnTo>
                  <a:pt x="11085" y="5705"/>
                </a:lnTo>
                <a:lnTo>
                  <a:pt x="10801" y="5847"/>
                </a:lnTo>
                <a:lnTo>
                  <a:pt x="10374" y="5705"/>
                </a:lnTo>
                <a:lnTo>
                  <a:pt x="9258" y="5360"/>
                </a:lnTo>
                <a:lnTo>
                  <a:pt x="8507" y="5177"/>
                </a:lnTo>
                <a:lnTo>
                  <a:pt x="7004" y="4893"/>
                </a:lnTo>
                <a:lnTo>
                  <a:pt x="5563" y="4487"/>
                </a:lnTo>
                <a:lnTo>
                  <a:pt x="5360" y="4426"/>
                </a:lnTo>
                <a:lnTo>
                  <a:pt x="5238" y="4223"/>
                </a:lnTo>
                <a:lnTo>
                  <a:pt x="5279" y="4020"/>
                </a:lnTo>
                <a:lnTo>
                  <a:pt x="5360" y="3675"/>
                </a:lnTo>
                <a:lnTo>
                  <a:pt x="5461" y="3350"/>
                </a:lnTo>
                <a:lnTo>
                  <a:pt x="5522" y="3126"/>
                </a:lnTo>
                <a:lnTo>
                  <a:pt x="5746" y="2984"/>
                </a:lnTo>
                <a:close/>
                <a:moveTo>
                  <a:pt x="5522" y="4811"/>
                </a:moveTo>
                <a:lnTo>
                  <a:pt x="6131" y="4913"/>
                </a:lnTo>
                <a:lnTo>
                  <a:pt x="6720" y="5096"/>
                </a:lnTo>
                <a:lnTo>
                  <a:pt x="6801" y="5157"/>
                </a:lnTo>
                <a:lnTo>
                  <a:pt x="6801" y="5258"/>
                </a:lnTo>
                <a:lnTo>
                  <a:pt x="6781" y="5481"/>
                </a:lnTo>
                <a:lnTo>
                  <a:pt x="6720" y="5705"/>
                </a:lnTo>
                <a:lnTo>
                  <a:pt x="6415" y="6862"/>
                </a:lnTo>
                <a:lnTo>
                  <a:pt x="6131" y="8019"/>
                </a:lnTo>
                <a:lnTo>
                  <a:pt x="5238" y="11348"/>
                </a:lnTo>
                <a:lnTo>
                  <a:pt x="4345" y="14698"/>
                </a:lnTo>
                <a:lnTo>
                  <a:pt x="3715" y="17134"/>
                </a:lnTo>
                <a:lnTo>
                  <a:pt x="3086" y="19570"/>
                </a:lnTo>
                <a:lnTo>
                  <a:pt x="2579" y="21540"/>
                </a:lnTo>
                <a:lnTo>
                  <a:pt x="2071" y="23509"/>
                </a:lnTo>
                <a:lnTo>
                  <a:pt x="2010" y="23671"/>
                </a:lnTo>
                <a:lnTo>
                  <a:pt x="1848" y="23935"/>
                </a:lnTo>
                <a:lnTo>
                  <a:pt x="1726" y="24037"/>
                </a:lnTo>
                <a:lnTo>
                  <a:pt x="1198" y="24463"/>
                </a:lnTo>
                <a:lnTo>
                  <a:pt x="670" y="24889"/>
                </a:lnTo>
                <a:lnTo>
                  <a:pt x="630" y="24930"/>
                </a:lnTo>
                <a:lnTo>
                  <a:pt x="569" y="24910"/>
                </a:lnTo>
                <a:lnTo>
                  <a:pt x="488" y="24869"/>
                </a:lnTo>
                <a:lnTo>
                  <a:pt x="488" y="24768"/>
                </a:lnTo>
                <a:lnTo>
                  <a:pt x="528" y="24544"/>
                </a:lnTo>
                <a:lnTo>
                  <a:pt x="589" y="24321"/>
                </a:lnTo>
                <a:lnTo>
                  <a:pt x="2010" y="17926"/>
                </a:lnTo>
                <a:lnTo>
                  <a:pt x="3411" y="12445"/>
                </a:lnTo>
                <a:lnTo>
                  <a:pt x="3756" y="11024"/>
                </a:lnTo>
                <a:lnTo>
                  <a:pt x="4101" y="9623"/>
                </a:lnTo>
                <a:lnTo>
                  <a:pt x="4670" y="7430"/>
                </a:lnTo>
                <a:lnTo>
                  <a:pt x="5218" y="5238"/>
                </a:lnTo>
                <a:lnTo>
                  <a:pt x="5258" y="5116"/>
                </a:lnTo>
                <a:lnTo>
                  <a:pt x="5299" y="4994"/>
                </a:lnTo>
                <a:lnTo>
                  <a:pt x="5319" y="4913"/>
                </a:lnTo>
                <a:lnTo>
                  <a:pt x="5441" y="4811"/>
                </a:lnTo>
                <a:close/>
                <a:moveTo>
                  <a:pt x="7309" y="5217"/>
                </a:moveTo>
                <a:lnTo>
                  <a:pt x="8100" y="5360"/>
                </a:lnTo>
                <a:lnTo>
                  <a:pt x="8872" y="5603"/>
                </a:lnTo>
                <a:lnTo>
                  <a:pt x="8953" y="5644"/>
                </a:lnTo>
                <a:lnTo>
                  <a:pt x="9034" y="5786"/>
                </a:lnTo>
                <a:lnTo>
                  <a:pt x="9014" y="5867"/>
                </a:lnTo>
                <a:lnTo>
                  <a:pt x="9014" y="5948"/>
                </a:lnTo>
                <a:lnTo>
                  <a:pt x="8973" y="6050"/>
                </a:lnTo>
                <a:lnTo>
                  <a:pt x="8364" y="8466"/>
                </a:lnTo>
                <a:lnTo>
                  <a:pt x="7735" y="10861"/>
                </a:lnTo>
                <a:lnTo>
                  <a:pt x="7431" y="12120"/>
                </a:lnTo>
                <a:lnTo>
                  <a:pt x="7106" y="13379"/>
                </a:lnTo>
                <a:lnTo>
                  <a:pt x="6131" y="17195"/>
                </a:lnTo>
                <a:lnTo>
                  <a:pt x="5177" y="21012"/>
                </a:lnTo>
                <a:lnTo>
                  <a:pt x="4791" y="22453"/>
                </a:lnTo>
                <a:lnTo>
                  <a:pt x="4426" y="23895"/>
                </a:lnTo>
                <a:lnTo>
                  <a:pt x="4365" y="24077"/>
                </a:lnTo>
                <a:lnTo>
                  <a:pt x="4182" y="24362"/>
                </a:lnTo>
                <a:lnTo>
                  <a:pt x="4040" y="24483"/>
                </a:lnTo>
                <a:lnTo>
                  <a:pt x="3492" y="24930"/>
                </a:lnTo>
                <a:lnTo>
                  <a:pt x="2964" y="25417"/>
                </a:lnTo>
                <a:lnTo>
                  <a:pt x="2842" y="25559"/>
                </a:lnTo>
                <a:lnTo>
                  <a:pt x="2660" y="25620"/>
                </a:lnTo>
                <a:lnTo>
                  <a:pt x="2538" y="25478"/>
                </a:lnTo>
                <a:lnTo>
                  <a:pt x="2518" y="25295"/>
                </a:lnTo>
                <a:lnTo>
                  <a:pt x="2416" y="24585"/>
                </a:lnTo>
                <a:lnTo>
                  <a:pt x="2294" y="23895"/>
                </a:lnTo>
                <a:lnTo>
                  <a:pt x="2294" y="23631"/>
                </a:lnTo>
                <a:lnTo>
                  <a:pt x="2355" y="23387"/>
                </a:lnTo>
                <a:lnTo>
                  <a:pt x="2741" y="21844"/>
                </a:lnTo>
                <a:lnTo>
                  <a:pt x="3147" y="20322"/>
                </a:lnTo>
                <a:lnTo>
                  <a:pt x="3492" y="18982"/>
                </a:lnTo>
                <a:lnTo>
                  <a:pt x="3858" y="17642"/>
                </a:lnTo>
                <a:lnTo>
                  <a:pt x="4994" y="13216"/>
                </a:lnTo>
                <a:lnTo>
                  <a:pt x="6152" y="8811"/>
                </a:lnTo>
                <a:lnTo>
                  <a:pt x="6558" y="7227"/>
                </a:lnTo>
                <a:lnTo>
                  <a:pt x="6984" y="5623"/>
                </a:lnTo>
                <a:lnTo>
                  <a:pt x="7025" y="5502"/>
                </a:lnTo>
                <a:lnTo>
                  <a:pt x="7065" y="5380"/>
                </a:lnTo>
                <a:lnTo>
                  <a:pt x="7085" y="5299"/>
                </a:lnTo>
                <a:lnTo>
                  <a:pt x="7228" y="5217"/>
                </a:lnTo>
                <a:close/>
                <a:moveTo>
                  <a:pt x="9461" y="5766"/>
                </a:moveTo>
                <a:lnTo>
                  <a:pt x="9542" y="5786"/>
                </a:lnTo>
                <a:lnTo>
                  <a:pt x="9603" y="5806"/>
                </a:lnTo>
                <a:lnTo>
                  <a:pt x="9664" y="5806"/>
                </a:lnTo>
                <a:lnTo>
                  <a:pt x="10090" y="5908"/>
                </a:lnTo>
                <a:lnTo>
                  <a:pt x="10557" y="6029"/>
                </a:lnTo>
                <a:lnTo>
                  <a:pt x="10638" y="6375"/>
                </a:lnTo>
                <a:lnTo>
                  <a:pt x="10455" y="7024"/>
                </a:lnTo>
                <a:lnTo>
                  <a:pt x="9501" y="10942"/>
                </a:lnTo>
                <a:lnTo>
                  <a:pt x="8425" y="14840"/>
                </a:lnTo>
                <a:lnTo>
                  <a:pt x="7816" y="17155"/>
                </a:lnTo>
                <a:lnTo>
                  <a:pt x="7228" y="19449"/>
                </a:lnTo>
                <a:lnTo>
                  <a:pt x="6801" y="21012"/>
                </a:lnTo>
                <a:lnTo>
                  <a:pt x="5908" y="24077"/>
                </a:lnTo>
                <a:lnTo>
                  <a:pt x="5380" y="25580"/>
                </a:lnTo>
                <a:lnTo>
                  <a:pt x="5360" y="25701"/>
                </a:lnTo>
                <a:lnTo>
                  <a:pt x="5258" y="25945"/>
                </a:lnTo>
                <a:lnTo>
                  <a:pt x="5116" y="25945"/>
                </a:lnTo>
                <a:lnTo>
                  <a:pt x="5015" y="25925"/>
                </a:lnTo>
                <a:lnTo>
                  <a:pt x="4933" y="25701"/>
                </a:lnTo>
                <a:lnTo>
                  <a:pt x="4913" y="25580"/>
                </a:lnTo>
                <a:lnTo>
                  <a:pt x="4791" y="25072"/>
                </a:lnTo>
                <a:lnTo>
                  <a:pt x="4649" y="24585"/>
                </a:lnTo>
                <a:lnTo>
                  <a:pt x="4609" y="24301"/>
                </a:lnTo>
                <a:lnTo>
                  <a:pt x="4649" y="24016"/>
                </a:lnTo>
                <a:lnTo>
                  <a:pt x="5299" y="21540"/>
                </a:lnTo>
                <a:lnTo>
                  <a:pt x="5928" y="19063"/>
                </a:lnTo>
                <a:lnTo>
                  <a:pt x="6415" y="17134"/>
                </a:lnTo>
                <a:lnTo>
                  <a:pt x="6903" y="15185"/>
                </a:lnTo>
                <a:lnTo>
                  <a:pt x="7674" y="12120"/>
                </a:lnTo>
                <a:lnTo>
                  <a:pt x="8466" y="9054"/>
                </a:lnTo>
                <a:lnTo>
                  <a:pt x="8791" y="7796"/>
                </a:lnTo>
                <a:lnTo>
                  <a:pt x="9116" y="6557"/>
                </a:lnTo>
                <a:lnTo>
                  <a:pt x="9197" y="6233"/>
                </a:lnTo>
                <a:lnTo>
                  <a:pt x="9298" y="5928"/>
                </a:lnTo>
                <a:lnTo>
                  <a:pt x="9319" y="5847"/>
                </a:lnTo>
                <a:lnTo>
                  <a:pt x="9461" y="5766"/>
                </a:lnTo>
                <a:close/>
                <a:moveTo>
                  <a:pt x="1970" y="24179"/>
                </a:moveTo>
                <a:lnTo>
                  <a:pt x="2112" y="24240"/>
                </a:lnTo>
                <a:lnTo>
                  <a:pt x="2132" y="24362"/>
                </a:lnTo>
                <a:lnTo>
                  <a:pt x="2193" y="24808"/>
                </a:lnTo>
                <a:lnTo>
                  <a:pt x="2254" y="25255"/>
                </a:lnTo>
                <a:lnTo>
                  <a:pt x="2294" y="25478"/>
                </a:lnTo>
                <a:lnTo>
                  <a:pt x="2355" y="25701"/>
                </a:lnTo>
                <a:lnTo>
                  <a:pt x="2376" y="25803"/>
                </a:lnTo>
                <a:lnTo>
                  <a:pt x="2477" y="25925"/>
                </a:lnTo>
                <a:lnTo>
                  <a:pt x="2639" y="25965"/>
                </a:lnTo>
                <a:lnTo>
                  <a:pt x="2802" y="25925"/>
                </a:lnTo>
                <a:lnTo>
                  <a:pt x="2863" y="25844"/>
                </a:lnTo>
                <a:lnTo>
                  <a:pt x="3208" y="25539"/>
                </a:lnTo>
                <a:lnTo>
                  <a:pt x="3533" y="25255"/>
                </a:lnTo>
                <a:lnTo>
                  <a:pt x="3817" y="24991"/>
                </a:lnTo>
                <a:lnTo>
                  <a:pt x="4121" y="24747"/>
                </a:lnTo>
                <a:lnTo>
                  <a:pt x="4243" y="24646"/>
                </a:lnTo>
                <a:lnTo>
                  <a:pt x="4406" y="24686"/>
                </a:lnTo>
                <a:lnTo>
                  <a:pt x="4467" y="24849"/>
                </a:lnTo>
                <a:lnTo>
                  <a:pt x="4588" y="25377"/>
                </a:lnTo>
                <a:lnTo>
                  <a:pt x="4751" y="25904"/>
                </a:lnTo>
                <a:lnTo>
                  <a:pt x="4893" y="26250"/>
                </a:lnTo>
                <a:lnTo>
                  <a:pt x="4873" y="26554"/>
                </a:lnTo>
                <a:lnTo>
                  <a:pt x="4670" y="26879"/>
                </a:lnTo>
                <a:lnTo>
                  <a:pt x="3208" y="29214"/>
                </a:lnTo>
                <a:lnTo>
                  <a:pt x="1746" y="31528"/>
                </a:lnTo>
                <a:lnTo>
                  <a:pt x="1665" y="31629"/>
                </a:lnTo>
                <a:lnTo>
                  <a:pt x="1604" y="31751"/>
                </a:lnTo>
                <a:lnTo>
                  <a:pt x="1543" y="31853"/>
                </a:lnTo>
                <a:lnTo>
                  <a:pt x="1340" y="31914"/>
                </a:lnTo>
                <a:lnTo>
                  <a:pt x="1218" y="31873"/>
                </a:lnTo>
                <a:lnTo>
                  <a:pt x="1076" y="31832"/>
                </a:lnTo>
                <a:lnTo>
                  <a:pt x="914" y="31792"/>
                </a:lnTo>
                <a:lnTo>
                  <a:pt x="467" y="31690"/>
                </a:lnTo>
                <a:lnTo>
                  <a:pt x="244" y="31447"/>
                </a:lnTo>
                <a:lnTo>
                  <a:pt x="264" y="30980"/>
                </a:lnTo>
                <a:lnTo>
                  <a:pt x="325" y="28402"/>
                </a:lnTo>
                <a:lnTo>
                  <a:pt x="386" y="25823"/>
                </a:lnTo>
                <a:lnTo>
                  <a:pt x="386" y="25641"/>
                </a:lnTo>
                <a:lnTo>
                  <a:pt x="548" y="25336"/>
                </a:lnTo>
                <a:lnTo>
                  <a:pt x="670" y="25214"/>
                </a:lnTo>
                <a:lnTo>
                  <a:pt x="1279" y="24747"/>
                </a:lnTo>
                <a:lnTo>
                  <a:pt x="1888" y="24240"/>
                </a:lnTo>
                <a:lnTo>
                  <a:pt x="1970" y="24179"/>
                </a:lnTo>
                <a:close/>
                <a:moveTo>
                  <a:pt x="467" y="31954"/>
                </a:moveTo>
                <a:lnTo>
                  <a:pt x="894" y="32015"/>
                </a:lnTo>
                <a:lnTo>
                  <a:pt x="1279" y="32198"/>
                </a:lnTo>
                <a:lnTo>
                  <a:pt x="914" y="32908"/>
                </a:lnTo>
                <a:lnTo>
                  <a:pt x="467" y="33578"/>
                </a:lnTo>
                <a:lnTo>
                  <a:pt x="406" y="33660"/>
                </a:lnTo>
                <a:lnTo>
                  <a:pt x="264" y="33639"/>
                </a:lnTo>
                <a:lnTo>
                  <a:pt x="264" y="32137"/>
                </a:lnTo>
                <a:lnTo>
                  <a:pt x="285" y="32056"/>
                </a:lnTo>
                <a:lnTo>
                  <a:pt x="366" y="31954"/>
                </a:lnTo>
                <a:close/>
                <a:moveTo>
                  <a:pt x="7634" y="0"/>
                </a:moveTo>
                <a:lnTo>
                  <a:pt x="7309" y="41"/>
                </a:lnTo>
                <a:lnTo>
                  <a:pt x="7004" y="203"/>
                </a:lnTo>
                <a:lnTo>
                  <a:pt x="6761" y="426"/>
                </a:lnTo>
                <a:lnTo>
                  <a:pt x="6679" y="589"/>
                </a:lnTo>
                <a:lnTo>
                  <a:pt x="6517" y="914"/>
                </a:lnTo>
                <a:lnTo>
                  <a:pt x="6395" y="1238"/>
                </a:lnTo>
                <a:lnTo>
                  <a:pt x="6152" y="1868"/>
                </a:lnTo>
                <a:lnTo>
                  <a:pt x="5908" y="2497"/>
                </a:lnTo>
                <a:lnTo>
                  <a:pt x="5888" y="2599"/>
                </a:lnTo>
                <a:lnTo>
                  <a:pt x="5746" y="2720"/>
                </a:lnTo>
                <a:lnTo>
                  <a:pt x="5644" y="2741"/>
                </a:lnTo>
                <a:lnTo>
                  <a:pt x="5482" y="2781"/>
                </a:lnTo>
                <a:lnTo>
                  <a:pt x="5319" y="2964"/>
                </a:lnTo>
                <a:lnTo>
                  <a:pt x="5258" y="3126"/>
                </a:lnTo>
                <a:lnTo>
                  <a:pt x="5177" y="3472"/>
                </a:lnTo>
                <a:lnTo>
                  <a:pt x="5096" y="3817"/>
                </a:lnTo>
                <a:lnTo>
                  <a:pt x="5055" y="3979"/>
                </a:lnTo>
                <a:lnTo>
                  <a:pt x="4994" y="4344"/>
                </a:lnTo>
                <a:lnTo>
                  <a:pt x="5035" y="4507"/>
                </a:lnTo>
                <a:lnTo>
                  <a:pt x="5076" y="4649"/>
                </a:lnTo>
                <a:lnTo>
                  <a:pt x="5055" y="4933"/>
                </a:lnTo>
                <a:lnTo>
                  <a:pt x="5015" y="5075"/>
                </a:lnTo>
                <a:lnTo>
                  <a:pt x="4710" y="6273"/>
                </a:lnTo>
                <a:lnTo>
                  <a:pt x="4385" y="7451"/>
                </a:lnTo>
                <a:lnTo>
                  <a:pt x="4020" y="8953"/>
                </a:lnTo>
                <a:lnTo>
                  <a:pt x="3634" y="10475"/>
                </a:lnTo>
                <a:lnTo>
                  <a:pt x="2294" y="15734"/>
                </a:lnTo>
                <a:lnTo>
                  <a:pt x="2315" y="15734"/>
                </a:lnTo>
                <a:lnTo>
                  <a:pt x="1949" y="17195"/>
                </a:lnTo>
                <a:lnTo>
                  <a:pt x="1604" y="18677"/>
                </a:lnTo>
                <a:lnTo>
                  <a:pt x="954" y="21540"/>
                </a:lnTo>
                <a:lnTo>
                  <a:pt x="305" y="24422"/>
                </a:lnTo>
                <a:lnTo>
                  <a:pt x="224" y="24869"/>
                </a:lnTo>
                <a:lnTo>
                  <a:pt x="183" y="25316"/>
                </a:lnTo>
                <a:lnTo>
                  <a:pt x="122" y="26473"/>
                </a:lnTo>
                <a:lnTo>
                  <a:pt x="82" y="27630"/>
                </a:lnTo>
                <a:lnTo>
                  <a:pt x="0" y="30635"/>
                </a:lnTo>
                <a:lnTo>
                  <a:pt x="21" y="33639"/>
                </a:lnTo>
                <a:lnTo>
                  <a:pt x="21" y="33863"/>
                </a:lnTo>
                <a:lnTo>
                  <a:pt x="61" y="34106"/>
                </a:lnTo>
                <a:lnTo>
                  <a:pt x="102" y="34187"/>
                </a:lnTo>
                <a:lnTo>
                  <a:pt x="183" y="34228"/>
                </a:lnTo>
                <a:lnTo>
                  <a:pt x="264" y="34228"/>
                </a:lnTo>
                <a:lnTo>
                  <a:pt x="345" y="34187"/>
                </a:lnTo>
                <a:lnTo>
                  <a:pt x="548" y="33923"/>
                </a:lnTo>
                <a:lnTo>
                  <a:pt x="731" y="33660"/>
                </a:lnTo>
                <a:lnTo>
                  <a:pt x="1706" y="32096"/>
                </a:lnTo>
                <a:lnTo>
                  <a:pt x="2680" y="30533"/>
                </a:lnTo>
                <a:lnTo>
                  <a:pt x="3918" y="28564"/>
                </a:lnTo>
                <a:lnTo>
                  <a:pt x="5157" y="26595"/>
                </a:lnTo>
                <a:lnTo>
                  <a:pt x="5441" y="26087"/>
                </a:lnTo>
                <a:lnTo>
                  <a:pt x="5664" y="25559"/>
                </a:lnTo>
                <a:lnTo>
                  <a:pt x="6355" y="23428"/>
                </a:lnTo>
                <a:lnTo>
                  <a:pt x="6964" y="21296"/>
                </a:lnTo>
                <a:lnTo>
                  <a:pt x="7552" y="19144"/>
                </a:lnTo>
                <a:lnTo>
                  <a:pt x="8121" y="16972"/>
                </a:lnTo>
                <a:lnTo>
                  <a:pt x="8425" y="15794"/>
                </a:lnTo>
                <a:lnTo>
                  <a:pt x="8730" y="14597"/>
                </a:lnTo>
                <a:lnTo>
                  <a:pt x="9704" y="11085"/>
                </a:lnTo>
                <a:lnTo>
                  <a:pt x="10577" y="7532"/>
                </a:lnTo>
                <a:lnTo>
                  <a:pt x="10699" y="7065"/>
                </a:lnTo>
                <a:lnTo>
                  <a:pt x="10801" y="6578"/>
                </a:lnTo>
                <a:lnTo>
                  <a:pt x="10841" y="6436"/>
                </a:lnTo>
                <a:lnTo>
                  <a:pt x="11004" y="6172"/>
                </a:lnTo>
                <a:lnTo>
                  <a:pt x="11146" y="6070"/>
                </a:lnTo>
                <a:lnTo>
                  <a:pt x="11247" y="5989"/>
                </a:lnTo>
                <a:lnTo>
                  <a:pt x="11288" y="5887"/>
                </a:lnTo>
                <a:lnTo>
                  <a:pt x="11430" y="5319"/>
                </a:lnTo>
                <a:lnTo>
                  <a:pt x="11572" y="4751"/>
                </a:lnTo>
                <a:lnTo>
                  <a:pt x="11592" y="4568"/>
                </a:lnTo>
                <a:lnTo>
                  <a:pt x="11470" y="4243"/>
                </a:lnTo>
                <a:lnTo>
                  <a:pt x="11308" y="4162"/>
                </a:lnTo>
                <a:lnTo>
                  <a:pt x="11227" y="4101"/>
                </a:lnTo>
                <a:lnTo>
                  <a:pt x="11146" y="3938"/>
                </a:lnTo>
                <a:lnTo>
                  <a:pt x="11146" y="3837"/>
                </a:lnTo>
                <a:lnTo>
                  <a:pt x="11227" y="3187"/>
                </a:lnTo>
                <a:lnTo>
                  <a:pt x="11308" y="2558"/>
                </a:lnTo>
                <a:lnTo>
                  <a:pt x="11349" y="2030"/>
                </a:lnTo>
                <a:lnTo>
                  <a:pt x="11288" y="1523"/>
                </a:lnTo>
                <a:lnTo>
                  <a:pt x="11227" y="1238"/>
                </a:lnTo>
                <a:lnTo>
                  <a:pt x="10861" y="792"/>
                </a:lnTo>
                <a:lnTo>
                  <a:pt x="10577" y="690"/>
                </a:lnTo>
                <a:lnTo>
                  <a:pt x="9298" y="345"/>
                </a:lnTo>
                <a:lnTo>
                  <a:pt x="8019" y="41"/>
                </a:lnTo>
                <a:lnTo>
                  <a:pt x="7918" y="20"/>
                </a:lnTo>
                <a:lnTo>
                  <a:pt x="7816" y="20"/>
                </a:lnTo>
                <a:lnTo>
                  <a:pt x="763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1" name="Google Shape;2481;p29"/>
          <p:cNvSpPr/>
          <p:nvPr/>
        </p:nvSpPr>
        <p:spPr>
          <a:xfrm rot="-183170">
            <a:off x="7495550" y="1812920"/>
            <a:ext cx="885316" cy="1897585"/>
          </a:xfrm>
          <a:custGeom>
            <a:avLst/>
            <a:gdLst/>
            <a:ahLst/>
            <a:cxnLst/>
            <a:rect l="l" t="t" r="r" b="b"/>
            <a:pathLst>
              <a:path w="23084" h="49475" extrusionOk="0">
                <a:moveTo>
                  <a:pt x="427" y="1990"/>
                </a:moveTo>
                <a:lnTo>
                  <a:pt x="447" y="2011"/>
                </a:lnTo>
                <a:lnTo>
                  <a:pt x="427" y="2051"/>
                </a:lnTo>
                <a:lnTo>
                  <a:pt x="427" y="2102"/>
                </a:lnTo>
                <a:lnTo>
                  <a:pt x="366" y="2071"/>
                </a:lnTo>
                <a:lnTo>
                  <a:pt x="386" y="1990"/>
                </a:lnTo>
                <a:close/>
                <a:moveTo>
                  <a:pt x="1158" y="1178"/>
                </a:moveTo>
                <a:lnTo>
                  <a:pt x="1402" y="1341"/>
                </a:lnTo>
                <a:lnTo>
                  <a:pt x="1605" y="1544"/>
                </a:lnTo>
                <a:lnTo>
                  <a:pt x="1990" y="1889"/>
                </a:lnTo>
                <a:lnTo>
                  <a:pt x="2924" y="2741"/>
                </a:lnTo>
                <a:lnTo>
                  <a:pt x="3777" y="3696"/>
                </a:lnTo>
                <a:lnTo>
                  <a:pt x="4102" y="4061"/>
                </a:lnTo>
                <a:lnTo>
                  <a:pt x="4609" y="4853"/>
                </a:lnTo>
                <a:lnTo>
                  <a:pt x="4812" y="5299"/>
                </a:lnTo>
                <a:lnTo>
                  <a:pt x="5015" y="5746"/>
                </a:lnTo>
                <a:lnTo>
                  <a:pt x="5238" y="6680"/>
                </a:lnTo>
                <a:lnTo>
                  <a:pt x="5299" y="7634"/>
                </a:lnTo>
                <a:lnTo>
                  <a:pt x="5178" y="8608"/>
                </a:lnTo>
                <a:lnTo>
                  <a:pt x="5035" y="9075"/>
                </a:lnTo>
                <a:lnTo>
                  <a:pt x="4711" y="8223"/>
                </a:lnTo>
                <a:lnTo>
                  <a:pt x="4508" y="7472"/>
                </a:lnTo>
                <a:lnTo>
                  <a:pt x="4203" y="6619"/>
                </a:lnTo>
                <a:lnTo>
                  <a:pt x="3817" y="5827"/>
                </a:lnTo>
                <a:lnTo>
                  <a:pt x="3290" y="4812"/>
                </a:lnTo>
                <a:lnTo>
                  <a:pt x="2112" y="2823"/>
                </a:lnTo>
                <a:lnTo>
                  <a:pt x="1462" y="1868"/>
                </a:lnTo>
                <a:lnTo>
                  <a:pt x="1300" y="1605"/>
                </a:lnTo>
                <a:lnTo>
                  <a:pt x="1158" y="1320"/>
                </a:lnTo>
                <a:lnTo>
                  <a:pt x="1158" y="1259"/>
                </a:lnTo>
                <a:lnTo>
                  <a:pt x="1158" y="1178"/>
                </a:lnTo>
                <a:close/>
                <a:moveTo>
                  <a:pt x="691" y="1097"/>
                </a:moveTo>
                <a:lnTo>
                  <a:pt x="792" y="1198"/>
                </a:lnTo>
                <a:lnTo>
                  <a:pt x="833" y="1259"/>
                </a:lnTo>
                <a:lnTo>
                  <a:pt x="1767" y="2741"/>
                </a:lnTo>
                <a:lnTo>
                  <a:pt x="2680" y="4244"/>
                </a:lnTo>
                <a:lnTo>
                  <a:pt x="3249" y="5238"/>
                </a:lnTo>
                <a:lnTo>
                  <a:pt x="4000" y="6781"/>
                </a:lnTo>
                <a:lnTo>
                  <a:pt x="4386" y="7878"/>
                </a:lnTo>
                <a:lnTo>
                  <a:pt x="4528" y="8446"/>
                </a:lnTo>
                <a:lnTo>
                  <a:pt x="4629" y="8791"/>
                </a:lnTo>
                <a:lnTo>
                  <a:pt x="4711" y="9116"/>
                </a:lnTo>
                <a:lnTo>
                  <a:pt x="4751" y="9238"/>
                </a:lnTo>
                <a:lnTo>
                  <a:pt x="4650" y="9400"/>
                </a:lnTo>
                <a:lnTo>
                  <a:pt x="4528" y="9461"/>
                </a:lnTo>
                <a:lnTo>
                  <a:pt x="4345" y="9563"/>
                </a:lnTo>
                <a:lnTo>
                  <a:pt x="4081" y="9502"/>
                </a:lnTo>
                <a:lnTo>
                  <a:pt x="3939" y="9339"/>
                </a:lnTo>
                <a:lnTo>
                  <a:pt x="3249" y="8324"/>
                </a:lnTo>
                <a:lnTo>
                  <a:pt x="2071" y="6152"/>
                </a:lnTo>
                <a:lnTo>
                  <a:pt x="1605" y="5015"/>
                </a:lnTo>
                <a:lnTo>
                  <a:pt x="1280" y="4122"/>
                </a:lnTo>
                <a:lnTo>
                  <a:pt x="772" y="2274"/>
                </a:lnTo>
                <a:lnTo>
                  <a:pt x="589" y="1341"/>
                </a:lnTo>
                <a:lnTo>
                  <a:pt x="549" y="1219"/>
                </a:lnTo>
                <a:lnTo>
                  <a:pt x="589" y="1097"/>
                </a:lnTo>
                <a:close/>
                <a:moveTo>
                  <a:pt x="431" y="2123"/>
                </a:moveTo>
                <a:lnTo>
                  <a:pt x="671" y="2802"/>
                </a:lnTo>
                <a:lnTo>
                  <a:pt x="853" y="3513"/>
                </a:lnTo>
                <a:lnTo>
                  <a:pt x="1016" y="4122"/>
                </a:lnTo>
                <a:lnTo>
                  <a:pt x="1239" y="4731"/>
                </a:lnTo>
                <a:lnTo>
                  <a:pt x="1645" y="5766"/>
                </a:lnTo>
                <a:lnTo>
                  <a:pt x="2112" y="6781"/>
                </a:lnTo>
                <a:lnTo>
                  <a:pt x="2762" y="7999"/>
                </a:lnTo>
                <a:lnTo>
                  <a:pt x="3513" y="9136"/>
                </a:lnTo>
                <a:lnTo>
                  <a:pt x="3696" y="9380"/>
                </a:lnTo>
                <a:lnTo>
                  <a:pt x="3797" y="9664"/>
                </a:lnTo>
                <a:lnTo>
                  <a:pt x="3493" y="9563"/>
                </a:lnTo>
                <a:lnTo>
                  <a:pt x="2965" y="9238"/>
                </a:lnTo>
                <a:lnTo>
                  <a:pt x="2721" y="9035"/>
                </a:lnTo>
                <a:lnTo>
                  <a:pt x="2437" y="8771"/>
                </a:lnTo>
                <a:lnTo>
                  <a:pt x="1929" y="8182"/>
                </a:lnTo>
                <a:lnTo>
                  <a:pt x="1483" y="7532"/>
                </a:lnTo>
                <a:lnTo>
                  <a:pt x="1158" y="6822"/>
                </a:lnTo>
                <a:lnTo>
                  <a:pt x="1016" y="6457"/>
                </a:lnTo>
                <a:lnTo>
                  <a:pt x="792" y="5766"/>
                </a:lnTo>
                <a:lnTo>
                  <a:pt x="488" y="4325"/>
                </a:lnTo>
                <a:lnTo>
                  <a:pt x="427" y="3594"/>
                </a:lnTo>
                <a:lnTo>
                  <a:pt x="386" y="2965"/>
                </a:lnTo>
                <a:lnTo>
                  <a:pt x="346" y="2315"/>
                </a:lnTo>
                <a:lnTo>
                  <a:pt x="326" y="2193"/>
                </a:lnTo>
                <a:lnTo>
                  <a:pt x="431" y="2123"/>
                </a:lnTo>
                <a:close/>
                <a:moveTo>
                  <a:pt x="4812" y="9603"/>
                </a:moveTo>
                <a:lnTo>
                  <a:pt x="4995" y="9664"/>
                </a:lnTo>
                <a:lnTo>
                  <a:pt x="5056" y="9725"/>
                </a:lnTo>
                <a:lnTo>
                  <a:pt x="5665" y="10598"/>
                </a:lnTo>
                <a:lnTo>
                  <a:pt x="6254" y="11471"/>
                </a:lnTo>
                <a:lnTo>
                  <a:pt x="7086" y="12770"/>
                </a:lnTo>
                <a:lnTo>
                  <a:pt x="7898" y="14069"/>
                </a:lnTo>
                <a:lnTo>
                  <a:pt x="8162" y="14496"/>
                </a:lnTo>
                <a:lnTo>
                  <a:pt x="8405" y="14942"/>
                </a:lnTo>
                <a:lnTo>
                  <a:pt x="8466" y="15064"/>
                </a:lnTo>
                <a:lnTo>
                  <a:pt x="8405" y="15227"/>
                </a:lnTo>
                <a:lnTo>
                  <a:pt x="8284" y="15308"/>
                </a:lnTo>
                <a:lnTo>
                  <a:pt x="7715" y="15592"/>
                </a:lnTo>
                <a:lnTo>
                  <a:pt x="7147" y="15876"/>
                </a:lnTo>
                <a:lnTo>
                  <a:pt x="6619" y="16120"/>
                </a:lnTo>
                <a:lnTo>
                  <a:pt x="6111" y="16384"/>
                </a:lnTo>
                <a:lnTo>
                  <a:pt x="5969" y="16445"/>
                </a:lnTo>
                <a:lnTo>
                  <a:pt x="5787" y="16384"/>
                </a:lnTo>
                <a:lnTo>
                  <a:pt x="5726" y="16242"/>
                </a:lnTo>
                <a:lnTo>
                  <a:pt x="5421" y="15288"/>
                </a:lnTo>
                <a:lnTo>
                  <a:pt x="5137" y="14354"/>
                </a:lnTo>
                <a:lnTo>
                  <a:pt x="4650" y="12466"/>
                </a:lnTo>
                <a:lnTo>
                  <a:pt x="4183" y="10557"/>
                </a:lnTo>
                <a:lnTo>
                  <a:pt x="4122" y="10334"/>
                </a:lnTo>
                <a:lnTo>
                  <a:pt x="4102" y="10030"/>
                </a:lnTo>
                <a:lnTo>
                  <a:pt x="4203" y="9847"/>
                </a:lnTo>
                <a:lnTo>
                  <a:pt x="4487" y="9705"/>
                </a:lnTo>
                <a:lnTo>
                  <a:pt x="4731" y="9624"/>
                </a:lnTo>
                <a:lnTo>
                  <a:pt x="4812" y="9603"/>
                </a:lnTo>
                <a:close/>
                <a:moveTo>
                  <a:pt x="8527" y="15409"/>
                </a:moveTo>
                <a:lnTo>
                  <a:pt x="8751" y="15470"/>
                </a:lnTo>
                <a:lnTo>
                  <a:pt x="8872" y="15653"/>
                </a:lnTo>
                <a:lnTo>
                  <a:pt x="9542" y="16810"/>
                </a:lnTo>
                <a:lnTo>
                  <a:pt x="10212" y="17988"/>
                </a:lnTo>
                <a:lnTo>
                  <a:pt x="10699" y="18840"/>
                </a:lnTo>
                <a:lnTo>
                  <a:pt x="11187" y="19713"/>
                </a:lnTo>
                <a:lnTo>
                  <a:pt x="12405" y="21926"/>
                </a:lnTo>
                <a:lnTo>
                  <a:pt x="13562" y="24159"/>
                </a:lnTo>
                <a:lnTo>
                  <a:pt x="13887" y="24789"/>
                </a:lnTo>
                <a:lnTo>
                  <a:pt x="14191" y="25438"/>
                </a:lnTo>
                <a:lnTo>
                  <a:pt x="14841" y="26778"/>
                </a:lnTo>
                <a:lnTo>
                  <a:pt x="15511" y="28138"/>
                </a:lnTo>
                <a:lnTo>
                  <a:pt x="16100" y="29356"/>
                </a:lnTo>
                <a:lnTo>
                  <a:pt x="16648" y="30595"/>
                </a:lnTo>
                <a:lnTo>
                  <a:pt x="17196" y="31853"/>
                </a:lnTo>
                <a:lnTo>
                  <a:pt x="17703" y="33132"/>
                </a:lnTo>
                <a:lnTo>
                  <a:pt x="18292" y="34655"/>
                </a:lnTo>
                <a:lnTo>
                  <a:pt x="18861" y="36178"/>
                </a:lnTo>
                <a:lnTo>
                  <a:pt x="19307" y="37436"/>
                </a:lnTo>
                <a:lnTo>
                  <a:pt x="19734" y="38715"/>
                </a:lnTo>
                <a:lnTo>
                  <a:pt x="20241" y="40055"/>
                </a:lnTo>
                <a:lnTo>
                  <a:pt x="20728" y="41415"/>
                </a:lnTo>
                <a:lnTo>
                  <a:pt x="21053" y="42370"/>
                </a:lnTo>
                <a:lnTo>
                  <a:pt x="21378" y="43344"/>
                </a:lnTo>
                <a:lnTo>
                  <a:pt x="21682" y="44258"/>
                </a:lnTo>
                <a:lnTo>
                  <a:pt x="21946" y="45171"/>
                </a:lnTo>
                <a:lnTo>
                  <a:pt x="22393" y="46714"/>
                </a:lnTo>
                <a:lnTo>
                  <a:pt x="22738" y="48277"/>
                </a:lnTo>
                <a:lnTo>
                  <a:pt x="22779" y="48460"/>
                </a:lnTo>
                <a:lnTo>
                  <a:pt x="22819" y="48643"/>
                </a:lnTo>
                <a:lnTo>
                  <a:pt x="22840" y="48846"/>
                </a:lnTo>
                <a:lnTo>
                  <a:pt x="22718" y="49089"/>
                </a:lnTo>
                <a:lnTo>
                  <a:pt x="22576" y="49170"/>
                </a:lnTo>
                <a:lnTo>
                  <a:pt x="22413" y="49272"/>
                </a:lnTo>
                <a:lnTo>
                  <a:pt x="22068" y="49211"/>
                </a:lnTo>
                <a:lnTo>
                  <a:pt x="21926" y="49089"/>
                </a:lnTo>
                <a:lnTo>
                  <a:pt x="21723" y="48846"/>
                </a:lnTo>
                <a:lnTo>
                  <a:pt x="21540" y="48582"/>
                </a:lnTo>
                <a:lnTo>
                  <a:pt x="21073" y="47891"/>
                </a:lnTo>
                <a:lnTo>
                  <a:pt x="20606" y="47201"/>
                </a:lnTo>
                <a:lnTo>
                  <a:pt x="19835" y="46064"/>
                </a:lnTo>
                <a:lnTo>
                  <a:pt x="19165" y="44867"/>
                </a:lnTo>
                <a:lnTo>
                  <a:pt x="18373" y="43486"/>
                </a:lnTo>
                <a:lnTo>
                  <a:pt x="17582" y="42085"/>
                </a:lnTo>
                <a:lnTo>
                  <a:pt x="17013" y="41131"/>
                </a:lnTo>
                <a:lnTo>
                  <a:pt x="16465" y="40157"/>
                </a:lnTo>
                <a:lnTo>
                  <a:pt x="15024" y="37558"/>
                </a:lnTo>
                <a:lnTo>
                  <a:pt x="13542" y="34980"/>
                </a:lnTo>
                <a:lnTo>
                  <a:pt x="12527" y="33092"/>
                </a:lnTo>
                <a:lnTo>
                  <a:pt x="11572" y="31163"/>
                </a:lnTo>
                <a:lnTo>
                  <a:pt x="10923" y="29722"/>
                </a:lnTo>
                <a:lnTo>
                  <a:pt x="10334" y="28280"/>
                </a:lnTo>
                <a:lnTo>
                  <a:pt x="9766" y="26859"/>
                </a:lnTo>
                <a:lnTo>
                  <a:pt x="9157" y="25459"/>
                </a:lnTo>
                <a:lnTo>
                  <a:pt x="8345" y="23550"/>
                </a:lnTo>
                <a:lnTo>
                  <a:pt x="7634" y="21642"/>
                </a:lnTo>
                <a:lnTo>
                  <a:pt x="7248" y="20464"/>
                </a:lnTo>
                <a:lnTo>
                  <a:pt x="6842" y="19287"/>
                </a:lnTo>
                <a:lnTo>
                  <a:pt x="6680" y="18840"/>
                </a:lnTo>
                <a:lnTo>
                  <a:pt x="6497" y="18394"/>
                </a:lnTo>
                <a:lnTo>
                  <a:pt x="6233" y="17663"/>
                </a:lnTo>
                <a:lnTo>
                  <a:pt x="5969" y="16952"/>
                </a:lnTo>
                <a:lnTo>
                  <a:pt x="5929" y="16830"/>
                </a:lnTo>
                <a:lnTo>
                  <a:pt x="5990" y="16668"/>
                </a:lnTo>
                <a:lnTo>
                  <a:pt x="6132" y="16587"/>
                </a:lnTo>
                <a:lnTo>
                  <a:pt x="6436" y="16424"/>
                </a:lnTo>
                <a:lnTo>
                  <a:pt x="6761" y="16262"/>
                </a:lnTo>
                <a:lnTo>
                  <a:pt x="7532" y="15897"/>
                </a:lnTo>
                <a:lnTo>
                  <a:pt x="8304" y="15511"/>
                </a:lnTo>
                <a:lnTo>
                  <a:pt x="8527" y="15409"/>
                </a:lnTo>
                <a:close/>
                <a:moveTo>
                  <a:pt x="123" y="1"/>
                </a:moveTo>
                <a:lnTo>
                  <a:pt x="21" y="82"/>
                </a:lnTo>
                <a:lnTo>
                  <a:pt x="1" y="143"/>
                </a:lnTo>
                <a:lnTo>
                  <a:pt x="1" y="265"/>
                </a:lnTo>
                <a:lnTo>
                  <a:pt x="1" y="386"/>
                </a:lnTo>
                <a:lnTo>
                  <a:pt x="102" y="2092"/>
                </a:lnTo>
                <a:lnTo>
                  <a:pt x="204" y="3777"/>
                </a:lnTo>
                <a:lnTo>
                  <a:pt x="305" y="4731"/>
                </a:lnTo>
                <a:lnTo>
                  <a:pt x="813" y="6578"/>
                </a:lnTo>
                <a:lnTo>
                  <a:pt x="1199" y="7451"/>
                </a:lnTo>
                <a:lnTo>
                  <a:pt x="1381" y="7837"/>
                </a:lnTo>
                <a:lnTo>
                  <a:pt x="1868" y="8527"/>
                </a:lnTo>
                <a:lnTo>
                  <a:pt x="2457" y="9136"/>
                </a:lnTo>
                <a:lnTo>
                  <a:pt x="3147" y="9624"/>
                </a:lnTo>
                <a:lnTo>
                  <a:pt x="3533" y="9827"/>
                </a:lnTo>
                <a:lnTo>
                  <a:pt x="3655" y="9887"/>
                </a:lnTo>
                <a:lnTo>
                  <a:pt x="3838" y="10111"/>
                </a:lnTo>
                <a:lnTo>
                  <a:pt x="3858" y="10253"/>
                </a:lnTo>
                <a:lnTo>
                  <a:pt x="4162" y="11512"/>
                </a:lnTo>
                <a:lnTo>
                  <a:pt x="4487" y="12791"/>
                </a:lnTo>
                <a:lnTo>
                  <a:pt x="4893" y="14293"/>
                </a:lnTo>
                <a:lnTo>
                  <a:pt x="5340" y="15795"/>
                </a:lnTo>
                <a:lnTo>
                  <a:pt x="5705" y="16952"/>
                </a:lnTo>
                <a:lnTo>
                  <a:pt x="6132" y="18089"/>
                </a:lnTo>
                <a:lnTo>
                  <a:pt x="6781" y="19835"/>
                </a:lnTo>
                <a:lnTo>
                  <a:pt x="7370" y="21581"/>
                </a:lnTo>
                <a:lnTo>
                  <a:pt x="8081" y="23510"/>
                </a:lnTo>
                <a:lnTo>
                  <a:pt x="8893" y="25398"/>
                </a:lnTo>
                <a:lnTo>
                  <a:pt x="9421" y="26595"/>
                </a:lnTo>
                <a:lnTo>
                  <a:pt x="9908" y="27813"/>
                </a:lnTo>
                <a:lnTo>
                  <a:pt x="10273" y="28808"/>
                </a:lnTo>
                <a:lnTo>
                  <a:pt x="11106" y="30757"/>
                </a:lnTo>
                <a:lnTo>
                  <a:pt x="12527" y="33620"/>
                </a:lnTo>
                <a:lnTo>
                  <a:pt x="13521" y="35508"/>
                </a:lnTo>
                <a:lnTo>
                  <a:pt x="14212" y="36787"/>
                </a:lnTo>
                <a:lnTo>
                  <a:pt x="14963" y="38066"/>
                </a:lnTo>
                <a:lnTo>
                  <a:pt x="16161" y="40136"/>
                </a:lnTo>
                <a:lnTo>
                  <a:pt x="17318" y="42248"/>
                </a:lnTo>
                <a:lnTo>
                  <a:pt x="17480" y="42552"/>
                </a:lnTo>
                <a:lnTo>
                  <a:pt x="17663" y="42857"/>
                </a:lnTo>
                <a:lnTo>
                  <a:pt x="18333" y="43973"/>
                </a:lnTo>
                <a:lnTo>
                  <a:pt x="19003" y="45090"/>
                </a:lnTo>
                <a:lnTo>
                  <a:pt x="19632" y="46146"/>
                </a:lnTo>
                <a:lnTo>
                  <a:pt x="20282" y="47161"/>
                </a:lnTo>
                <a:lnTo>
                  <a:pt x="20830" y="47952"/>
                </a:lnTo>
                <a:lnTo>
                  <a:pt x="21358" y="48744"/>
                </a:lnTo>
                <a:lnTo>
                  <a:pt x="21540" y="49008"/>
                </a:lnTo>
                <a:lnTo>
                  <a:pt x="21764" y="49252"/>
                </a:lnTo>
                <a:lnTo>
                  <a:pt x="21926" y="49394"/>
                </a:lnTo>
                <a:lnTo>
                  <a:pt x="22149" y="49455"/>
                </a:lnTo>
                <a:lnTo>
                  <a:pt x="22352" y="49475"/>
                </a:lnTo>
                <a:lnTo>
                  <a:pt x="22718" y="49353"/>
                </a:lnTo>
                <a:lnTo>
                  <a:pt x="22982" y="49089"/>
                </a:lnTo>
                <a:lnTo>
                  <a:pt x="23083" y="48724"/>
                </a:lnTo>
                <a:lnTo>
                  <a:pt x="23043" y="48521"/>
                </a:lnTo>
                <a:lnTo>
                  <a:pt x="22901" y="47709"/>
                </a:lnTo>
                <a:lnTo>
                  <a:pt x="22697" y="46917"/>
                </a:lnTo>
                <a:lnTo>
                  <a:pt x="22149" y="45029"/>
                </a:lnTo>
                <a:lnTo>
                  <a:pt x="21581" y="43161"/>
                </a:lnTo>
                <a:lnTo>
                  <a:pt x="21053" y="41557"/>
                </a:lnTo>
                <a:lnTo>
                  <a:pt x="20485" y="39954"/>
                </a:lnTo>
                <a:lnTo>
                  <a:pt x="20200" y="39223"/>
                </a:lnTo>
                <a:lnTo>
                  <a:pt x="19916" y="38472"/>
                </a:lnTo>
                <a:lnTo>
                  <a:pt x="19531" y="37274"/>
                </a:lnTo>
                <a:lnTo>
                  <a:pt x="19124" y="36096"/>
                </a:lnTo>
                <a:lnTo>
                  <a:pt x="18170" y="33518"/>
                </a:lnTo>
                <a:lnTo>
                  <a:pt x="17115" y="30980"/>
                </a:lnTo>
                <a:lnTo>
                  <a:pt x="16161" y="28747"/>
                </a:lnTo>
                <a:lnTo>
                  <a:pt x="15125" y="26555"/>
                </a:lnTo>
                <a:lnTo>
                  <a:pt x="14333" y="24992"/>
                </a:lnTo>
                <a:lnTo>
                  <a:pt x="13562" y="23408"/>
                </a:lnTo>
                <a:lnTo>
                  <a:pt x="13542" y="23428"/>
                </a:lnTo>
                <a:lnTo>
                  <a:pt x="13075" y="22555"/>
                </a:lnTo>
                <a:lnTo>
                  <a:pt x="12608" y="21662"/>
                </a:lnTo>
                <a:lnTo>
                  <a:pt x="12080" y="20688"/>
                </a:lnTo>
                <a:lnTo>
                  <a:pt x="11532" y="19713"/>
                </a:lnTo>
                <a:lnTo>
                  <a:pt x="10882" y="18576"/>
                </a:lnTo>
                <a:lnTo>
                  <a:pt x="10233" y="17419"/>
                </a:lnTo>
                <a:lnTo>
                  <a:pt x="9339" y="15917"/>
                </a:lnTo>
                <a:lnTo>
                  <a:pt x="8426" y="14415"/>
                </a:lnTo>
                <a:lnTo>
                  <a:pt x="7756" y="13359"/>
                </a:lnTo>
                <a:lnTo>
                  <a:pt x="7086" y="12303"/>
                </a:lnTo>
                <a:lnTo>
                  <a:pt x="6335" y="11187"/>
                </a:lnTo>
                <a:lnTo>
                  <a:pt x="5584" y="10090"/>
                </a:lnTo>
                <a:lnTo>
                  <a:pt x="5360" y="9745"/>
                </a:lnTo>
                <a:lnTo>
                  <a:pt x="5279" y="9299"/>
                </a:lnTo>
                <a:lnTo>
                  <a:pt x="5360" y="8893"/>
                </a:lnTo>
                <a:lnTo>
                  <a:pt x="5441" y="8487"/>
                </a:lnTo>
                <a:lnTo>
                  <a:pt x="5543" y="7675"/>
                </a:lnTo>
                <a:lnTo>
                  <a:pt x="5543" y="7248"/>
                </a:lnTo>
                <a:lnTo>
                  <a:pt x="5482" y="6558"/>
                </a:lnTo>
                <a:lnTo>
                  <a:pt x="5076" y="5198"/>
                </a:lnTo>
                <a:lnTo>
                  <a:pt x="4731" y="4589"/>
                </a:lnTo>
                <a:lnTo>
                  <a:pt x="4305" y="3939"/>
                </a:lnTo>
                <a:lnTo>
                  <a:pt x="3817" y="3350"/>
                </a:lnTo>
                <a:lnTo>
                  <a:pt x="3005" y="2518"/>
                </a:lnTo>
                <a:lnTo>
                  <a:pt x="1341" y="935"/>
                </a:lnTo>
                <a:lnTo>
                  <a:pt x="468" y="183"/>
                </a:lnTo>
                <a:lnTo>
                  <a:pt x="346" y="82"/>
                </a:lnTo>
                <a:lnTo>
                  <a:pt x="204" y="21"/>
                </a:lnTo>
                <a:lnTo>
                  <a:pt x="12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2" name="Google Shape;2482;p29"/>
          <p:cNvSpPr/>
          <p:nvPr/>
        </p:nvSpPr>
        <p:spPr>
          <a:xfrm>
            <a:off x="898376" y="1044700"/>
            <a:ext cx="641860" cy="443529"/>
          </a:xfrm>
          <a:custGeom>
            <a:avLst/>
            <a:gdLst/>
            <a:ahLst/>
            <a:cxnLst/>
            <a:rect l="l" t="t" r="r" b="b"/>
            <a:pathLst>
              <a:path w="13400" h="9259" extrusionOk="0">
                <a:moveTo>
                  <a:pt x="4386" y="265"/>
                </a:moveTo>
                <a:lnTo>
                  <a:pt x="4589" y="366"/>
                </a:lnTo>
                <a:lnTo>
                  <a:pt x="5705" y="955"/>
                </a:lnTo>
                <a:lnTo>
                  <a:pt x="6822" y="1544"/>
                </a:lnTo>
                <a:lnTo>
                  <a:pt x="7045" y="1645"/>
                </a:lnTo>
                <a:lnTo>
                  <a:pt x="7248" y="1828"/>
                </a:lnTo>
                <a:lnTo>
                  <a:pt x="6903" y="2112"/>
                </a:lnTo>
                <a:lnTo>
                  <a:pt x="6497" y="2295"/>
                </a:lnTo>
                <a:lnTo>
                  <a:pt x="5218" y="3066"/>
                </a:lnTo>
                <a:lnTo>
                  <a:pt x="3919" y="3817"/>
                </a:lnTo>
                <a:lnTo>
                  <a:pt x="3533" y="4061"/>
                </a:lnTo>
                <a:lnTo>
                  <a:pt x="3147" y="4081"/>
                </a:lnTo>
                <a:lnTo>
                  <a:pt x="2741" y="3777"/>
                </a:lnTo>
                <a:lnTo>
                  <a:pt x="1706" y="3086"/>
                </a:lnTo>
                <a:lnTo>
                  <a:pt x="671" y="2376"/>
                </a:lnTo>
                <a:lnTo>
                  <a:pt x="488" y="2274"/>
                </a:lnTo>
                <a:lnTo>
                  <a:pt x="366" y="2071"/>
                </a:lnTo>
                <a:lnTo>
                  <a:pt x="569" y="1889"/>
                </a:lnTo>
                <a:lnTo>
                  <a:pt x="813" y="1787"/>
                </a:lnTo>
                <a:lnTo>
                  <a:pt x="2274" y="1077"/>
                </a:lnTo>
                <a:lnTo>
                  <a:pt x="3736" y="366"/>
                </a:lnTo>
                <a:lnTo>
                  <a:pt x="3939" y="265"/>
                </a:lnTo>
                <a:close/>
                <a:moveTo>
                  <a:pt x="589" y="2599"/>
                </a:moveTo>
                <a:lnTo>
                  <a:pt x="752" y="2701"/>
                </a:lnTo>
                <a:lnTo>
                  <a:pt x="813" y="2762"/>
                </a:lnTo>
                <a:lnTo>
                  <a:pt x="1909" y="3533"/>
                </a:lnTo>
                <a:lnTo>
                  <a:pt x="3026" y="4284"/>
                </a:lnTo>
                <a:lnTo>
                  <a:pt x="3168" y="4386"/>
                </a:lnTo>
                <a:lnTo>
                  <a:pt x="3371" y="4690"/>
                </a:lnTo>
                <a:lnTo>
                  <a:pt x="3391" y="4873"/>
                </a:lnTo>
                <a:lnTo>
                  <a:pt x="3432" y="5279"/>
                </a:lnTo>
                <a:lnTo>
                  <a:pt x="3493" y="5665"/>
                </a:lnTo>
                <a:lnTo>
                  <a:pt x="3513" y="5807"/>
                </a:lnTo>
                <a:lnTo>
                  <a:pt x="3436" y="5941"/>
                </a:lnTo>
                <a:lnTo>
                  <a:pt x="3436" y="5941"/>
                </a:lnTo>
                <a:lnTo>
                  <a:pt x="2924" y="5665"/>
                </a:lnTo>
                <a:lnTo>
                  <a:pt x="1929" y="5015"/>
                </a:lnTo>
                <a:lnTo>
                  <a:pt x="1462" y="4650"/>
                </a:lnTo>
                <a:lnTo>
                  <a:pt x="1259" y="4406"/>
                </a:lnTo>
                <a:lnTo>
                  <a:pt x="914" y="3858"/>
                </a:lnTo>
                <a:lnTo>
                  <a:pt x="792" y="3574"/>
                </a:lnTo>
                <a:lnTo>
                  <a:pt x="671" y="3289"/>
                </a:lnTo>
                <a:lnTo>
                  <a:pt x="569" y="3005"/>
                </a:lnTo>
                <a:lnTo>
                  <a:pt x="529" y="2904"/>
                </a:lnTo>
                <a:lnTo>
                  <a:pt x="427" y="2721"/>
                </a:lnTo>
                <a:lnTo>
                  <a:pt x="508" y="2619"/>
                </a:lnTo>
                <a:lnTo>
                  <a:pt x="589" y="2599"/>
                </a:lnTo>
                <a:close/>
                <a:moveTo>
                  <a:pt x="7472" y="2051"/>
                </a:moveTo>
                <a:lnTo>
                  <a:pt x="7898" y="2071"/>
                </a:lnTo>
                <a:lnTo>
                  <a:pt x="8345" y="2335"/>
                </a:lnTo>
                <a:lnTo>
                  <a:pt x="10293" y="3432"/>
                </a:lnTo>
                <a:lnTo>
                  <a:pt x="12263" y="4568"/>
                </a:lnTo>
                <a:lnTo>
                  <a:pt x="12364" y="4629"/>
                </a:lnTo>
                <a:lnTo>
                  <a:pt x="12405" y="4751"/>
                </a:lnTo>
                <a:lnTo>
                  <a:pt x="12364" y="4853"/>
                </a:lnTo>
                <a:lnTo>
                  <a:pt x="12242" y="4893"/>
                </a:lnTo>
                <a:lnTo>
                  <a:pt x="10212" y="5868"/>
                </a:lnTo>
                <a:lnTo>
                  <a:pt x="8202" y="6923"/>
                </a:lnTo>
                <a:lnTo>
                  <a:pt x="8040" y="7025"/>
                </a:lnTo>
                <a:lnTo>
                  <a:pt x="7695" y="7025"/>
                </a:lnTo>
                <a:lnTo>
                  <a:pt x="7532" y="6923"/>
                </a:lnTo>
                <a:lnTo>
                  <a:pt x="5665" y="5705"/>
                </a:lnTo>
                <a:lnTo>
                  <a:pt x="3797" y="4467"/>
                </a:lnTo>
                <a:lnTo>
                  <a:pt x="3736" y="4426"/>
                </a:lnTo>
                <a:lnTo>
                  <a:pt x="3696" y="4345"/>
                </a:lnTo>
                <a:lnTo>
                  <a:pt x="3858" y="4162"/>
                </a:lnTo>
                <a:lnTo>
                  <a:pt x="4061" y="4041"/>
                </a:lnTo>
                <a:lnTo>
                  <a:pt x="6639" y="2518"/>
                </a:lnTo>
                <a:lnTo>
                  <a:pt x="6822" y="2416"/>
                </a:lnTo>
                <a:lnTo>
                  <a:pt x="7005" y="2295"/>
                </a:lnTo>
                <a:lnTo>
                  <a:pt x="7472" y="2051"/>
                </a:lnTo>
                <a:close/>
                <a:moveTo>
                  <a:pt x="12608" y="4995"/>
                </a:moveTo>
                <a:lnTo>
                  <a:pt x="12750" y="5035"/>
                </a:lnTo>
                <a:lnTo>
                  <a:pt x="12811" y="5157"/>
                </a:lnTo>
                <a:lnTo>
                  <a:pt x="12912" y="5441"/>
                </a:lnTo>
                <a:lnTo>
                  <a:pt x="12953" y="5604"/>
                </a:lnTo>
                <a:lnTo>
                  <a:pt x="12973" y="5604"/>
                </a:lnTo>
                <a:lnTo>
                  <a:pt x="13054" y="5908"/>
                </a:lnTo>
                <a:lnTo>
                  <a:pt x="13156" y="6314"/>
                </a:lnTo>
                <a:lnTo>
                  <a:pt x="13075" y="6558"/>
                </a:lnTo>
                <a:lnTo>
                  <a:pt x="12790" y="6761"/>
                </a:lnTo>
                <a:lnTo>
                  <a:pt x="12567" y="6903"/>
                </a:lnTo>
                <a:lnTo>
                  <a:pt x="10943" y="7817"/>
                </a:lnTo>
                <a:lnTo>
                  <a:pt x="9278" y="8669"/>
                </a:lnTo>
                <a:lnTo>
                  <a:pt x="9177" y="8730"/>
                </a:lnTo>
                <a:lnTo>
                  <a:pt x="9055" y="8771"/>
                </a:lnTo>
                <a:lnTo>
                  <a:pt x="8933" y="8811"/>
                </a:lnTo>
                <a:lnTo>
                  <a:pt x="8852" y="8730"/>
                </a:lnTo>
                <a:lnTo>
                  <a:pt x="8507" y="8081"/>
                </a:lnTo>
                <a:lnTo>
                  <a:pt x="8162" y="7431"/>
                </a:lnTo>
                <a:lnTo>
                  <a:pt x="8142" y="7350"/>
                </a:lnTo>
                <a:lnTo>
                  <a:pt x="8202" y="7208"/>
                </a:lnTo>
                <a:lnTo>
                  <a:pt x="8284" y="7167"/>
                </a:lnTo>
                <a:lnTo>
                  <a:pt x="8669" y="6944"/>
                </a:lnTo>
                <a:lnTo>
                  <a:pt x="9075" y="6741"/>
                </a:lnTo>
                <a:lnTo>
                  <a:pt x="10781" y="5888"/>
                </a:lnTo>
                <a:lnTo>
                  <a:pt x="12466" y="5056"/>
                </a:lnTo>
                <a:lnTo>
                  <a:pt x="12608" y="4995"/>
                </a:lnTo>
                <a:close/>
                <a:moveTo>
                  <a:pt x="3756" y="4792"/>
                </a:moveTo>
                <a:lnTo>
                  <a:pt x="3838" y="4832"/>
                </a:lnTo>
                <a:lnTo>
                  <a:pt x="4000" y="4914"/>
                </a:lnTo>
                <a:lnTo>
                  <a:pt x="4142" y="5015"/>
                </a:lnTo>
                <a:lnTo>
                  <a:pt x="5787" y="6091"/>
                </a:lnTo>
                <a:lnTo>
                  <a:pt x="7431" y="7167"/>
                </a:lnTo>
                <a:lnTo>
                  <a:pt x="7593" y="7268"/>
                </a:lnTo>
                <a:lnTo>
                  <a:pt x="7878" y="7553"/>
                </a:lnTo>
                <a:lnTo>
                  <a:pt x="7959" y="7735"/>
                </a:lnTo>
                <a:lnTo>
                  <a:pt x="8223" y="8223"/>
                </a:lnTo>
                <a:lnTo>
                  <a:pt x="8487" y="8710"/>
                </a:lnTo>
                <a:lnTo>
                  <a:pt x="8527" y="8771"/>
                </a:lnTo>
                <a:lnTo>
                  <a:pt x="8588" y="8913"/>
                </a:lnTo>
                <a:lnTo>
                  <a:pt x="8548" y="8974"/>
                </a:lnTo>
                <a:lnTo>
                  <a:pt x="8405" y="9014"/>
                </a:lnTo>
                <a:lnTo>
                  <a:pt x="8263" y="8954"/>
                </a:lnTo>
                <a:lnTo>
                  <a:pt x="7918" y="8811"/>
                </a:lnTo>
                <a:lnTo>
                  <a:pt x="7593" y="8649"/>
                </a:lnTo>
                <a:lnTo>
                  <a:pt x="5807" y="7573"/>
                </a:lnTo>
                <a:lnTo>
                  <a:pt x="4081" y="6396"/>
                </a:lnTo>
                <a:lnTo>
                  <a:pt x="3919" y="6294"/>
                </a:lnTo>
                <a:lnTo>
                  <a:pt x="3797" y="6152"/>
                </a:lnTo>
                <a:lnTo>
                  <a:pt x="3777" y="6030"/>
                </a:lnTo>
                <a:lnTo>
                  <a:pt x="3696" y="5462"/>
                </a:lnTo>
                <a:lnTo>
                  <a:pt x="3614" y="4954"/>
                </a:lnTo>
                <a:lnTo>
                  <a:pt x="3614" y="4853"/>
                </a:lnTo>
                <a:lnTo>
                  <a:pt x="3675" y="4792"/>
                </a:lnTo>
                <a:close/>
                <a:moveTo>
                  <a:pt x="3980" y="1"/>
                </a:moveTo>
                <a:lnTo>
                  <a:pt x="3777" y="82"/>
                </a:lnTo>
                <a:lnTo>
                  <a:pt x="2396" y="752"/>
                </a:lnTo>
                <a:lnTo>
                  <a:pt x="1036" y="1422"/>
                </a:lnTo>
                <a:lnTo>
                  <a:pt x="610" y="1625"/>
                </a:lnTo>
                <a:lnTo>
                  <a:pt x="204" y="1828"/>
                </a:lnTo>
                <a:lnTo>
                  <a:pt x="82" y="1909"/>
                </a:lnTo>
                <a:lnTo>
                  <a:pt x="1" y="2092"/>
                </a:lnTo>
                <a:lnTo>
                  <a:pt x="21" y="2234"/>
                </a:lnTo>
                <a:lnTo>
                  <a:pt x="224" y="2965"/>
                </a:lnTo>
                <a:lnTo>
                  <a:pt x="508" y="3675"/>
                </a:lnTo>
                <a:lnTo>
                  <a:pt x="732" y="4162"/>
                </a:lnTo>
                <a:lnTo>
                  <a:pt x="1422" y="4995"/>
                </a:lnTo>
                <a:lnTo>
                  <a:pt x="1868" y="5299"/>
                </a:lnTo>
                <a:lnTo>
                  <a:pt x="3980" y="6659"/>
                </a:lnTo>
                <a:lnTo>
                  <a:pt x="6071" y="8020"/>
                </a:lnTo>
                <a:lnTo>
                  <a:pt x="6619" y="8365"/>
                </a:lnTo>
                <a:lnTo>
                  <a:pt x="7167" y="8690"/>
                </a:lnTo>
                <a:lnTo>
                  <a:pt x="7634" y="8933"/>
                </a:lnTo>
                <a:lnTo>
                  <a:pt x="8101" y="9157"/>
                </a:lnTo>
                <a:lnTo>
                  <a:pt x="8345" y="9258"/>
                </a:lnTo>
                <a:lnTo>
                  <a:pt x="8852" y="9217"/>
                </a:lnTo>
                <a:lnTo>
                  <a:pt x="9096" y="9096"/>
                </a:lnTo>
                <a:lnTo>
                  <a:pt x="10172" y="8527"/>
                </a:lnTo>
                <a:lnTo>
                  <a:pt x="11268" y="7959"/>
                </a:lnTo>
                <a:lnTo>
                  <a:pt x="11918" y="7614"/>
                </a:lnTo>
                <a:lnTo>
                  <a:pt x="12547" y="7268"/>
                </a:lnTo>
                <a:lnTo>
                  <a:pt x="12953" y="7025"/>
                </a:lnTo>
                <a:lnTo>
                  <a:pt x="13278" y="6700"/>
                </a:lnTo>
                <a:lnTo>
                  <a:pt x="13359" y="6599"/>
                </a:lnTo>
                <a:lnTo>
                  <a:pt x="13400" y="6375"/>
                </a:lnTo>
                <a:lnTo>
                  <a:pt x="13379" y="6253"/>
                </a:lnTo>
                <a:lnTo>
                  <a:pt x="13278" y="5908"/>
                </a:lnTo>
                <a:lnTo>
                  <a:pt x="13176" y="5543"/>
                </a:lnTo>
                <a:lnTo>
                  <a:pt x="13176" y="5563"/>
                </a:lnTo>
                <a:lnTo>
                  <a:pt x="13075" y="5238"/>
                </a:lnTo>
                <a:lnTo>
                  <a:pt x="12993" y="4914"/>
                </a:lnTo>
                <a:lnTo>
                  <a:pt x="12933" y="4771"/>
                </a:lnTo>
                <a:lnTo>
                  <a:pt x="12750" y="4548"/>
                </a:lnTo>
                <a:lnTo>
                  <a:pt x="12608" y="4467"/>
                </a:lnTo>
                <a:lnTo>
                  <a:pt x="12222" y="4284"/>
                </a:lnTo>
                <a:lnTo>
                  <a:pt x="11836" y="4061"/>
                </a:lnTo>
                <a:lnTo>
                  <a:pt x="10639" y="3350"/>
                </a:lnTo>
                <a:lnTo>
                  <a:pt x="9400" y="2640"/>
                </a:lnTo>
                <a:lnTo>
                  <a:pt x="6984" y="1361"/>
                </a:lnTo>
                <a:lnTo>
                  <a:pt x="4589" y="82"/>
                </a:lnTo>
                <a:lnTo>
                  <a:pt x="438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483" name="Google Shape;2483;p29"/>
          <p:cNvGrpSpPr/>
          <p:nvPr/>
        </p:nvGrpSpPr>
        <p:grpSpPr>
          <a:xfrm>
            <a:off x="1037364" y="1613778"/>
            <a:ext cx="846058" cy="660336"/>
            <a:chOff x="2522125" y="924300"/>
            <a:chExt cx="441575" cy="344625"/>
          </a:xfrm>
        </p:grpSpPr>
        <p:sp>
          <p:nvSpPr>
            <p:cNvPr id="2484" name="Google Shape;2484;p29"/>
            <p:cNvSpPr/>
            <p:nvPr/>
          </p:nvSpPr>
          <p:spPr>
            <a:xfrm>
              <a:off x="2522125" y="924300"/>
              <a:ext cx="441575" cy="344625"/>
            </a:xfrm>
            <a:custGeom>
              <a:avLst/>
              <a:gdLst/>
              <a:ahLst/>
              <a:cxnLst/>
              <a:rect l="l" t="t" r="r" b="b"/>
              <a:pathLst>
                <a:path w="17663" h="13785" extrusionOk="0">
                  <a:moveTo>
                    <a:pt x="15856" y="3350"/>
                  </a:moveTo>
                  <a:lnTo>
                    <a:pt x="16079" y="3492"/>
                  </a:lnTo>
                  <a:lnTo>
                    <a:pt x="16140" y="3797"/>
                  </a:lnTo>
                  <a:lnTo>
                    <a:pt x="16303" y="4528"/>
                  </a:lnTo>
                  <a:lnTo>
                    <a:pt x="16445" y="5258"/>
                  </a:lnTo>
                  <a:lnTo>
                    <a:pt x="16465" y="5421"/>
                  </a:lnTo>
                  <a:lnTo>
                    <a:pt x="16384" y="5583"/>
                  </a:lnTo>
                  <a:lnTo>
                    <a:pt x="16221" y="5624"/>
                  </a:lnTo>
                  <a:lnTo>
                    <a:pt x="15206" y="5867"/>
                  </a:lnTo>
                  <a:lnTo>
                    <a:pt x="14212" y="6111"/>
                  </a:lnTo>
                  <a:lnTo>
                    <a:pt x="12120" y="6558"/>
                  </a:lnTo>
                  <a:lnTo>
                    <a:pt x="10050" y="7025"/>
                  </a:lnTo>
                  <a:lnTo>
                    <a:pt x="10050" y="7045"/>
                  </a:lnTo>
                  <a:lnTo>
                    <a:pt x="7715" y="7532"/>
                  </a:lnTo>
                  <a:lnTo>
                    <a:pt x="5401" y="8040"/>
                  </a:lnTo>
                  <a:lnTo>
                    <a:pt x="4792" y="8182"/>
                  </a:lnTo>
                  <a:lnTo>
                    <a:pt x="4162" y="8324"/>
                  </a:lnTo>
                  <a:lnTo>
                    <a:pt x="4061" y="8344"/>
                  </a:lnTo>
                  <a:lnTo>
                    <a:pt x="3939" y="8263"/>
                  </a:lnTo>
                  <a:lnTo>
                    <a:pt x="3919" y="8182"/>
                  </a:lnTo>
                  <a:lnTo>
                    <a:pt x="3858" y="7877"/>
                  </a:lnTo>
                  <a:lnTo>
                    <a:pt x="3878" y="7289"/>
                  </a:lnTo>
                  <a:lnTo>
                    <a:pt x="3959" y="6984"/>
                  </a:lnTo>
                  <a:lnTo>
                    <a:pt x="4041" y="6761"/>
                  </a:lnTo>
                  <a:lnTo>
                    <a:pt x="4345" y="6395"/>
                  </a:lnTo>
                  <a:lnTo>
                    <a:pt x="4568" y="6253"/>
                  </a:lnTo>
                  <a:lnTo>
                    <a:pt x="5218" y="5908"/>
                  </a:lnTo>
                  <a:lnTo>
                    <a:pt x="5929" y="5685"/>
                  </a:lnTo>
                  <a:lnTo>
                    <a:pt x="7431" y="5279"/>
                  </a:lnTo>
                  <a:lnTo>
                    <a:pt x="8953" y="4954"/>
                  </a:lnTo>
                  <a:lnTo>
                    <a:pt x="15551" y="3431"/>
                  </a:lnTo>
                  <a:lnTo>
                    <a:pt x="15856" y="3350"/>
                  </a:lnTo>
                  <a:close/>
                  <a:moveTo>
                    <a:pt x="16404" y="5827"/>
                  </a:moveTo>
                  <a:lnTo>
                    <a:pt x="16546" y="5908"/>
                  </a:lnTo>
                  <a:lnTo>
                    <a:pt x="16587" y="6010"/>
                  </a:lnTo>
                  <a:lnTo>
                    <a:pt x="16668" y="6436"/>
                  </a:lnTo>
                  <a:lnTo>
                    <a:pt x="16749" y="6862"/>
                  </a:lnTo>
                  <a:lnTo>
                    <a:pt x="16749" y="6943"/>
                  </a:lnTo>
                  <a:lnTo>
                    <a:pt x="16648" y="7086"/>
                  </a:lnTo>
                  <a:lnTo>
                    <a:pt x="16566" y="7106"/>
                  </a:lnTo>
                  <a:lnTo>
                    <a:pt x="16343" y="7167"/>
                  </a:lnTo>
                  <a:lnTo>
                    <a:pt x="16120" y="7228"/>
                  </a:lnTo>
                  <a:lnTo>
                    <a:pt x="12567" y="8019"/>
                  </a:lnTo>
                  <a:lnTo>
                    <a:pt x="9014" y="8872"/>
                  </a:lnTo>
                  <a:lnTo>
                    <a:pt x="8284" y="9055"/>
                  </a:lnTo>
                  <a:lnTo>
                    <a:pt x="6781" y="9339"/>
                  </a:lnTo>
                  <a:lnTo>
                    <a:pt x="6030" y="9440"/>
                  </a:lnTo>
                  <a:lnTo>
                    <a:pt x="5563" y="9481"/>
                  </a:lnTo>
                  <a:lnTo>
                    <a:pt x="5117" y="9461"/>
                  </a:lnTo>
                  <a:lnTo>
                    <a:pt x="4792" y="9440"/>
                  </a:lnTo>
                  <a:lnTo>
                    <a:pt x="4264" y="9095"/>
                  </a:lnTo>
                  <a:lnTo>
                    <a:pt x="4122" y="8811"/>
                  </a:lnTo>
                  <a:lnTo>
                    <a:pt x="4081" y="8730"/>
                  </a:lnTo>
                  <a:lnTo>
                    <a:pt x="4142" y="8568"/>
                  </a:lnTo>
                  <a:lnTo>
                    <a:pt x="4223" y="8547"/>
                  </a:lnTo>
                  <a:lnTo>
                    <a:pt x="4568" y="8446"/>
                  </a:lnTo>
                  <a:lnTo>
                    <a:pt x="4893" y="8385"/>
                  </a:lnTo>
                  <a:lnTo>
                    <a:pt x="6842" y="7979"/>
                  </a:lnTo>
                  <a:lnTo>
                    <a:pt x="8771" y="7552"/>
                  </a:lnTo>
                  <a:lnTo>
                    <a:pt x="9563" y="7370"/>
                  </a:lnTo>
                  <a:lnTo>
                    <a:pt x="10334" y="7187"/>
                  </a:lnTo>
                  <a:lnTo>
                    <a:pt x="10354" y="7187"/>
                  </a:lnTo>
                  <a:lnTo>
                    <a:pt x="12445" y="6720"/>
                  </a:lnTo>
                  <a:lnTo>
                    <a:pt x="14557" y="6253"/>
                  </a:lnTo>
                  <a:lnTo>
                    <a:pt x="15409" y="6050"/>
                  </a:lnTo>
                  <a:lnTo>
                    <a:pt x="16282" y="5847"/>
                  </a:lnTo>
                  <a:lnTo>
                    <a:pt x="16404" y="5827"/>
                  </a:lnTo>
                  <a:close/>
                  <a:moveTo>
                    <a:pt x="15267" y="224"/>
                  </a:moveTo>
                  <a:lnTo>
                    <a:pt x="15450" y="345"/>
                  </a:lnTo>
                  <a:lnTo>
                    <a:pt x="15490" y="548"/>
                  </a:lnTo>
                  <a:lnTo>
                    <a:pt x="15673" y="1482"/>
                  </a:lnTo>
                  <a:lnTo>
                    <a:pt x="15856" y="2416"/>
                  </a:lnTo>
                  <a:lnTo>
                    <a:pt x="15917" y="2660"/>
                  </a:lnTo>
                  <a:lnTo>
                    <a:pt x="15957" y="2924"/>
                  </a:lnTo>
                  <a:lnTo>
                    <a:pt x="15978" y="3005"/>
                  </a:lnTo>
                  <a:lnTo>
                    <a:pt x="15876" y="3147"/>
                  </a:lnTo>
                  <a:lnTo>
                    <a:pt x="15795" y="3167"/>
                  </a:lnTo>
                  <a:lnTo>
                    <a:pt x="15348" y="3289"/>
                  </a:lnTo>
                  <a:lnTo>
                    <a:pt x="14902" y="3391"/>
                  </a:lnTo>
                  <a:lnTo>
                    <a:pt x="11146" y="4243"/>
                  </a:lnTo>
                  <a:lnTo>
                    <a:pt x="7390" y="5096"/>
                  </a:lnTo>
                  <a:lnTo>
                    <a:pt x="6822" y="5218"/>
                  </a:lnTo>
                  <a:lnTo>
                    <a:pt x="5685" y="5543"/>
                  </a:lnTo>
                  <a:lnTo>
                    <a:pt x="5137" y="5746"/>
                  </a:lnTo>
                  <a:lnTo>
                    <a:pt x="4751" y="5928"/>
                  </a:lnTo>
                  <a:lnTo>
                    <a:pt x="4365" y="6131"/>
                  </a:lnTo>
                  <a:lnTo>
                    <a:pt x="4081" y="6334"/>
                  </a:lnTo>
                  <a:lnTo>
                    <a:pt x="3716" y="6903"/>
                  </a:lnTo>
                  <a:lnTo>
                    <a:pt x="3655" y="7248"/>
                  </a:lnTo>
                  <a:lnTo>
                    <a:pt x="3614" y="7654"/>
                  </a:lnTo>
                  <a:lnTo>
                    <a:pt x="3716" y="8446"/>
                  </a:lnTo>
                  <a:lnTo>
                    <a:pt x="3858" y="8831"/>
                  </a:lnTo>
                  <a:lnTo>
                    <a:pt x="3959" y="9014"/>
                  </a:lnTo>
                  <a:lnTo>
                    <a:pt x="4203" y="9319"/>
                  </a:lnTo>
                  <a:lnTo>
                    <a:pt x="4528" y="9562"/>
                  </a:lnTo>
                  <a:lnTo>
                    <a:pt x="4914" y="9684"/>
                  </a:lnTo>
                  <a:lnTo>
                    <a:pt x="5117" y="9704"/>
                  </a:lnTo>
                  <a:lnTo>
                    <a:pt x="5563" y="9704"/>
                  </a:lnTo>
                  <a:lnTo>
                    <a:pt x="6030" y="9664"/>
                  </a:lnTo>
                  <a:lnTo>
                    <a:pt x="6720" y="9583"/>
                  </a:lnTo>
                  <a:lnTo>
                    <a:pt x="8081" y="9319"/>
                  </a:lnTo>
                  <a:lnTo>
                    <a:pt x="8750" y="9156"/>
                  </a:lnTo>
                  <a:lnTo>
                    <a:pt x="10029" y="8831"/>
                  </a:lnTo>
                  <a:lnTo>
                    <a:pt x="11308" y="8527"/>
                  </a:lnTo>
                  <a:lnTo>
                    <a:pt x="16343" y="7390"/>
                  </a:lnTo>
                  <a:lnTo>
                    <a:pt x="16445" y="7370"/>
                  </a:lnTo>
                  <a:lnTo>
                    <a:pt x="16566" y="7349"/>
                  </a:lnTo>
                  <a:lnTo>
                    <a:pt x="16709" y="7349"/>
                  </a:lnTo>
                  <a:lnTo>
                    <a:pt x="16851" y="7451"/>
                  </a:lnTo>
                  <a:lnTo>
                    <a:pt x="16891" y="7593"/>
                  </a:lnTo>
                  <a:lnTo>
                    <a:pt x="17094" y="8628"/>
                  </a:lnTo>
                  <a:lnTo>
                    <a:pt x="17297" y="9664"/>
                  </a:lnTo>
                  <a:lnTo>
                    <a:pt x="17318" y="9826"/>
                  </a:lnTo>
                  <a:lnTo>
                    <a:pt x="17216" y="9989"/>
                  </a:lnTo>
                  <a:lnTo>
                    <a:pt x="17033" y="10029"/>
                  </a:lnTo>
                  <a:lnTo>
                    <a:pt x="15633" y="10293"/>
                  </a:lnTo>
                  <a:lnTo>
                    <a:pt x="14212" y="10476"/>
                  </a:lnTo>
                  <a:lnTo>
                    <a:pt x="14009" y="10476"/>
                  </a:lnTo>
                  <a:lnTo>
                    <a:pt x="13846" y="10354"/>
                  </a:lnTo>
                  <a:lnTo>
                    <a:pt x="13602" y="10151"/>
                  </a:lnTo>
                  <a:lnTo>
                    <a:pt x="13054" y="9846"/>
                  </a:lnTo>
                  <a:lnTo>
                    <a:pt x="12202" y="9522"/>
                  </a:lnTo>
                  <a:lnTo>
                    <a:pt x="11613" y="9339"/>
                  </a:lnTo>
                  <a:lnTo>
                    <a:pt x="11349" y="9258"/>
                  </a:lnTo>
                  <a:lnTo>
                    <a:pt x="10801" y="9217"/>
                  </a:lnTo>
                  <a:lnTo>
                    <a:pt x="10537" y="9258"/>
                  </a:lnTo>
                  <a:lnTo>
                    <a:pt x="9766" y="9339"/>
                  </a:lnTo>
                  <a:lnTo>
                    <a:pt x="8324" y="9786"/>
                  </a:lnTo>
                  <a:lnTo>
                    <a:pt x="7634" y="10131"/>
                  </a:lnTo>
                  <a:lnTo>
                    <a:pt x="7126" y="10435"/>
                  </a:lnTo>
                  <a:lnTo>
                    <a:pt x="6294" y="11268"/>
                  </a:lnTo>
                  <a:lnTo>
                    <a:pt x="6010" y="11775"/>
                  </a:lnTo>
                  <a:lnTo>
                    <a:pt x="5787" y="12141"/>
                  </a:lnTo>
                  <a:lnTo>
                    <a:pt x="5462" y="12344"/>
                  </a:lnTo>
                  <a:lnTo>
                    <a:pt x="5076" y="12404"/>
                  </a:lnTo>
                  <a:lnTo>
                    <a:pt x="3959" y="12607"/>
                  </a:lnTo>
                  <a:lnTo>
                    <a:pt x="2802" y="12790"/>
                  </a:lnTo>
                  <a:lnTo>
                    <a:pt x="2599" y="12831"/>
                  </a:lnTo>
                  <a:lnTo>
                    <a:pt x="2417" y="12851"/>
                  </a:lnTo>
                  <a:lnTo>
                    <a:pt x="2295" y="12851"/>
                  </a:lnTo>
                  <a:lnTo>
                    <a:pt x="2234" y="12750"/>
                  </a:lnTo>
                  <a:lnTo>
                    <a:pt x="2193" y="12607"/>
                  </a:lnTo>
                  <a:lnTo>
                    <a:pt x="2153" y="12465"/>
                  </a:lnTo>
                  <a:lnTo>
                    <a:pt x="1239" y="8263"/>
                  </a:lnTo>
                  <a:lnTo>
                    <a:pt x="346" y="4040"/>
                  </a:lnTo>
                  <a:lnTo>
                    <a:pt x="244" y="3594"/>
                  </a:lnTo>
                  <a:lnTo>
                    <a:pt x="427" y="3309"/>
                  </a:lnTo>
                  <a:lnTo>
                    <a:pt x="874" y="3228"/>
                  </a:lnTo>
                  <a:lnTo>
                    <a:pt x="2112" y="3005"/>
                  </a:lnTo>
                  <a:lnTo>
                    <a:pt x="3350" y="2761"/>
                  </a:lnTo>
                  <a:lnTo>
                    <a:pt x="3553" y="2721"/>
                  </a:lnTo>
                  <a:lnTo>
                    <a:pt x="3939" y="2782"/>
                  </a:lnTo>
                  <a:lnTo>
                    <a:pt x="4122" y="2903"/>
                  </a:lnTo>
                  <a:lnTo>
                    <a:pt x="4406" y="3106"/>
                  </a:lnTo>
                  <a:lnTo>
                    <a:pt x="4711" y="3269"/>
                  </a:lnTo>
                  <a:lnTo>
                    <a:pt x="5035" y="3452"/>
                  </a:lnTo>
                  <a:lnTo>
                    <a:pt x="5746" y="3695"/>
                  </a:lnTo>
                  <a:lnTo>
                    <a:pt x="6477" y="3858"/>
                  </a:lnTo>
                  <a:lnTo>
                    <a:pt x="7208" y="3878"/>
                  </a:lnTo>
                  <a:lnTo>
                    <a:pt x="7959" y="3797"/>
                  </a:lnTo>
                  <a:lnTo>
                    <a:pt x="8669" y="3614"/>
                  </a:lnTo>
                  <a:lnTo>
                    <a:pt x="9339" y="3330"/>
                  </a:lnTo>
                  <a:lnTo>
                    <a:pt x="9989" y="2924"/>
                  </a:lnTo>
                  <a:lnTo>
                    <a:pt x="10293" y="2680"/>
                  </a:lnTo>
                  <a:lnTo>
                    <a:pt x="10618" y="2376"/>
                  </a:lnTo>
                  <a:lnTo>
                    <a:pt x="11126" y="1665"/>
                  </a:lnTo>
                  <a:lnTo>
                    <a:pt x="11329" y="1259"/>
                  </a:lnTo>
                  <a:lnTo>
                    <a:pt x="11410" y="1036"/>
                  </a:lnTo>
                  <a:lnTo>
                    <a:pt x="11775" y="792"/>
                  </a:lnTo>
                  <a:lnTo>
                    <a:pt x="11999" y="752"/>
                  </a:lnTo>
                  <a:lnTo>
                    <a:pt x="13054" y="609"/>
                  </a:lnTo>
                  <a:lnTo>
                    <a:pt x="14110" y="447"/>
                  </a:lnTo>
                  <a:lnTo>
                    <a:pt x="14577" y="366"/>
                  </a:lnTo>
                  <a:lnTo>
                    <a:pt x="15064" y="264"/>
                  </a:lnTo>
                  <a:lnTo>
                    <a:pt x="15267" y="224"/>
                  </a:lnTo>
                  <a:close/>
                  <a:moveTo>
                    <a:pt x="10760" y="9440"/>
                  </a:moveTo>
                  <a:lnTo>
                    <a:pt x="11511" y="9522"/>
                  </a:lnTo>
                  <a:lnTo>
                    <a:pt x="11857" y="9623"/>
                  </a:lnTo>
                  <a:lnTo>
                    <a:pt x="12344" y="9786"/>
                  </a:lnTo>
                  <a:lnTo>
                    <a:pt x="12831" y="9968"/>
                  </a:lnTo>
                  <a:lnTo>
                    <a:pt x="13278" y="10171"/>
                  </a:lnTo>
                  <a:lnTo>
                    <a:pt x="13663" y="10476"/>
                  </a:lnTo>
                  <a:lnTo>
                    <a:pt x="13805" y="10598"/>
                  </a:lnTo>
                  <a:lnTo>
                    <a:pt x="14151" y="10699"/>
                  </a:lnTo>
                  <a:lnTo>
                    <a:pt x="14354" y="10659"/>
                  </a:lnTo>
                  <a:lnTo>
                    <a:pt x="15653" y="10456"/>
                  </a:lnTo>
                  <a:lnTo>
                    <a:pt x="16952" y="10253"/>
                  </a:lnTo>
                  <a:lnTo>
                    <a:pt x="17054" y="10232"/>
                  </a:lnTo>
                  <a:lnTo>
                    <a:pt x="17175" y="10212"/>
                  </a:lnTo>
                  <a:lnTo>
                    <a:pt x="17257" y="10192"/>
                  </a:lnTo>
                  <a:lnTo>
                    <a:pt x="17379" y="10253"/>
                  </a:lnTo>
                  <a:lnTo>
                    <a:pt x="17399" y="10313"/>
                  </a:lnTo>
                  <a:lnTo>
                    <a:pt x="17379" y="10395"/>
                  </a:lnTo>
                  <a:lnTo>
                    <a:pt x="17277" y="10476"/>
                  </a:lnTo>
                  <a:lnTo>
                    <a:pt x="17216" y="10496"/>
                  </a:lnTo>
                  <a:lnTo>
                    <a:pt x="15633" y="10821"/>
                  </a:lnTo>
                  <a:lnTo>
                    <a:pt x="15633" y="10780"/>
                  </a:lnTo>
                  <a:lnTo>
                    <a:pt x="15003" y="10902"/>
                  </a:lnTo>
                  <a:lnTo>
                    <a:pt x="14394" y="11044"/>
                  </a:lnTo>
                  <a:lnTo>
                    <a:pt x="14171" y="11105"/>
                  </a:lnTo>
                  <a:lnTo>
                    <a:pt x="13684" y="11024"/>
                  </a:lnTo>
                  <a:lnTo>
                    <a:pt x="13501" y="10882"/>
                  </a:lnTo>
                  <a:lnTo>
                    <a:pt x="13359" y="10780"/>
                  </a:lnTo>
                  <a:lnTo>
                    <a:pt x="13196" y="10699"/>
                  </a:lnTo>
                  <a:lnTo>
                    <a:pt x="12790" y="10456"/>
                  </a:lnTo>
                  <a:lnTo>
                    <a:pt x="11917" y="10110"/>
                  </a:lnTo>
                  <a:lnTo>
                    <a:pt x="10984" y="9948"/>
                  </a:lnTo>
                  <a:lnTo>
                    <a:pt x="10029" y="9968"/>
                  </a:lnTo>
                  <a:lnTo>
                    <a:pt x="9563" y="10070"/>
                  </a:lnTo>
                  <a:lnTo>
                    <a:pt x="9055" y="10171"/>
                  </a:lnTo>
                  <a:lnTo>
                    <a:pt x="8141" y="10577"/>
                  </a:lnTo>
                  <a:lnTo>
                    <a:pt x="7350" y="11166"/>
                  </a:lnTo>
                  <a:lnTo>
                    <a:pt x="6700" y="11938"/>
                  </a:lnTo>
                  <a:lnTo>
                    <a:pt x="6456" y="12384"/>
                  </a:lnTo>
                  <a:lnTo>
                    <a:pt x="6375" y="12547"/>
                  </a:lnTo>
                  <a:lnTo>
                    <a:pt x="6294" y="12709"/>
                  </a:lnTo>
                  <a:lnTo>
                    <a:pt x="6253" y="12831"/>
                  </a:lnTo>
                  <a:lnTo>
                    <a:pt x="6030" y="13013"/>
                  </a:lnTo>
                  <a:lnTo>
                    <a:pt x="5888" y="13034"/>
                  </a:lnTo>
                  <a:lnTo>
                    <a:pt x="4873" y="13176"/>
                  </a:lnTo>
                  <a:lnTo>
                    <a:pt x="3838" y="13338"/>
                  </a:lnTo>
                  <a:lnTo>
                    <a:pt x="3249" y="13440"/>
                  </a:lnTo>
                  <a:lnTo>
                    <a:pt x="2660" y="13541"/>
                  </a:lnTo>
                  <a:lnTo>
                    <a:pt x="2518" y="13562"/>
                  </a:lnTo>
                  <a:lnTo>
                    <a:pt x="2376" y="13440"/>
                  </a:lnTo>
                  <a:lnTo>
                    <a:pt x="2356" y="13298"/>
                  </a:lnTo>
                  <a:lnTo>
                    <a:pt x="2356" y="13237"/>
                  </a:lnTo>
                  <a:lnTo>
                    <a:pt x="2396" y="13115"/>
                  </a:lnTo>
                  <a:lnTo>
                    <a:pt x="2477" y="13074"/>
                  </a:lnTo>
                  <a:lnTo>
                    <a:pt x="2660" y="13034"/>
                  </a:lnTo>
                  <a:lnTo>
                    <a:pt x="2863" y="12993"/>
                  </a:lnTo>
                  <a:lnTo>
                    <a:pt x="4122" y="12770"/>
                  </a:lnTo>
                  <a:lnTo>
                    <a:pt x="5401" y="12567"/>
                  </a:lnTo>
                  <a:lnTo>
                    <a:pt x="5624" y="12526"/>
                  </a:lnTo>
                  <a:lnTo>
                    <a:pt x="5969" y="12283"/>
                  </a:lnTo>
                  <a:lnTo>
                    <a:pt x="6071" y="12100"/>
                  </a:lnTo>
                  <a:lnTo>
                    <a:pt x="6294" y="11694"/>
                  </a:lnTo>
                  <a:lnTo>
                    <a:pt x="6862" y="10983"/>
                  </a:lnTo>
                  <a:lnTo>
                    <a:pt x="7208" y="10679"/>
                  </a:lnTo>
                  <a:lnTo>
                    <a:pt x="7492" y="10435"/>
                  </a:lnTo>
                  <a:lnTo>
                    <a:pt x="7817" y="10253"/>
                  </a:lnTo>
                  <a:lnTo>
                    <a:pt x="8426" y="9968"/>
                  </a:lnTo>
                  <a:lnTo>
                    <a:pt x="9725" y="9583"/>
                  </a:lnTo>
                  <a:lnTo>
                    <a:pt x="10395" y="9481"/>
                  </a:lnTo>
                  <a:lnTo>
                    <a:pt x="10760" y="9440"/>
                  </a:lnTo>
                  <a:close/>
                  <a:moveTo>
                    <a:pt x="15369" y="0"/>
                  </a:moveTo>
                  <a:lnTo>
                    <a:pt x="15247" y="21"/>
                  </a:lnTo>
                  <a:lnTo>
                    <a:pt x="13521" y="285"/>
                  </a:lnTo>
                  <a:lnTo>
                    <a:pt x="11796" y="548"/>
                  </a:lnTo>
                  <a:lnTo>
                    <a:pt x="11572" y="569"/>
                  </a:lnTo>
                  <a:lnTo>
                    <a:pt x="11248" y="833"/>
                  </a:lnTo>
                  <a:lnTo>
                    <a:pt x="11166" y="1036"/>
                  </a:lnTo>
                  <a:lnTo>
                    <a:pt x="10943" y="1503"/>
                  </a:lnTo>
                  <a:lnTo>
                    <a:pt x="10334" y="2315"/>
                  </a:lnTo>
                  <a:lnTo>
                    <a:pt x="9928" y="2660"/>
                  </a:lnTo>
                  <a:lnTo>
                    <a:pt x="9664" y="2863"/>
                  </a:lnTo>
                  <a:lnTo>
                    <a:pt x="9055" y="3188"/>
                  </a:lnTo>
                  <a:lnTo>
                    <a:pt x="8121" y="3533"/>
                  </a:lnTo>
                  <a:lnTo>
                    <a:pt x="6802" y="3634"/>
                  </a:lnTo>
                  <a:lnTo>
                    <a:pt x="5807" y="3452"/>
                  </a:lnTo>
                  <a:lnTo>
                    <a:pt x="5157" y="3228"/>
                  </a:lnTo>
                  <a:lnTo>
                    <a:pt x="4853" y="3066"/>
                  </a:lnTo>
                  <a:lnTo>
                    <a:pt x="4487" y="2863"/>
                  </a:lnTo>
                  <a:lnTo>
                    <a:pt x="4122" y="2619"/>
                  </a:lnTo>
                  <a:lnTo>
                    <a:pt x="4000" y="2538"/>
                  </a:lnTo>
                  <a:lnTo>
                    <a:pt x="3675" y="2457"/>
                  </a:lnTo>
                  <a:lnTo>
                    <a:pt x="3533" y="2497"/>
                  </a:lnTo>
                  <a:lnTo>
                    <a:pt x="1909" y="2802"/>
                  </a:lnTo>
                  <a:lnTo>
                    <a:pt x="305" y="3106"/>
                  </a:lnTo>
                  <a:lnTo>
                    <a:pt x="122" y="3167"/>
                  </a:lnTo>
                  <a:lnTo>
                    <a:pt x="1" y="3350"/>
                  </a:lnTo>
                  <a:lnTo>
                    <a:pt x="41" y="3573"/>
                  </a:lnTo>
                  <a:lnTo>
                    <a:pt x="82" y="3776"/>
                  </a:lnTo>
                  <a:lnTo>
                    <a:pt x="122" y="3959"/>
                  </a:lnTo>
                  <a:lnTo>
                    <a:pt x="1097" y="8507"/>
                  </a:lnTo>
                  <a:lnTo>
                    <a:pt x="2112" y="13277"/>
                  </a:lnTo>
                  <a:lnTo>
                    <a:pt x="2132" y="13420"/>
                  </a:lnTo>
                  <a:lnTo>
                    <a:pt x="2173" y="13562"/>
                  </a:lnTo>
                  <a:lnTo>
                    <a:pt x="2213" y="13683"/>
                  </a:lnTo>
                  <a:lnTo>
                    <a:pt x="2356" y="13785"/>
                  </a:lnTo>
                  <a:lnTo>
                    <a:pt x="2498" y="13765"/>
                  </a:lnTo>
                  <a:lnTo>
                    <a:pt x="2620" y="13744"/>
                  </a:lnTo>
                  <a:lnTo>
                    <a:pt x="2721" y="13724"/>
                  </a:lnTo>
                  <a:lnTo>
                    <a:pt x="4426" y="13480"/>
                  </a:lnTo>
                  <a:lnTo>
                    <a:pt x="5198" y="13359"/>
                  </a:lnTo>
                  <a:lnTo>
                    <a:pt x="5949" y="13237"/>
                  </a:lnTo>
                  <a:lnTo>
                    <a:pt x="6132" y="13217"/>
                  </a:lnTo>
                  <a:lnTo>
                    <a:pt x="6396" y="13013"/>
                  </a:lnTo>
                  <a:lnTo>
                    <a:pt x="6456" y="12851"/>
                  </a:lnTo>
                  <a:lnTo>
                    <a:pt x="6538" y="12628"/>
                  </a:lnTo>
                  <a:lnTo>
                    <a:pt x="6659" y="12425"/>
                  </a:lnTo>
                  <a:lnTo>
                    <a:pt x="6903" y="12019"/>
                  </a:lnTo>
                  <a:lnTo>
                    <a:pt x="7492" y="11308"/>
                  </a:lnTo>
                  <a:lnTo>
                    <a:pt x="8243" y="10760"/>
                  </a:lnTo>
                  <a:lnTo>
                    <a:pt x="9096" y="10374"/>
                  </a:lnTo>
                  <a:lnTo>
                    <a:pt x="9563" y="10273"/>
                  </a:lnTo>
                  <a:lnTo>
                    <a:pt x="10009" y="10192"/>
                  </a:lnTo>
                  <a:lnTo>
                    <a:pt x="10902" y="10151"/>
                  </a:lnTo>
                  <a:lnTo>
                    <a:pt x="11775" y="10313"/>
                  </a:lnTo>
                  <a:lnTo>
                    <a:pt x="12608" y="10618"/>
                  </a:lnTo>
                  <a:lnTo>
                    <a:pt x="12993" y="10841"/>
                  </a:lnTo>
                  <a:lnTo>
                    <a:pt x="13237" y="10983"/>
                  </a:lnTo>
                  <a:lnTo>
                    <a:pt x="13481" y="11146"/>
                  </a:lnTo>
                  <a:lnTo>
                    <a:pt x="13643" y="11268"/>
                  </a:lnTo>
                  <a:lnTo>
                    <a:pt x="14049" y="11328"/>
                  </a:lnTo>
                  <a:lnTo>
                    <a:pt x="14232" y="11308"/>
                  </a:lnTo>
                  <a:lnTo>
                    <a:pt x="15653" y="11024"/>
                  </a:lnTo>
                  <a:lnTo>
                    <a:pt x="17054" y="10740"/>
                  </a:lnTo>
                  <a:lnTo>
                    <a:pt x="17460" y="10659"/>
                  </a:lnTo>
                  <a:lnTo>
                    <a:pt x="17663" y="10374"/>
                  </a:lnTo>
                  <a:lnTo>
                    <a:pt x="17582" y="9968"/>
                  </a:lnTo>
                  <a:lnTo>
                    <a:pt x="16648" y="5218"/>
                  </a:lnTo>
                  <a:lnTo>
                    <a:pt x="15694" y="488"/>
                  </a:lnTo>
                  <a:lnTo>
                    <a:pt x="15673" y="325"/>
                  </a:lnTo>
                  <a:lnTo>
                    <a:pt x="15633" y="163"/>
                  </a:lnTo>
                  <a:lnTo>
                    <a:pt x="15592" y="82"/>
                  </a:lnTo>
                  <a:lnTo>
                    <a:pt x="154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5" name="Google Shape;2485;p29"/>
            <p:cNvSpPr/>
            <p:nvPr/>
          </p:nvSpPr>
          <p:spPr>
            <a:xfrm>
              <a:off x="2751025" y="1052700"/>
              <a:ext cx="39600" cy="39625"/>
            </a:xfrm>
            <a:custGeom>
              <a:avLst/>
              <a:gdLst/>
              <a:ahLst/>
              <a:cxnLst/>
              <a:rect l="l" t="t" r="r" b="b"/>
              <a:pathLst>
                <a:path w="1584" h="1585" extrusionOk="0">
                  <a:moveTo>
                    <a:pt x="873" y="265"/>
                  </a:moveTo>
                  <a:lnTo>
                    <a:pt x="1158" y="407"/>
                  </a:lnTo>
                  <a:lnTo>
                    <a:pt x="1279" y="589"/>
                  </a:lnTo>
                  <a:lnTo>
                    <a:pt x="1300" y="711"/>
                  </a:lnTo>
                  <a:lnTo>
                    <a:pt x="1320" y="833"/>
                  </a:lnTo>
                  <a:lnTo>
                    <a:pt x="1259" y="1056"/>
                  </a:lnTo>
                  <a:lnTo>
                    <a:pt x="1056" y="1280"/>
                  </a:lnTo>
                  <a:lnTo>
                    <a:pt x="670" y="1361"/>
                  </a:lnTo>
                  <a:lnTo>
                    <a:pt x="386" y="1219"/>
                  </a:lnTo>
                  <a:lnTo>
                    <a:pt x="264" y="1036"/>
                  </a:lnTo>
                  <a:lnTo>
                    <a:pt x="244" y="894"/>
                  </a:lnTo>
                  <a:lnTo>
                    <a:pt x="224" y="772"/>
                  </a:lnTo>
                  <a:lnTo>
                    <a:pt x="285" y="569"/>
                  </a:lnTo>
                  <a:lnTo>
                    <a:pt x="488" y="346"/>
                  </a:lnTo>
                  <a:lnTo>
                    <a:pt x="873" y="265"/>
                  </a:lnTo>
                  <a:close/>
                  <a:moveTo>
                    <a:pt x="813" y="1"/>
                  </a:moveTo>
                  <a:lnTo>
                    <a:pt x="610" y="41"/>
                  </a:lnTo>
                  <a:lnTo>
                    <a:pt x="467" y="82"/>
                  </a:lnTo>
                  <a:lnTo>
                    <a:pt x="224" y="265"/>
                  </a:lnTo>
                  <a:lnTo>
                    <a:pt x="61" y="508"/>
                  </a:lnTo>
                  <a:lnTo>
                    <a:pt x="1" y="792"/>
                  </a:lnTo>
                  <a:lnTo>
                    <a:pt x="21" y="955"/>
                  </a:lnTo>
                  <a:lnTo>
                    <a:pt x="61" y="1097"/>
                  </a:lnTo>
                  <a:lnTo>
                    <a:pt x="224" y="1340"/>
                  </a:lnTo>
                  <a:lnTo>
                    <a:pt x="467" y="1523"/>
                  </a:lnTo>
                  <a:lnTo>
                    <a:pt x="752" y="1584"/>
                  </a:lnTo>
                  <a:lnTo>
                    <a:pt x="894" y="1564"/>
                  </a:lnTo>
                  <a:lnTo>
                    <a:pt x="1097" y="1523"/>
                  </a:lnTo>
                  <a:lnTo>
                    <a:pt x="1381" y="1361"/>
                  </a:lnTo>
                  <a:lnTo>
                    <a:pt x="1543" y="1097"/>
                  </a:lnTo>
                  <a:lnTo>
                    <a:pt x="1584" y="813"/>
                  </a:lnTo>
                  <a:lnTo>
                    <a:pt x="1523" y="508"/>
                  </a:lnTo>
                  <a:lnTo>
                    <a:pt x="1381" y="244"/>
                  </a:lnTo>
                  <a:lnTo>
                    <a:pt x="1137" y="61"/>
                  </a:lnTo>
                  <a:lnTo>
                    <a:pt x="8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6" name="Google Shape;2496;p31"/>
          <p:cNvSpPr txBox="1">
            <a:spLocks noGrp="1"/>
          </p:cNvSpPr>
          <p:nvPr>
            <p:ph type="title"/>
          </p:nvPr>
        </p:nvSpPr>
        <p:spPr>
          <a:xfrm>
            <a:off x="1022375" y="1684050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dk1"/>
                </a:solidFill>
              </a:rPr>
              <a:t>acrónimo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497" name="Google Shape;2497;p31"/>
          <p:cNvSpPr txBox="1">
            <a:spLocks noGrp="1"/>
          </p:cNvSpPr>
          <p:nvPr>
            <p:ph type="title" idx="2"/>
          </p:nvPr>
        </p:nvSpPr>
        <p:spPr>
          <a:xfrm>
            <a:off x="1975925" y="1384025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 dirty="0"/>
          </a:p>
        </p:txBody>
      </p:sp>
      <p:sp>
        <p:nvSpPr>
          <p:cNvPr id="2498" name="Google Shape;2498;p31"/>
          <p:cNvSpPr txBox="1">
            <a:spLocks noGrp="1"/>
          </p:cNvSpPr>
          <p:nvPr>
            <p:ph type="subTitle" idx="1"/>
          </p:nvPr>
        </p:nvSpPr>
        <p:spPr>
          <a:xfrm>
            <a:off x="1404875" y="2056350"/>
            <a:ext cx="25671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/>
              <a:t>sigla que se pronuncia como una palabra </a:t>
            </a:r>
            <a:r>
              <a:rPr lang="es-MX" dirty="0" smtClean="0"/>
              <a:t>y </a:t>
            </a:r>
            <a:r>
              <a:rPr lang="es-MX" dirty="0"/>
              <a:t>que por el uso acaba por incorporarse al léxico habitual</a:t>
            </a:r>
            <a:endParaRPr dirty="0"/>
          </a:p>
        </p:txBody>
      </p:sp>
      <p:sp>
        <p:nvSpPr>
          <p:cNvPr id="2499" name="Google Shape;2499;p31"/>
          <p:cNvSpPr txBox="1">
            <a:spLocks noGrp="1"/>
          </p:cNvSpPr>
          <p:nvPr>
            <p:ph type="title" idx="3"/>
          </p:nvPr>
        </p:nvSpPr>
        <p:spPr>
          <a:xfrm>
            <a:off x="708000" y="533750"/>
            <a:ext cx="7728000" cy="33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Ayudan en tu memorización:</a:t>
            </a:r>
            <a:endParaRPr dirty="0"/>
          </a:p>
        </p:txBody>
      </p:sp>
      <p:sp>
        <p:nvSpPr>
          <p:cNvPr id="2500" name="Google Shape;2500;p31"/>
          <p:cNvSpPr txBox="1">
            <a:spLocks noGrp="1"/>
          </p:cNvSpPr>
          <p:nvPr>
            <p:ph type="title" idx="4"/>
          </p:nvPr>
        </p:nvSpPr>
        <p:spPr>
          <a:xfrm>
            <a:off x="2793475" y="3273200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dk1"/>
                </a:solidFill>
              </a:rPr>
              <a:t>Rima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501" name="Google Shape;2501;p31"/>
          <p:cNvSpPr txBox="1">
            <a:spLocks noGrp="1"/>
          </p:cNvSpPr>
          <p:nvPr>
            <p:ph type="title" idx="5"/>
          </p:nvPr>
        </p:nvSpPr>
        <p:spPr>
          <a:xfrm>
            <a:off x="3747025" y="2914450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2502" name="Google Shape;2502;p31"/>
          <p:cNvSpPr txBox="1">
            <a:spLocks noGrp="1"/>
          </p:cNvSpPr>
          <p:nvPr>
            <p:ph type="subTitle" idx="6"/>
          </p:nvPr>
        </p:nvSpPr>
        <p:spPr>
          <a:xfrm>
            <a:off x="3288450" y="3704250"/>
            <a:ext cx="25671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/>
              <a:t> repetición de una secuencia de fonemas a partir de la sílaba tónica al final de dos o más versos</a:t>
            </a:r>
            <a:endParaRPr dirty="0"/>
          </a:p>
        </p:txBody>
      </p:sp>
      <p:sp>
        <p:nvSpPr>
          <p:cNvPr id="2503" name="Google Shape;2503;p31"/>
          <p:cNvSpPr txBox="1">
            <a:spLocks noGrp="1"/>
          </p:cNvSpPr>
          <p:nvPr>
            <p:ph type="title" idx="7"/>
          </p:nvPr>
        </p:nvSpPr>
        <p:spPr>
          <a:xfrm>
            <a:off x="5325708" y="1654675"/>
            <a:ext cx="3332100" cy="372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dk1"/>
                </a:solidFill>
              </a:rPr>
              <a:t>Acróstico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504" name="Google Shape;2504;p31"/>
          <p:cNvSpPr txBox="1">
            <a:spLocks noGrp="1"/>
          </p:cNvSpPr>
          <p:nvPr>
            <p:ph type="title" idx="8"/>
          </p:nvPr>
        </p:nvSpPr>
        <p:spPr>
          <a:xfrm>
            <a:off x="6279258" y="1259775"/>
            <a:ext cx="1425000" cy="3000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 dirty="0"/>
          </a:p>
        </p:txBody>
      </p:sp>
      <p:sp>
        <p:nvSpPr>
          <p:cNvPr id="2505" name="Google Shape;2505;p31"/>
          <p:cNvSpPr txBox="1">
            <a:spLocks noGrp="1"/>
          </p:cNvSpPr>
          <p:nvPr>
            <p:ph type="subTitle" idx="9"/>
          </p:nvPr>
        </p:nvSpPr>
        <p:spPr>
          <a:xfrm>
            <a:off x="5172025" y="2056350"/>
            <a:ext cx="3639466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s-MX" dirty="0"/>
              <a:t>composición poética o normal en la que las letras iniciales, medias o finales de cada verso u oración, son leídas en sentido vertical y forman un vocablo o una locución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7" name="Google Shape;2537;p34"/>
          <p:cNvSpPr txBox="1">
            <a:spLocks noGrp="1"/>
          </p:cNvSpPr>
          <p:nvPr>
            <p:ph type="title"/>
          </p:nvPr>
        </p:nvSpPr>
        <p:spPr>
          <a:xfrm>
            <a:off x="2286375" y="1832025"/>
            <a:ext cx="4571100" cy="6792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dk1"/>
                </a:solidFill>
              </a:rPr>
              <a:t>Acrónimo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538" name="Google Shape;2538;p34"/>
          <p:cNvSpPr txBox="1">
            <a:spLocks noGrp="1"/>
          </p:cNvSpPr>
          <p:nvPr>
            <p:ph type="title" idx="2"/>
          </p:nvPr>
        </p:nvSpPr>
        <p:spPr>
          <a:xfrm>
            <a:off x="3211200" y="1452525"/>
            <a:ext cx="2721600" cy="379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 dirty="0"/>
          </a:p>
        </p:txBody>
      </p:sp>
      <p:grpSp>
        <p:nvGrpSpPr>
          <p:cNvPr id="2539" name="Google Shape;2539;p34"/>
          <p:cNvGrpSpPr/>
          <p:nvPr/>
        </p:nvGrpSpPr>
        <p:grpSpPr>
          <a:xfrm rot="613349">
            <a:off x="6707413" y="2505872"/>
            <a:ext cx="1103657" cy="1450472"/>
            <a:chOff x="2999725" y="3411200"/>
            <a:chExt cx="620225" cy="815125"/>
          </a:xfrm>
        </p:grpSpPr>
        <p:sp>
          <p:nvSpPr>
            <p:cNvPr id="2540" name="Google Shape;2540;p34"/>
            <p:cNvSpPr/>
            <p:nvPr/>
          </p:nvSpPr>
          <p:spPr>
            <a:xfrm>
              <a:off x="2999725" y="3411200"/>
              <a:ext cx="620225" cy="815125"/>
            </a:xfrm>
            <a:custGeom>
              <a:avLst/>
              <a:gdLst/>
              <a:ahLst/>
              <a:cxnLst/>
              <a:rect l="l" t="t" r="r" b="b"/>
              <a:pathLst>
                <a:path w="24809" h="32605" extrusionOk="0">
                  <a:moveTo>
                    <a:pt x="12851" y="183"/>
                  </a:moveTo>
                  <a:lnTo>
                    <a:pt x="13074" y="224"/>
                  </a:lnTo>
                  <a:lnTo>
                    <a:pt x="13237" y="366"/>
                  </a:lnTo>
                  <a:lnTo>
                    <a:pt x="13297" y="488"/>
                  </a:lnTo>
                  <a:lnTo>
                    <a:pt x="13338" y="589"/>
                  </a:lnTo>
                  <a:lnTo>
                    <a:pt x="13358" y="691"/>
                  </a:lnTo>
                  <a:lnTo>
                    <a:pt x="13379" y="792"/>
                  </a:lnTo>
                  <a:lnTo>
                    <a:pt x="13277" y="874"/>
                  </a:lnTo>
                  <a:lnTo>
                    <a:pt x="13176" y="894"/>
                  </a:lnTo>
                  <a:lnTo>
                    <a:pt x="13054" y="874"/>
                  </a:lnTo>
                  <a:lnTo>
                    <a:pt x="13074" y="874"/>
                  </a:lnTo>
                  <a:lnTo>
                    <a:pt x="12912" y="853"/>
                  </a:lnTo>
                  <a:lnTo>
                    <a:pt x="12709" y="833"/>
                  </a:lnTo>
                  <a:lnTo>
                    <a:pt x="12627" y="813"/>
                  </a:lnTo>
                  <a:lnTo>
                    <a:pt x="12485" y="752"/>
                  </a:lnTo>
                  <a:lnTo>
                    <a:pt x="12445" y="671"/>
                  </a:lnTo>
                  <a:lnTo>
                    <a:pt x="12465" y="508"/>
                  </a:lnTo>
                  <a:lnTo>
                    <a:pt x="12567" y="366"/>
                  </a:lnTo>
                  <a:lnTo>
                    <a:pt x="12648" y="265"/>
                  </a:lnTo>
                  <a:lnTo>
                    <a:pt x="12851" y="183"/>
                  </a:lnTo>
                  <a:close/>
                  <a:moveTo>
                    <a:pt x="12607" y="1848"/>
                  </a:moveTo>
                  <a:lnTo>
                    <a:pt x="12749" y="1929"/>
                  </a:lnTo>
                  <a:lnTo>
                    <a:pt x="12790" y="2011"/>
                  </a:lnTo>
                  <a:lnTo>
                    <a:pt x="12790" y="2071"/>
                  </a:lnTo>
                  <a:lnTo>
                    <a:pt x="12749" y="2396"/>
                  </a:lnTo>
                  <a:lnTo>
                    <a:pt x="12688" y="2721"/>
                  </a:lnTo>
                  <a:lnTo>
                    <a:pt x="12668" y="2802"/>
                  </a:lnTo>
                  <a:lnTo>
                    <a:pt x="12526" y="2863"/>
                  </a:lnTo>
                  <a:lnTo>
                    <a:pt x="12424" y="2863"/>
                  </a:lnTo>
                  <a:lnTo>
                    <a:pt x="12323" y="2843"/>
                  </a:lnTo>
                  <a:lnTo>
                    <a:pt x="12221" y="2741"/>
                  </a:lnTo>
                  <a:lnTo>
                    <a:pt x="12221" y="2640"/>
                  </a:lnTo>
                  <a:lnTo>
                    <a:pt x="12262" y="2335"/>
                  </a:lnTo>
                  <a:lnTo>
                    <a:pt x="12303" y="2031"/>
                  </a:lnTo>
                  <a:lnTo>
                    <a:pt x="12323" y="1909"/>
                  </a:lnTo>
                  <a:lnTo>
                    <a:pt x="12424" y="1848"/>
                  </a:lnTo>
                  <a:close/>
                  <a:moveTo>
                    <a:pt x="10760" y="3046"/>
                  </a:moveTo>
                  <a:lnTo>
                    <a:pt x="11064" y="3087"/>
                  </a:lnTo>
                  <a:lnTo>
                    <a:pt x="11044" y="3208"/>
                  </a:lnTo>
                  <a:lnTo>
                    <a:pt x="10942" y="3249"/>
                  </a:lnTo>
                  <a:lnTo>
                    <a:pt x="10618" y="3493"/>
                  </a:lnTo>
                  <a:lnTo>
                    <a:pt x="10110" y="4102"/>
                  </a:lnTo>
                  <a:lnTo>
                    <a:pt x="9927" y="4447"/>
                  </a:lnTo>
                  <a:lnTo>
                    <a:pt x="9745" y="4853"/>
                  </a:lnTo>
                  <a:lnTo>
                    <a:pt x="9582" y="5238"/>
                  </a:lnTo>
                  <a:lnTo>
                    <a:pt x="9460" y="5482"/>
                  </a:lnTo>
                  <a:lnTo>
                    <a:pt x="9257" y="5705"/>
                  </a:lnTo>
                  <a:lnTo>
                    <a:pt x="9115" y="5827"/>
                  </a:lnTo>
                  <a:lnTo>
                    <a:pt x="8811" y="6010"/>
                  </a:lnTo>
                  <a:lnTo>
                    <a:pt x="8445" y="6091"/>
                  </a:lnTo>
                  <a:lnTo>
                    <a:pt x="8080" y="6051"/>
                  </a:lnTo>
                  <a:lnTo>
                    <a:pt x="7897" y="5990"/>
                  </a:lnTo>
                  <a:lnTo>
                    <a:pt x="7694" y="5888"/>
                  </a:lnTo>
                  <a:lnTo>
                    <a:pt x="7491" y="5766"/>
                  </a:lnTo>
                  <a:lnTo>
                    <a:pt x="7004" y="5523"/>
                  </a:lnTo>
                  <a:lnTo>
                    <a:pt x="5908" y="5279"/>
                  </a:lnTo>
                  <a:lnTo>
                    <a:pt x="5360" y="5299"/>
                  </a:lnTo>
                  <a:lnTo>
                    <a:pt x="4548" y="5360"/>
                  </a:lnTo>
                  <a:lnTo>
                    <a:pt x="4791" y="5117"/>
                  </a:lnTo>
                  <a:lnTo>
                    <a:pt x="5481" y="4629"/>
                  </a:lnTo>
                  <a:lnTo>
                    <a:pt x="6781" y="3939"/>
                  </a:lnTo>
                  <a:lnTo>
                    <a:pt x="7715" y="3594"/>
                  </a:lnTo>
                  <a:lnTo>
                    <a:pt x="8527" y="3350"/>
                  </a:lnTo>
                  <a:lnTo>
                    <a:pt x="9948" y="3087"/>
                  </a:lnTo>
                  <a:lnTo>
                    <a:pt x="10760" y="3046"/>
                  </a:lnTo>
                  <a:close/>
                  <a:moveTo>
                    <a:pt x="18413" y="5685"/>
                  </a:moveTo>
                  <a:lnTo>
                    <a:pt x="18515" y="5766"/>
                  </a:lnTo>
                  <a:lnTo>
                    <a:pt x="19022" y="6233"/>
                  </a:lnTo>
                  <a:lnTo>
                    <a:pt x="19895" y="7228"/>
                  </a:lnTo>
                  <a:lnTo>
                    <a:pt x="20301" y="7776"/>
                  </a:lnTo>
                  <a:lnTo>
                    <a:pt x="20687" y="8365"/>
                  </a:lnTo>
                  <a:lnTo>
                    <a:pt x="21337" y="9624"/>
                  </a:lnTo>
                  <a:lnTo>
                    <a:pt x="21824" y="10943"/>
                  </a:lnTo>
                  <a:lnTo>
                    <a:pt x="22128" y="12324"/>
                  </a:lnTo>
                  <a:lnTo>
                    <a:pt x="22210" y="13014"/>
                  </a:lnTo>
                  <a:lnTo>
                    <a:pt x="22230" y="13136"/>
                  </a:lnTo>
                  <a:lnTo>
                    <a:pt x="22230" y="13257"/>
                  </a:lnTo>
                  <a:lnTo>
                    <a:pt x="22230" y="13765"/>
                  </a:lnTo>
                  <a:lnTo>
                    <a:pt x="22230" y="14435"/>
                  </a:lnTo>
                  <a:lnTo>
                    <a:pt x="22108" y="15795"/>
                  </a:lnTo>
                  <a:lnTo>
                    <a:pt x="21966" y="16465"/>
                  </a:lnTo>
                  <a:lnTo>
                    <a:pt x="21925" y="16688"/>
                  </a:lnTo>
                  <a:lnTo>
                    <a:pt x="21662" y="17034"/>
                  </a:lnTo>
                  <a:lnTo>
                    <a:pt x="21458" y="17155"/>
                  </a:lnTo>
                  <a:lnTo>
                    <a:pt x="21255" y="17237"/>
                  </a:lnTo>
                  <a:lnTo>
                    <a:pt x="21052" y="17358"/>
                  </a:lnTo>
                  <a:lnTo>
                    <a:pt x="20849" y="17419"/>
                  </a:lnTo>
                  <a:lnTo>
                    <a:pt x="20606" y="17440"/>
                  </a:lnTo>
                  <a:lnTo>
                    <a:pt x="20464" y="17419"/>
                  </a:lnTo>
                  <a:lnTo>
                    <a:pt x="20240" y="17257"/>
                  </a:lnTo>
                  <a:lnTo>
                    <a:pt x="20180" y="17135"/>
                  </a:lnTo>
                  <a:lnTo>
                    <a:pt x="20058" y="16749"/>
                  </a:lnTo>
                  <a:lnTo>
                    <a:pt x="19977" y="15978"/>
                  </a:lnTo>
                  <a:lnTo>
                    <a:pt x="20058" y="15612"/>
                  </a:lnTo>
                  <a:lnTo>
                    <a:pt x="20098" y="15288"/>
                  </a:lnTo>
                  <a:lnTo>
                    <a:pt x="20078" y="14739"/>
                  </a:lnTo>
                  <a:lnTo>
                    <a:pt x="19773" y="13968"/>
                  </a:lnTo>
                  <a:lnTo>
                    <a:pt x="19449" y="13481"/>
                  </a:lnTo>
                  <a:lnTo>
                    <a:pt x="19327" y="13339"/>
                  </a:lnTo>
                  <a:lnTo>
                    <a:pt x="19022" y="13115"/>
                  </a:lnTo>
                  <a:lnTo>
                    <a:pt x="18860" y="13054"/>
                  </a:lnTo>
                  <a:lnTo>
                    <a:pt x="18596" y="12953"/>
                  </a:lnTo>
                  <a:lnTo>
                    <a:pt x="18332" y="12872"/>
                  </a:lnTo>
                  <a:lnTo>
                    <a:pt x="17967" y="12730"/>
                  </a:lnTo>
                  <a:lnTo>
                    <a:pt x="17297" y="12344"/>
                  </a:lnTo>
                  <a:lnTo>
                    <a:pt x="17033" y="12080"/>
                  </a:lnTo>
                  <a:lnTo>
                    <a:pt x="16952" y="11978"/>
                  </a:lnTo>
                  <a:lnTo>
                    <a:pt x="16870" y="11918"/>
                  </a:lnTo>
                  <a:lnTo>
                    <a:pt x="16667" y="11715"/>
                  </a:lnTo>
                  <a:lnTo>
                    <a:pt x="16221" y="11471"/>
                  </a:lnTo>
                  <a:lnTo>
                    <a:pt x="15734" y="11369"/>
                  </a:lnTo>
                  <a:lnTo>
                    <a:pt x="15226" y="11430"/>
                  </a:lnTo>
                  <a:lnTo>
                    <a:pt x="14982" y="11532"/>
                  </a:lnTo>
                  <a:lnTo>
                    <a:pt x="14739" y="11633"/>
                  </a:lnTo>
                  <a:lnTo>
                    <a:pt x="14495" y="11735"/>
                  </a:lnTo>
                  <a:lnTo>
                    <a:pt x="14170" y="11816"/>
                  </a:lnTo>
                  <a:lnTo>
                    <a:pt x="13825" y="11836"/>
                  </a:lnTo>
                  <a:lnTo>
                    <a:pt x="13744" y="11816"/>
                  </a:lnTo>
                  <a:lnTo>
                    <a:pt x="13643" y="11694"/>
                  </a:lnTo>
                  <a:lnTo>
                    <a:pt x="13643" y="11613"/>
                  </a:lnTo>
                  <a:lnTo>
                    <a:pt x="13663" y="11471"/>
                  </a:lnTo>
                  <a:lnTo>
                    <a:pt x="13724" y="11329"/>
                  </a:lnTo>
                  <a:lnTo>
                    <a:pt x="13825" y="11085"/>
                  </a:lnTo>
                  <a:lnTo>
                    <a:pt x="13967" y="10821"/>
                  </a:lnTo>
                  <a:lnTo>
                    <a:pt x="14292" y="10131"/>
                  </a:lnTo>
                  <a:lnTo>
                    <a:pt x="14617" y="9441"/>
                  </a:lnTo>
                  <a:lnTo>
                    <a:pt x="14759" y="9136"/>
                  </a:lnTo>
                  <a:lnTo>
                    <a:pt x="15125" y="8568"/>
                  </a:lnTo>
                  <a:lnTo>
                    <a:pt x="15551" y="8060"/>
                  </a:lnTo>
                  <a:lnTo>
                    <a:pt x="16079" y="7634"/>
                  </a:lnTo>
                  <a:lnTo>
                    <a:pt x="16363" y="7472"/>
                  </a:lnTo>
                  <a:lnTo>
                    <a:pt x="16566" y="7350"/>
                  </a:lnTo>
                  <a:lnTo>
                    <a:pt x="16749" y="7228"/>
                  </a:lnTo>
                  <a:lnTo>
                    <a:pt x="17195" y="6964"/>
                  </a:lnTo>
                  <a:lnTo>
                    <a:pt x="17926" y="6254"/>
                  </a:lnTo>
                  <a:lnTo>
                    <a:pt x="18210" y="5827"/>
                  </a:lnTo>
                  <a:lnTo>
                    <a:pt x="18292" y="5705"/>
                  </a:lnTo>
                  <a:lnTo>
                    <a:pt x="18413" y="5685"/>
                  </a:lnTo>
                  <a:close/>
                  <a:moveTo>
                    <a:pt x="873" y="10293"/>
                  </a:moveTo>
                  <a:lnTo>
                    <a:pt x="1076" y="10598"/>
                  </a:lnTo>
                  <a:lnTo>
                    <a:pt x="1604" y="11045"/>
                  </a:lnTo>
                  <a:lnTo>
                    <a:pt x="1949" y="11166"/>
                  </a:lnTo>
                  <a:lnTo>
                    <a:pt x="2071" y="11227"/>
                  </a:lnTo>
                  <a:lnTo>
                    <a:pt x="2274" y="11430"/>
                  </a:lnTo>
                  <a:lnTo>
                    <a:pt x="2314" y="11572"/>
                  </a:lnTo>
                  <a:lnTo>
                    <a:pt x="2396" y="11918"/>
                  </a:lnTo>
                  <a:lnTo>
                    <a:pt x="2416" y="12303"/>
                  </a:lnTo>
                  <a:lnTo>
                    <a:pt x="2436" y="12486"/>
                  </a:lnTo>
                  <a:lnTo>
                    <a:pt x="2558" y="12851"/>
                  </a:lnTo>
                  <a:lnTo>
                    <a:pt x="2802" y="13156"/>
                  </a:lnTo>
                  <a:lnTo>
                    <a:pt x="3126" y="13339"/>
                  </a:lnTo>
                  <a:lnTo>
                    <a:pt x="3330" y="13400"/>
                  </a:lnTo>
                  <a:lnTo>
                    <a:pt x="3492" y="13440"/>
                  </a:lnTo>
                  <a:lnTo>
                    <a:pt x="3654" y="13481"/>
                  </a:lnTo>
                  <a:lnTo>
                    <a:pt x="3837" y="13501"/>
                  </a:lnTo>
                  <a:lnTo>
                    <a:pt x="4182" y="13643"/>
                  </a:lnTo>
                  <a:lnTo>
                    <a:pt x="4487" y="13867"/>
                  </a:lnTo>
                  <a:lnTo>
                    <a:pt x="4710" y="14151"/>
                  </a:lnTo>
                  <a:lnTo>
                    <a:pt x="4791" y="14313"/>
                  </a:lnTo>
                  <a:lnTo>
                    <a:pt x="4933" y="14536"/>
                  </a:lnTo>
                  <a:lnTo>
                    <a:pt x="5055" y="14760"/>
                  </a:lnTo>
                  <a:lnTo>
                    <a:pt x="5400" y="15430"/>
                  </a:lnTo>
                  <a:lnTo>
                    <a:pt x="5766" y="16079"/>
                  </a:lnTo>
                  <a:lnTo>
                    <a:pt x="5969" y="16485"/>
                  </a:lnTo>
                  <a:lnTo>
                    <a:pt x="6050" y="16932"/>
                  </a:lnTo>
                  <a:lnTo>
                    <a:pt x="6070" y="17155"/>
                  </a:lnTo>
                  <a:lnTo>
                    <a:pt x="5908" y="17541"/>
                  </a:lnTo>
                  <a:lnTo>
                    <a:pt x="5745" y="17683"/>
                  </a:lnTo>
                  <a:lnTo>
                    <a:pt x="5522" y="17825"/>
                  </a:lnTo>
                  <a:lnTo>
                    <a:pt x="5299" y="17947"/>
                  </a:lnTo>
                  <a:lnTo>
                    <a:pt x="5075" y="18069"/>
                  </a:lnTo>
                  <a:lnTo>
                    <a:pt x="4710" y="18434"/>
                  </a:lnTo>
                  <a:lnTo>
                    <a:pt x="4568" y="18637"/>
                  </a:lnTo>
                  <a:lnTo>
                    <a:pt x="4284" y="19084"/>
                  </a:lnTo>
                  <a:lnTo>
                    <a:pt x="3492" y="19794"/>
                  </a:lnTo>
                  <a:lnTo>
                    <a:pt x="3025" y="20038"/>
                  </a:lnTo>
                  <a:lnTo>
                    <a:pt x="2497" y="20322"/>
                  </a:lnTo>
                  <a:lnTo>
                    <a:pt x="2132" y="20261"/>
                  </a:lnTo>
                  <a:lnTo>
                    <a:pt x="1807" y="19693"/>
                  </a:lnTo>
                  <a:lnTo>
                    <a:pt x="1482" y="19165"/>
                  </a:lnTo>
                  <a:lnTo>
                    <a:pt x="975" y="18049"/>
                  </a:lnTo>
                  <a:lnTo>
                    <a:pt x="589" y="16891"/>
                  </a:lnTo>
                  <a:lnTo>
                    <a:pt x="345" y="15714"/>
                  </a:lnTo>
                  <a:lnTo>
                    <a:pt x="223" y="14496"/>
                  </a:lnTo>
                  <a:lnTo>
                    <a:pt x="244" y="13298"/>
                  </a:lnTo>
                  <a:lnTo>
                    <a:pt x="386" y="12080"/>
                  </a:lnTo>
                  <a:lnTo>
                    <a:pt x="670" y="10903"/>
                  </a:lnTo>
                  <a:lnTo>
                    <a:pt x="873" y="10314"/>
                  </a:lnTo>
                  <a:lnTo>
                    <a:pt x="873" y="10293"/>
                  </a:lnTo>
                  <a:close/>
                  <a:moveTo>
                    <a:pt x="12100" y="3066"/>
                  </a:moveTo>
                  <a:lnTo>
                    <a:pt x="12323" y="3087"/>
                  </a:lnTo>
                  <a:lnTo>
                    <a:pt x="13054" y="3168"/>
                  </a:lnTo>
                  <a:lnTo>
                    <a:pt x="14495" y="3513"/>
                  </a:lnTo>
                  <a:lnTo>
                    <a:pt x="15855" y="4041"/>
                  </a:lnTo>
                  <a:lnTo>
                    <a:pt x="17155" y="4751"/>
                  </a:lnTo>
                  <a:lnTo>
                    <a:pt x="17764" y="5178"/>
                  </a:lnTo>
                  <a:lnTo>
                    <a:pt x="18007" y="5360"/>
                  </a:lnTo>
                  <a:lnTo>
                    <a:pt x="18068" y="5665"/>
                  </a:lnTo>
                  <a:lnTo>
                    <a:pt x="17885" y="5929"/>
                  </a:lnTo>
                  <a:lnTo>
                    <a:pt x="17682" y="6213"/>
                  </a:lnTo>
                  <a:lnTo>
                    <a:pt x="17175" y="6680"/>
                  </a:lnTo>
                  <a:lnTo>
                    <a:pt x="16891" y="6883"/>
                  </a:lnTo>
                  <a:lnTo>
                    <a:pt x="16485" y="7126"/>
                  </a:lnTo>
                  <a:lnTo>
                    <a:pt x="16079" y="7390"/>
                  </a:lnTo>
                  <a:lnTo>
                    <a:pt x="15612" y="7695"/>
                  </a:lnTo>
                  <a:lnTo>
                    <a:pt x="14861" y="8507"/>
                  </a:lnTo>
                  <a:lnTo>
                    <a:pt x="14576" y="8994"/>
                  </a:lnTo>
                  <a:lnTo>
                    <a:pt x="14069" y="10050"/>
                  </a:lnTo>
                  <a:lnTo>
                    <a:pt x="13561" y="11106"/>
                  </a:lnTo>
                  <a:lnTo>
                    <a:pt x="13460" y="11369"/>
                  </a:lnTo>
                  <a:lnTo>
                    <a:pt x="13399" y="11654"/>
                  </a:lnTo>
                  <a:lnTo>
                    <a:pt x="13399" y="11796"/>
                  </a:lnTo>
                  <a:lnTo>
                    <a:pt x="13561" y="12019"/>
                  </a:lnTo>
                  <a:lnTo>
                    <a:pt x="13703" y="12060"/>
                  </a:lnTo>
                  <a:lnTo>
                    <a:pt x="13967" y="12080"/>
                  </a:lnTo>
                  <a:lnTo>
                    <a:pt x="14211" y="12039"/>
                  </a:lnTo>
                  <a:lnTo>
                    <a:pt x="14576" y="11958"/>
                  </a:lnTo>
                  <a:lnTo>
                    <a:pt x="14922" y="11816"/>
                  </a:lnTo>
                  <a:lnTo>
                    <a:pt x="15165" y="11694"/>
                  </a:lnTo>
                  <a:lnTo>
                    <a:pt x="15693" y="11613"/>
                  </a:lnTo>
                  <a:lnTo>
                    <a:pt x="16200" y="11715"/>
                  </a:lnTo>
                  <a:lnTo>
                    <a:pt x="16647" y="11999"/>
                  </a:lnTo>
                  <a:lnTo>
                    <a:pt x="16810" y="12202"/>
                  </a:lnTo>
                  <a:lnTo>
                    <a:pt x="17073" y="12466"/>
                  </a:lnTo>
                  <a:lnTo>
                    <a:pt x="17703" y="12872"/>
                  </a:lnTo>
                  <a:lnTo>
                    <a:pt x="18048" y="13014"/>
                  </a:lnTo>
                  <a:lnTo>
                    <a:pt x="18271" y="13115"/>
                  </a:lnTo>
                  <a:lnTo>
                    <a:pt x="18535" y="13176"/>
                  </a:lnTo>
                  <a:lnTo>
                    <a:pt x="18819" y="13278"/>
                  </a:lnTo>
                  <a:lnTo>
                    <a:pt x="19286" y="13643"/>
                  </a:lnTo>
                  <a:lnTo>
                    <a:pt x="19449" y="13907"/>
                  </a:lnTo>
                  <a:lnTo>
                    <a:pt x="19672" y="14293"/>
                  </a:lnTo>
                  <a:lnTo>
                    <a:pt x="19834" y="14719"/>
                  </a:lnTo>
                  <a:lnTo>
                    <a:pt x="19875" y="14983"/>
                  </a:lnTo>
                  <a:lnTo>
                    <a:pt x="19875" y="15227"/>
                  </a:lnTo>
                  <a:lnTo>
                    <a:pt x="19834" y="15531"/>
                  </a:lnTo>
                  <a:lnTo>
                    <a:pt x="19611" y="15714"/>
                  </a:lnTo>
                  <a:lnTo>
                    <a:pt x="19307" y="15673"/>
                  </a:lnTo>
                  <a:lnTo>
                    <a:pt x="19225" y="15653"/>
                  </a:lnTo>
                  <a:lnTo>
                    <a:pt x="19022" y="15612"/>
                  </a:lnTo>
                  <a:lnTo>
                    <a:pt x="18982" y="15734"/>
                  </a:lnTo>
                  <a:lnTo>
                    <a:pt x="18982" y="15795"/>
                  </a:lnTo>
                  <a:lnTo>
                    <a:pt x="19164" y="15856"/>
                  </a:lnTo>
                  <a:lnTo>
                    <a:pt x="19246" y="15856"/>
                  </a:lnTo>
                  <a:lnTo>
                    <a:pt x="19408" y="15897"/>
                  </a:lnTo>
                  <a:lnTo>
                    <a:pt x="19591" y="15937"/>
                  </a:lnTo>
                  <a:lnTo>
                    <a:pt x="19652" y="15937"/>
                  </a:lnTo>
                  <a:lnTo>
                    <a:pt x="19753" y="16059"/>
                  </a:lnTo>
                  <a:lnTo>
                    <a:pt x="19753" y="16120"/>
                  </a:lnTo>
                  <a:lnTo>
                    <a:pt x="19794" y="16546"/>
                  </a:lnTo>
                  <a:lnTo>
                    <a:pt x="19895" y="16973"/>
                  </a:lnTo>
                  <a:lnTo>
                    <a:pt x="19956" y="17155"/>
                  </a:lnTo>
                  <a:lnTo>
                    <a:pt x="20017" y="17338"/>
                  </a:lnTo>
                  <a:lnTo>
                    <a:pt x="20078" y="17460"/>
                  </a:lnTo>
                  <a:lnTo>
                    <a:pt x="20281" y="17622"/>
                  </a:lnTo>
                  <a:lnTo>
                    <a:pt x="20403" y="17643"/>
                  </a:lnTo>
                  <a:lnTo>
                    <a:pt x="20606" y="17663"/>
                  </a:lnTo>
                  <a:lnTo>
                    <a:pt x="21012" y="17622"/>
                  </a:lnTo>
                  <a:lnTo>
                    <a:pt x="21195" y="17541"/>
                  </a:lnTo>
                  <a:lnTo>
                    <a:pt x="21377" y="17460"/>
                  </a:lnTo>
                  <a:lnTo>
                    <a:pt x="21560" y="17379"/>
                  </a:lnTo>
                  <a:lnTo>
                    <a:pt x="21641" y="17379"/>
                  </a:lnTo>
                  <a:lnTo>
                    <a:pt x="21662" y="17460"/>
                  </a:lnTo>
                  <a:lnTo>
                    <a:pt x="21601" y="17703"/>
                  </a:lnTo>
                  <a:lnTo>
                    <a:pt x="21519" y="17947"/>
                  </a:lnTo>
                  <a:lnTo>
                    <a:pt x="21255" y="18556"/>
                  </a:lnTo>
                  <a:lnTo>
                    <a:pt x="20646" y="19713"/>
                  </a:lnTo>
                  <a:lnTo>
                    <a:pt x="19936" y="20769"/>
                  </a:lnTo>
                  <a:lnTo>
                    <a:pt x="19144" y="21703"/>
                  </a:lnTo>
                  <a:lnTo>
                    <a:pt x="18231" y="22535"/>
                  </a:lnTo>
                  <a:lnTo>
                    <a:pt x="17236" y="23266"/>
                  </a:lnTo>
                  <a:lnTo>
                    <a:pt x="16140" y="23875"/>
                  </a:lnTo>
                  <a:lnTo>
                    <a:pt x="14942" y="24383"/>
                  </a:lnTo>
                  <a:lnTo>
                    <a:pt x="14312" y="24586"/>
                  </a:lnTo>
                  <a:lnTo>
                    <a:pt x="13622" y="24789"/>
                  </a:lnTo>
                  <a:lnTo>
                    <a:pt x="12201" y="25012"/>
                  </a:lnTo>
                  <a:lnTo>
                    <a:pt x="11491" y="25032"/>
                  </a:lnTo>
                  <a:lnTo>
                    <a:pt x="10841" y="25012"/>
                  </a:lnTo>
                  <a:lnTo>
                    <a:pt x="9603" y="24910"/>
                  </a:lnTo>
                  <a:lnTo>
                    <a:pt x="8405" y="24667"/>
                  </a:lnTo>
                  <a:lnTo>
                    <a:pt x="7268" y="24301"/>
                  </a:lnTo>
                  <a:lnTo>
                    <a:pt x="6172" y="23814"/>
                  </a:lnTo>
                  <a:lnTo>
                    <a:pt x="5157" y="23205"/>
                  </a:lnTo>
                  <a:lnTo>
                    <a:pt x="4182" y="22454"/>
                  </a:lnTo>
                  <a:lnTo>
                    <a:pt x="3248" y="21601"/>
                  </a:lnTo>
                  <a:lnTo>
                    <a:pt x="2822" y="21114"/>
                  </a:lnTo>
                  <a:lnTo>
                    <a:pt x="2700" y="20992"/>
                  </a:lnTo>
                  <a:lnTo>
                    <a:pt x="2599" y="20870"/>
                  </a:lnTo>
                  <a:lnTo>
                    <a:pt x="2497" y="20708"/>
                  </a:lnTo>
                  <a:lnTo>
                    <a:pt x="2517" y="20546"/>
                  </a:lnTo>
                  <a:lnTo>
                    <a:pt x="2660" y="20464"/>
                  </a:lnTo>
                  <a:lnTo>
                    <a:pt x="2923" y="20322"/>
                  </a:lnTo>
                  <a:lnTo>
                    <a:pt x="3167" y="20201"/>
                  </a:lnTo>
                  <a:lnTo>
                    <a:pt x="3654" y="19937"/>
                  </a:lnTo>
                  <a:lnTo>
                    <a:pt x="4446" y="19206"/>
                  </a:lnTo>
                  <a:lnTo>
                    <a:pt x="4751" y="18759"/>
                  </a:lnTo>
                  <a:lnTo>
                    <a:pt x="4872" y="18556"/>
                  </a:lnTo>
                  <a:lnTo>
                    <a:pt x="5197" y="18252"/>
                  </a:lnTo>
                  <a:lnTo>
                    <a:pt x="5400" y="18130"/>
                  </a:lnTo>
                  <a:lnTo>
                    <a:pt x="5624" y="18008"/>
                  </a:lnTo>
                  <a:lnTo>
                    <a:pt x="5847" y="17886"/>
                  </a:lnTo>
                  <a:lnTo>
                    <a:pt x="6070" y="17703"/>
                  </a:lnTo>
                  <a:lnTo>
                    <a:pt x="6293" y="17176"/>
                  </a:lnTo>
                  <a:lnTo>
                    <a:pt x="6273" y="16891"/>
                  </a:lnTo>
                  <a:lnTo>
                    <a:pt x="6192" y="16485"/>
                  </a:lnTo>
                  <a:lnTo>
                    <a:pt x="6050" y="16120"/>
                  </a:lnTo>
                  <a:lnTo>
                    <a:pt x="5522" y="15186"/>
                  </a:lnTo>
                  <a:lnTo>
                    <a:pt x="5015" y="14232"/>
                  </a:lnTo>
                  <a:lnTo>
                    <a:pt x="4913" y="14029"/>
                  </a:lnTo>
                  <a:lnTo>
                    <a:pt x="4649" y="13704"/>
                  </a:lnTo>
                  <a:lnTo>
                    <a:pt x="4324" y="13460"/>
                  </a:lnTo>
                  <a:lnTo>
                    <a:pt x="3939" y="13298"/>
                  </a:lnTo>
                  <a:lnTo>
                    <a:pt x="3736" y="13278"/>
                  </a:lnTo>
                  <a:lnTo>
                    <a:pt x="3533" y="13237"/>
                  </a:lnTo>
                  <a:lnTo>
                    <a:pt x="3350" y="13176"/>
                  </a:lnTo>
                  <a:lnTo>
                    <a:pt x="3208" y="13136"/>
                  </a:lnTo>
                  <a:lnTo>
                    <a:pt x="2944" y="12973"/>
                  </a:lnTo>
                  <a:lnTo>
                    <a:pt x="2761" y="12750"/>
                  </a:lnTo>
                  <a:lnTo>
                    <a:pt x="2660" y="12466"/>
                  </a:lnTo>
                  <a:lnTo>
                    <a:pt x="2639" y="12303"/>
                  </a:lnTo>
                  <a:lnTo>
                    <a:pt x="2619" y="11999"/>
                  </a:lnTo>
                  <a:lnTo>
                    <a:pt x="2578" y="11694"/>
                  </a:lnTo>
                  <a:lnTo>
                    <a:pt x="2517" y="11410"/>
                  </a:lnTo>
                  <a:lnTo>
                    <a:pt x="2172" y="11024"/>
                  </a:lnTo>
                  <a:lnTo>
                    <a:pt x="1908" y="10923"/>
                  </a:lnTo>
                  <a:lnTo>
                    <a:pt x="1604" y="10821"/>
                  </a:lnTo>
                  <a:lnTo>
                    <a:pt x="1360" y="10618"/>
                  </a:lnTo>
                  <a:lnTo>
                    <a:pt x="1178" y="10395"/>
                  </a:lnTo>
                  <a:lnTo>
                    <a:pt x="1056" y="9867"/>
                  </a:lnTo>
                  <a:lnTo>
                    <a:pt x="1157" y="9583"/>
                  </a:lnTo>
                  <a:lnTo>
                    <a:pt x="1381" y="9075"/>
                  </a:lnTo>
                  <a:lnTo>
                    <a:pt x="1949" y="8121"/>
                  </a:lnTo>
                  <a:lnTo>
                    <a:pt x="2578" y="7208"/>
                  </a:lnTo>
                  <a:lnTo>
                    <a:pt x="3309" y="6375"/>
                  </a:lnTo>
                  <a:lnTo>
                    <a:pt x="3715" y="5969"/>
                  </a:lnTo>
                  <a:lnTo>
                    <a:pt x="3878" y="5847"/>
                  </a:lnTo>
                  <a:lnTo>
                    <a:pt x="4263" y="5644"/>
                  </a:lnTo>
                  <a:lnTo>
                    <a:pt x="4487" y="5604"/>
                  </a:lnTo>
                  <a:lnTo>
                    <a:pt x="4933" y="5543"/>
                  </a:lnTo>
                  <a:lnTo>
                    <a:pt x="5887" y="5523"/>
                  </a:lnTo>
                  <a:lnTo>
                    <a:pt x="6354" y="5584"/>
                  </a:lnTo>
                  <a:lnTo>
                    <a:pt x="6862" y="5705"/>
                  </a:lnTo>
                  <a:lnTo>
                    <a:pt x="7309" y="5929"/>
                  </a:lnTo>
                  <a:lnTo>
                    <a:pt x="7532" y="6071"/>
                  </a:lnTo>
                  <a:lnTo>
                    <a:pt x="7755" y="6193"/>
                  </a:lnTo>
                  <a:lnTo>
                    <a:pt x="8019" y="6274"/>
                  </a:lnTo>
                  <a:lnTo>
                    <a:pt x="8567" y="6314"/>
                  </a:lnTo>
                  <a:lnTo>
                    <a:pt x="9075" y="6152"/>
                  </a:lnTo>
                  <a:lnTo>
                    <a:pt x="9501" y="5827"/>
                  </a:lnTo>
                  <a:lnTo>
                    <a:pt x="9663" y="5584"/>
                  </a:lnTo>
                  <a:lnTo>
                    <a:pt x="9806" y="5320"/>
                  </a:lnTo>
                  <a:lnTo>
                    <a:pt x="9927" y="5035"/>
                  </a:lnTo>
                  <a:lnTo>
                    <a:pt x="10090" y="4690"/>
                  </a:lnTo>
                  <a:lnTo>
                    <a:pt x="10252" y="4366"/>
                  </a:lnTo>
                  <a:lnTo>
                    <a:pt x="10394" y="4122"/>
                  </a:lnTo>
                  <a:lnTo>
                    <a:pt x="10719" y="3716"/>
                  </a:lnTo>
                  <a:lnTo>
                    <a:pt x="11145" y="3411"/>
                  </a:lnTo>
                  <a:lnTo>
                    <a:pt x="11612" y="3168"/>
                  </a:lnTo>
                  <a:lnTo>
                    <a:pt x="11876" y="3107"/>
                  </a:lnTo>
                  <a:lnTo>
                    <a:pt x="12100" y="3066"/>
                  </a:lnTo>
                  <a:close/>
                  <a:moveTo>
                    <a:pt x="13135" y="1970"/>
                  </a:moveTo>
                  <a:lnTo>
                    <a:pt x="13297" y="1990"/>
                  </a:lnTo>
                  <a:lnTo>
                    <a:pt x="13825" y="2112"/>
                  </a:lnTo>
                  <a:lnTo>
                    <a:pt x="14353" y="2234"/>
                  </a:lnTo>
                  <a:lnTo>
                    <a:pt x="15470" y="2579"/>
                  </a:lnTo>
                  <a:lnTo>
                    <a:pt x="16566" y="3005"/>
                  </a:lnTo>
                  <a:lnTo>
                    <a:pt x="16952" y="3168"/>
                  </a:lnTo>
                  <a:lnTo>
                    <a:pt x="17662" y="3594"/>
                  </a:lnTo>
                  <a:lnTo>
                    <a:pt x="17987" y="3858"/>
                  </a:lnTo>
                  <a:lnTo>
                    <a:pt x="18698" y="4426"/>
                  </a:lnTo>
                  <a:lnTo>
                    <a:pt x="20017" y="5685"/>
                  </a:lnTo>
                  <a:lnTo>
                    <a:pt x="21195" y="7106"/>
                  </a:lnTo>
                  <a:lnTo>
                    <a:pt x="22189" y="8629"/>
                  </a:lnTo>
                  <a:lnTo>
                    <a:pt x="22616" y="9441"/>
                  </a:lnTo>
                  <a:lnTo>
                    <a:pt x="22920" y="10111"/>
                  </a:lnTo>
                  <a:lnTo>
                    <a:pt x="23306" y="11512"/>
                  </a:lnTo>
                  <a:lnTo>
                    <a:pt x="23367" y="12242"/>
                  </a:lnTo>
                  <a:lnTo>
                    <a:pt x="23407" y="12933"/>
                  </a:lnTo>
                  <a:lnTo>
                    <a:pt x="23468" y="13603"/>
                  </a:lnTo>
                  <a:lnTo>
                    <a:pt x="23489" y="14212"/>
                  </a:lnTo>
                  <a:lnTo>
                    <a:pt x="23407" y="15409"/>
                  </a:lnTo>
                  <a:lnTo>
                    <a:pt x="23204" y="16607"/>
                  </a:lnTo>
                  <a:lnTo>
                    <a:pt x="22880" y="17764"/>
                  </a:lnTo>
                  <a:lnTo>
                    <a:pt x="22677" y="18333"/>
                  </a:lnTo>
                  <a:lnTo>
                    <a:pt x="22433" y="18962"/>
                  </a:lnTo>
                  <a:lnTo>
                    <a:pt x="21824" y="20201"/>
                  </a:lnTo>
                  <a:lnTo>
                    <a:pt x="21479" y="20789"/>
                  </a:lnTo>
                  <a:lnTo>
                    <a:pt x="21052" y="21358"/>
                  </a:lnTo>
                  <a:lnTo>
                    <a:pt x="20058" y="22393"/>
                  </a:lnTo>
                  <a:lnTo>
                    <a:pt x="19510" y="22860"/>
                  </a:lnTo>
                  <a:lnTo>
                    <a:pt x="18677" y="23550"/>
                  </a:lnTo>
                  <a:lnTo>
                    <a:pt x="16810" y="24728"/>
                  </a:lnTo>
                  <a:lnTo>
                    <a:pt x="15794" y="25174"/>
                  </a:lnTo>
                  <a:lnTo>
                    <a:pt x="14861" y="25499"/>
                  </a:lnTo>
                  <a:lnTo>
                    <a:pt x="12891" y="25905"/>
                  </a:lnTo>
                  <a:lnTo>
                    <a:pt x="11897" y="25946"/>
                  </a:lnTo>
                  <a:lnTo>
                    <a:pt x="11328" y="25986"/>
                  </a:lnTo>
                  <a:lnTo>
                    <a:pt x="10760" y="25986"/>
                  </a:lnTo>
                  <a:lnTo>
                    <a:pt x="10597" y="25966"/>
                  </a:lnTo>
                  <a:lnTo>
                    <a:pt x="10496" y="25824"/>
                  </a:lnTo>
                  <a:lnTo>
                    <a:pt x="10496" y="25662"/>
                  </a:lnTo>
                  <a:lnTo>
                    <a:pt x="10496" y="25377"/>
                  </a:lnTo>
                  <a:lnTo>
                    <a:pt x="10679" y="25215"/>
                  </a:lnTo>
                  <a:lnTo>
                    <a:pt x="11491" y="25215"/>
                  </a:lnTo>
                  <a:lnTo>
                    <a:pt x="12567" y="25154"/>
                  </a:lnTo>
                  <a:lnTo>
                    <a:pt x="13602" y="24971"/>
                  </a:lnTo>
                  <a:lnTo>
                    <a:pt x="14617" y="24707"/>
                  </a:lnTo>
                  <a:lnTo>
                    <a:pt x="16058" y="24139"/>
                  </a:lnTo>
                  <a:lnTo>
                    <a:pt x="17804" y="23104"/>
                  </a:lnTo>
                  <a:lnTo>
                    <a:pt x="19347" y="21764"/>
                  </a:lnTo>
                  <a:lnTo>
                    <a:pt x="20606" y="20180"/>
                  </a:lnTo>
                  <a:lnTo>
                    <a:pt x="21357" y="18820"/>
                  </a:lnTo>
                  <a:lnTo>
                    <a:pt x="21763" y="17866"/>
                  </a:lnTo>
                  <a:lnTo>
                    <a:pt x="22088" y="16851"/>
                  </a:lnTo>
                  <a:lnTo>
                    <a:pt x="22311" y="15815"/>
                  </a:lnTo>
                  <a:lnTo>
                    <a:pt x="22372" y="15267"/>
                  </a:lnTo>
                  <a:lnTo>
                    <a:pt x="22433" y="14739"/>
                  </a:lnTo>
                  <a:lnTo>
                    <a:pt x="22453" y="13663"/>
                  </a:lnTo>
                  <a:lnTo>
                    <a:pt x="22372" y="12608"/>
                  </a:lnTo>
                  <a:lnTo>
                    <a:pt x="22189" y="11593"/>
                  </a:lnTo>
                  <a:lnTo>
                    <a:pt x="21763" y="10090"/>
                  </a:lnTo>
                  <a:lnTo>
                    <a:pt x="20890" y="8263"/>
                  </a:lnTo>
                  <a:lnTo>
                    <a:pt x="19692" y="6599"/>
                  </a:lnTo>
                  <a:lnTo>
                    <a:pt x="18210" y="5198"/>
                  </a:lnTo>
                  <a:lnTo>
                    <a:pt x="16931" y="4325"/>
                  </a:lnTo>
                  <a:lnTo>
                    <a:pt x="16018" y="3838"/>
                  </a:lnTo>
                  <a:lnTo>
                    <a:pt x="15043" y="3432"/>
                  </a:lnTo>
                  <a:lnTo>
                    <a:pt x="14028" y="3127"/>
                  </a:lnTo>
                  <a:lnTo>
                    <a:pt x="13500" y="3005"/>
                  </a:lnTo>
                  <a:lnTo>
                    <a:pt x="13237" y="2944"/>
                  </a:lnTo>
                  <a:lnTo>
                    <a:pt x="12973" y="2863"/>
                  </a:lnTo>
                  <a:lnTo>
                    <a:pt x="12912" y="2640"/>
                  </a:lnTo>
                  <a:lnTo>
                    <a:pt x="12973" y="2234"/>
                  </a:lnTo>
                  <a:lnTo>
                    <a:pt x="12993" y="2071"/>
                  </a:lnTo>
                  <a:lnTo>
                    <a:pt x="13135" y="1970"/>
                  </a:lnTo>
                  <a:close/>
                  <a:moveTo>
                    <a:pt x="10090" y="25195"/>
                  </a:moveTo>
                  <a:lnTo>
                    <a:pt x="10171" y="25215"/>
                  </a:lnTo>
                  <a:lnTo>
                    <a:pt x="10293" y="25276"/>
                  </a:lnTo>
                  <a:lnTo>
                    <a:pt x="10293" y="25337"/>
                  </a:lnTo>
                  <a:lnTo>
                    <a:pt x="10293" y="25560"/>
                  </a:lnTo>
                  <a:lnTo>
                    <a:pt x="10273" y="25783"/>
                  </a:lnTo>
                  <a:lnTo>
                    <a:pt x="10252" y="25885"/>
                  </a:lnTo>
                  <a:lnTo>
                    <a:pt x="10090" y="26007"/>
                  </a:lnTo>
                  <a:lnTo>
                    <a:pt x="9988" y="26007"/>
                  </a:lnTo>
                  <a:lnTo>
                    <a:pt x="9907" y="25986"/>
                  </a:lnTo>
                  <a:lnTo>
                    <a:pt x="9826" y="25844"/>
                  </a:lnTo>
                  <a:lnTo>
                    <a:pt x="9826" y="25682"/>
                  </a:lnTo>
                  <a:lnTo>
                    <a:pt x="9846" y="25682"/>
                  </a:lnTo>
                  <a:lnTo>
                    <a:pt x="9866" y="25519"/>
                  </a:lnTo>
                  <a:lnTo>
                    <a:pt x="9887" y="25316"/>
                  </a:lnTo>
                  <a:lnTo>
                    <a:pt x="9907" y="25256"/>
                  </a:lnTo>
                  <a:lnTo>
                    <a:pt x="10029" y="25195"/>
                  </a:lnTo>
                  <a:close/>
                  <a:moveTo>
                    <a:pt x="11470" y="935"/>
                  </a:moveTo>
                  <a:lnTo>
                    <a:pt x="11978" y="955"/>
                  </a:lnTo>
                  <a:lnTo>
                    <a:pt x="12485" y="1016"/>
                  </a:lnTo>
                  <a:lnTo>
                    <a:pt x="13582" y="1178"/>
                  </a:lnTo>
                  <a:lnTo>
                    <a:pt x="14658" y="1442"/>
                  </a:lnTo>
                  <a:lnTo>
                    <a:pt x="15043" y="1544"/>
                  </a:lnTo>
                  <a:lnTo>
                    <a:pt x="15429" y="1686"/>
                  </a:lnTo>
                  <a:lnTo>
                    <a:pt x="16221" y="1990"/>
                  </a:lnTo>
                  <a:lnTo>
                    <a:pt x="17013" y="2315"/>
                  </a:lnTo>
                  <a:lnTo>
                    <a:pt x="17500" y="2518"/>
                  </a:lnTo>
                  <a:lnTo>
                    <a:pt x="18413" y="3066"/>
                  </a:lnTo>
                  <a:lnTo>
                    <a:pt x="18819" y="3391"/>
                  </a:lnTo>
                  <a:lnTo>
                    <a:pt x="19753" y="4203"/>
                  </a:lnTo>
                  <a:lnTo>
                    <a:pt x="21458" y="6010"/>
                  </a:lnTo>
                  <a:lnTo>
                    <a:pt x="22230" y="7005"/>
                  </a:lnTo>
                  <a:lnTo>
                    <a:pt x="22616" y="7533"/>
                  </a:lnTo>
                  <a:lnTo>
                    <a:pt x="23286" y="8669"/>
                  </a:lnTo>
                  <a:lnTo>
                    <a:pt x="23854" y="9887"/>
                  </a:lnTo>
                  <a:lnTo>
                    <a:pt x="24260" y="11146"/>
                  </a:lnTo>
                  <a:lnTo>
                    <a:pt x="24422" y="11796"/>
                  </a:lnTo>
                  <a:lnTo>
                    <a:pt x="24544" y="12608"/>
                  </a:lnTo>
                  <a:lnTo>
                    <a:pt x="24565" y="13440"/>
                  </a:lnTo>
                  <a:lnTo>
                    <a:pt x="24585" y="14293"/>
                  </a:lnTo>
                  <a:lnTo>
                    <a:pt x="24443" y="15958"/>
                  </a:lnTo>
                  <a:lnTo>
                    <a:pt x="24077" y="17582"/>
                  </a:lnTo>
                  <a:lnTo>
                    <a:pt x="23509" y="19165"/>
                  </a:lnTo>
                  <a:lnTo>
                    <a:pt x="23164" y="19957"/>
                  </a:lnTo>
                  <a:lnTo>
                    <a:pt x="22981" y="20282"/>
                  </a:lnTo>
                  <a:lnTo>
                    <a:pt x="22819" y="20607"/>
                  </a:lnTo>
                  <a:lnTo>
                    <a:pt x="22555" y="21094"/>
                  </a:lnTo>
                  <a:lnTo>
                    <a:pt x="21946" y="22028"/>
                  </a:lnTo>
                  <a:lnTo>
                    <a:pt x="21235" y="22901"/>
                  </a:lnTo>
                  <a:lnTo>
                    <a:pt x="20423" y="23672"/>
                  </a:lnTo>
                  <a:lnTo>
                    <a:pt x="19997" y="24037"/>
                  </a:lnTo>
                  <a:lnTo>
                    <a:pt x="19347" y="24545"/>
                  </a:lnTo>
                  <a:lnTo>
                    <a:pt x="17926" y="25398"/>
                  </a:lnTo>
                  <a:lnTo>
                    <a:pt x="16424" y="26068"/>
                  </a:lnTo>
                  <a:lnTo>
                    <a:pt x="14840" y="26555"/>
                  </a:lnTo>
                  <a:lnTo>
                    <a:pt x="14028" y="26697"/>
                  </a:lnTo>
                  <a:lnTo>
                    <a:pt x="13318" y="26819"/>
                  </a:lnTo>
                  <a:lnTo>
                    <a:pt x="11897" y="26941"/>
                  </a:lnTo>
                  <a:lnTo>
                    <a:pt x="11186" y="26961"/>
                  </a:lnTo>
                  <a:lnTo>
                    <a:pt x="10212" y="26941"/>
                  </a:lnTo>
                  <a:lnTo>
                    <a:pt x="9257" y="26798"/>
                  </a:lnTo>
                  <a:lnTo>
                    <a:pt x="9075" y="26738"/>
                  </a:lnTo>
                  <a:lnTo>
                    <a:pt x="8953" y="26494"/>
                  </a:lnTo>
                  <a:lnTo>
                    <a:pt x="9034" y="26291"/>
                  </a:lnTo>
                  <a:lnTo>
                    <a:pt x="9095" y="26230"/>
                  </a:lnTo>
                  <a:lnTo>
                    <a:pt x="9176" y="26210"/>
                  </a:lnTo>
                  <a:lnTo>
                    <a:pt x="9298" y="26210"/>
                  </a:lnTo>
                  <a:lnTo>
                    <a:pt x="10983" y="26230"/>
                  </a:lnTo>
                  <a:lnTo>
                    <a:pt x="11003" y="26230"/>
                  </a:lnTo>
                  <a:lnTo>
                    <a:pt x="12323" y="26189"/>
                  </a:lnTo>
                  <a:lnTo>
                    <a:pt x="14191" y="25925"/>
                  </a:lnTo>
                  <a:lnTo>
                    <a:pt x="15409" y="25621"/>
                  </a:lnTo>
                  <a:lnTo>
                    <a:pt x="16018" y="25398"/>
                  </a:lnTo>
                  <a:lnTo>
                    <a:pt x="16769" y="25053"/>
                  </a:lnTo>
                  <a:lnTo>
                    <a:pt x="18190" y="24220"/>
                  </a:lnTo>
                  <a:lnTo>
                    <a:pt x="18860" y="23733"/>
                  </a:lnTo>
                  <a:lnTo>
                    <a:pt x="19408" y="23327"/>
                  </a:lnTo>
                  <a:lnTo>
                    <a:pt x="20423" y="22454"/>
                  </a:lnTo>
                  <a:lnTo>
                    <a:pt x="20890" y="21967"/>
                  </a:lnTo>
                  <a:lnTo>
                    <a:pt x="21337" y="21479"/>
                  </a:lnTo>
                  <a:lnTo>
                    <a:pt x="22068" y="20404"/>
                  </a:lnTo>
                  <a:lnTo>
                    <a:pt x="22372" y="19815"/>
                  </a:lnTo>
                  <a:lnTo>
                    <a:pt x="22656" y="19125"/>
                  </a:lnTo>
                  <a:lnTo>
                    <a:pt x="23164" y="17724"/>
                  </a:lnTo>
                  <a:lnTo>
                    <a:pt x="23387" y="17013"/>
                  </a:lnTo>
                  <a:lnTo>
                    <a:pt x="23550" y="16343"/>
                  </a:lnTo>
                  <a:lnTo>
                    <a:pt x="23712" y="14983"/>
                  </a:lnTo>
                  <a:lnTo>
                    <a:pt x="23692" y="14313"/>
                  </a:lnTo>
                  <a:lnTo>
                    <a:pt x="23671" y="13298"/>
                  </a:lnTo>
                  <a:lnTo>
                    <a:pt x="23631" y="12303"/>
                  </a:lnTo>
                  <a:lnTo>
                    <a:pt x="23550" y="11572"/>
                  </a:lnTo>
                  <a:lnTo>
                    <a:pt x="23184" y="10131"/>
                  </a:lnTo>
                  <a:lnTo>
                    <a:pt x="22859" y="9461"/>
                  </a:lnTo>
                  <a:lnTo>
                    <a:pt x="22575" y="8893"/>
                  </a:lnTo>
                  <a:lnTo>
                    <a:pt x="21925" y="7796"/>
                  </a:lnTo>
                  <a:lnTo>
                    <a:pt x="21215" y="6741"/>
                  </a:lnTo>
                  <a:lnTo>
                    <a:pt x="20403" y="5766"/>
                  </a:lnTo>
                  <a:lnTo>
                    <a:pt x="19977" y="5299"/>
                  </a:lnTo>
                  <a:lnTo>
                    <a:pt x="19022" y="4386"/>
                  </a:lnTo>
                  <a:lnTo>
                    <a:pt x="18007" y="3574"/>
                  </a:lnTo>
                  <a:lnTo>
                    <a:pt x="17662" y="3310"/>
                  </a:lnTo>
                  <a:lnTo>
                    <a:pt x="16911" y="2904"/>
                  </a:lnTo>
                  <a:lnTo>
                    <a:pt x="16505" y="2721"/>
                  </a:lnTo>
                  <a:lnTo>
                    <a:pt x="15490" y="2356"/>
                  </a:lnTo>
                  <a:lnTo>
                    <a:pt x="13399" y="1787"/>
                  </a:lnTo>
                  <a:lnTo>
                    <a:pt x="12343" y="1584"/>
                  </a:lnTo>
                  <a:lnTo>
                    <a:pt x="11917" y="1544"/>
                  </a:lnTo>
                  <a:lnTo>
                    <a:pt x="11491" y="1544"/>
                  </a:lnTo>
                  <a:lnTo>
                    <a:pt x="11348" y="1523"/>
                  </a:lnTo>
                  <a:lnTo>
                    <a:pt x="11247" y="1402"/>
                  </a:lnTo>
                  <a:lnTo>
                    <a:pt x="11247" y="1259"/>
                  </a:lnTo>
                  <a:lnTo>
                    <a:pt x="11247" y="1138"/>
                  </a:lnTo>
                  <a:lnTo>
                    <a:pt x="11247" y="1056"/>
                  </a:lnTo>
                  <a:lnTo>
                    <a:pt x="11369" y="935"/>
                  </a:lnTo>
                  <a:close/>
                  <a:moveTo>
                    <a:pt x="13216" y="27042"/>
                  </a:moveTo>
                  <a:lnTo>
                    <a:pt x="13399" y="27164"/>
                  </a:lnTo>
                  <a:lnTo>
                    <a:pt x="13460" y="27367"/>
                  </a:lnTo>
                  <a:lnTo>
                    <a:pt x="13622" y="28017"/>
                  </a:lnTo>
                  <a:lnTo>
                    <a:pt x="13764" y="28646"/>
                  </a:lnTo>
                  <a:lnTo>
                    <a:pt x="13947" y="29417"/>
                  </a:lnTo>
                  <a:lnTo>
                    <a:pt x="14150" y="30189"/>
                  </a:lnTo>
                  <a:lnTo>
                    <a:pt x="14211" y="30473"/>
                  </a:lnTo>
                  <a:lnTo>
                    <a:pt x="14455" y="30960"/>
                  </a:lnTo>
                  <a:lnTo>
                    <a:pt x="14698" y="31163"/>
                  </a:lnTo>
                  <a:lnTo>
                    <a:pt x="14739" y="31204"/>
                  </a:lnTo>
                  <a:lnTo>
                    <a:pt x="14739" y="31244"/>
                  </a:lnTo>
                  <a:lnTo>
                    <a:pt x="14698" y="31346"/>
                  </a:lnTo>
                  <a:lnTo>
                    <a:pt x="14617" y="31346"/>
                  </a:lnTo>
                  <a:lnTo>
                    <a:pt x="14272" y="31407"/>
                  </a:lnTo>
                  <a:lnTo>
                    <a:pt x="13947" y="31447"/>
                  </a:lnTo>
                  <a:lnTo>
                    <a:pt x="13054" y="31549"/>
                  </a:lnTo>
                  <a:lnTo>
                    <a:pt x="11247" y="31630"/>
                  </a:lnTo>
                  <a:lnTo>
                    <a:pt x="10354" y="31610"/>
                  </a:lnTo>
                  <a:lnTo>
                    <a:pt x="9298" y="31610"/>
                  </a:lnTo>
                  <a:lnTo>
                    <a:pt x="8242" y="31508"/>
                  </a:lnTo>
                  <a:lnTo>
                    <a:pt x="8141" y="31508"/>
                  </a:lnTo>
                  <a:lnTo>
                    <a:pt x="8039" y="31407"/>
                  </a:lnTo>
                  <a:lnTo>
                    <a:pt x="8202" y="31184"/>
                  </a:lnTo>
                  <a:lnTo>
                    <a:pt x="8405" y="31021"/>
                  </a:lnTo>
                  <a:lnTo>
                    <a:pt x="8628" y="30818"/>
                  </a:lnTo>
                  <a:lnTo>
                    <a:pt x="8973" y="30331"/>
                  </a:lnTo>
                  <a:lnTo>
                    <a:pt x="9115" y="30067"/>
                  </a:lnTo>
                  <a:lnTo>
                    <a:pt x="9745" y="28747"/>
                  </a:lnTo>
                  <a:lnTo>
                    <a:pt x="10273" y="27407"/>
                  </a:lnTo>
                  <a:lnTo>
                    <a:pt x="10333" y="27245"/>
                  </a:lnTo>
                  <a:lnTo>
                    <a:pt x="10455" y="27164"/>
                  </a:lnTo>
                  <a:lnTo>
                    <a:pt x="10597" y="27164"/>
                  </a:lnTo>
                  <a:lnTo>
                    <a:pt x="11186" y="27184"/>
                  </a:lnTo>
                  <a:lnTo>
                    <a:pt x="12384" y="27123"/>
                  </a:lnTo>
                  <a:lnTo>
                    <a:pt x="12993" y="27062"/>
                  </a:lnTo>
                  <a:lnTo>
                    <a:pt x="13216" y="27042"/>
                  </a:lnTo>
                  <a:close/>
                  <a:moveTo>
                    <a:pt x="15043" y="31488"/>
                  </a:moveTo>
                  <a:lnTo>
                    <a:pt x="15185" y="31569"/>
                  </a:lnTo>
                  <a:lnTo>
                    <a:pt x="15267" y="31671"/>
                  </a:lnTo>
                  <a:lnTo>
                    <a:pt x="15267" y="31935"/>
                  </a:lnTo>
                  <a:lnTo>
                    <a:pt x="15165" y="32016"/>
                  </a:lnTo>
                  <a:lnTo>
                    <a:pt x="15023" y="32117"/>
                  </a:lnTo>
                  <a:lnTo>
                    <a:pt x="14698" y="32239"/>
                  </a:lnTo>
                  <a:lnTo>
                    <a:pt x="14536" y="32259"/>
                  </a:lnTo>
                  <a:lnTo>
                    <a:pt x="13947" y="32320"/>
                  </a:lnTo>
                  <a:lnTo>
                    <a:pt x="13338" y="32361"/>
                  </a:lnTo>
                  <a:lnTo>
                    <a:pt x="12607" y="32381"/>
                  </a:lnTo>
                  <a:lnTo>
                    <a:pt x="11748" y="32401"/>
                  </a:lnTo>
                  <a:lnTo>
                    <a:pt x="11748" y="32401"/>
                  </a:lnTo>
                  <a:lnTo>
                    <a:pt x="11003" y="32361"/>
                  </a:lnTo>
                  <a:lnTo>
                    <a:pt x="9420" y="32361"/>
                  </a:lnTo>
                  <a:lnTo>
                    <a:pt x="8608" y="32280"/>
                  </a:lnTo>
                  <a:lnTo>
                    <a:pt x="8303" y="32239"/>
                  </a:lnTo>
                  <a:lnTo>
                    <a:pt x="7999" y="32178"/>
                  </a:lnTo>
                  <a:lnTo>
                    <a:pt x="7857" y="32138"/>
                  </a:lnTo>
                  <a:lnTo>
                    <a:pt x="7735" y="32077"/>
                  </a:lnTo>
                  <a:lnTo>
                    <a:pt x="7654" y="31975"/>
                  </a:lnTo>
                  <a:lnTo>
                    <a:pt x="7674" y="31874"/>
                  </a:lnTo>
                  <a:lnTo>
                    <a:pt x="7715" y="31752"/>
                  </a:lnTo>
                  <a:lnTo>
                    <a:pt x="7836" y="31732"/>
                  </a:lnTo>
                  <a:lnTo>
                    <a:pt x="8080" y="31711"/>
                  </a:lnTo>
                  <a:lnTo>
                    <a:pt x="8344" y="31732"/>
                  </a:lnTo>
                  <a:lnTo>
                    <a:pt x="9704" y="31833"/>
                  </a:lnTo>
                  <a:lnTo>
                    <a:pt x="12039" y="31833"/>
                  </a:lnTo>
                  <a:lnTo>
                    <a:pt x="13927" y="31671"/>
                  </a:lnTo>
                  <a:lnTo>
                    <a:pt x="14881" y="31508"/>
                  </a:lnTo>
                  <a:lnTo>
                    <a:pt x="15043" y="31488"/>
                  </a:lnTo>
                  <a:close/>
                  <a:moveTo>
                    <a:pt x="12830" y="1"/>
                  </a:moveTo>
                  <a:lnTo>
                    <a:pt x="12506" y="143"/>
                  </a:lnTo>
                  <a:lnTo>
                    <a:pt x="12404" y="285"/>
                  </a:lnTo>
                  <a:lnTo>
                    <a:pt x="12303" y="447"/>
                  </a:lnTo>
                  <a:lnTo>
                    <a:pt x="12221" y="650"/>
                  </a:lnTo>
                  <a:lnTo>
                    <a:pt x="12161" y="732"/>
                  </a:lnTo>
                  <a:lnTo>
                    <a:pt x="12039" y="752"/>
                  </a:lnTo>
                  <a:lnTo>
                    <a:pt x="11430" y="752"/>
                  </a:lnTo>
                  <a:lnTo>
                    <a:pt x="11247" y="772"/>
                  </a:lnTo>
                  <a:lnTo>
                    <a:pt x="11085" y="914"/>
                  </a:lnTo>
                  <a:lnTo>
                    <a:pt x="11044" y="1077"/>
                  </a:lnTo>
                  <a:lnTo>
                    <a:pt x="11003" y="1300"/>
                  </a:lnTo>
                  <a:lnTo>
                    <a:pt x="10983" y="1564"/>
                  </a:lnTo>
                  <a:lnTo>
                    <a:pt x="11105" y="1706"/>
                  </a:lnTo>
                  <a:lnTo>
                    <a:pt x="11369" y="1767"/>
                  </a:lnTo>
                  <a:lnTo>
                    <a:pt x="11592" y="1787"/>
                  </a:lnTo>
                  <a:lnTo>
                    <a:pt x="11856" y="1787"/>
                  </a:lnTo>
                  <a:lnTo>
                    <a:pt x="12059" y="1828"/>
                  </a:lnTo>
                  <a:lnTo>
                    <a:pt x="12120" y="2031"/>
                  </a:lnTo>
                  <a:lnTo>
                    <a:pt x="12059" y="2315"/>
                  </a:lnTo>
                  <a:lnTo>
                    <a:pt x="12018" y="2680"/>
                  </a:lnTo>
                  <a:lnTo>
                    <a:pt x="11775" y="2823"/>
                  </a:lnTo>
                  <a:lnTo>
                    <a:pt x="10861" y="2823"/>
                  </a:lnTo>
                  <a:lnTo>
                    <a:pt x="9603" y="2924"/>
                  </a:lnTo>
                  <a:lnTo>
                    <a:pt x="8973" y="3026"/>
                  </a:lnTo>
                  <a:lnTo>
                    <a:pt x="7999" y="3269"/>
                  </a:lnTo>
                  <a:lnTo>
                    <a:pt x="6192" y="3980"/>
                  </a:lnTo>
                  <a:lnTo>
                    <a:pt x="4548" y="4995"/>
                  </a:lnTo>
                  <a:lnTo>
                    <a:pt x="3126" y="6233"/>
                  </a:lnTo>
                  <a:lnTo>
                    <a:pt x="1929" y="7715"/>
                  </a:lnTo>
                  <a:lnTo>
                    <a:pt x="995" y="9380"/>
                  </a:lnTo>
                  <a:lnTo>
                    <a:pt x="345" y="11187"/>
                  </a:lnTo>
                  <a:lnTo>
                    <a:pt x="20" y="13115"/>
                  </a:lnTo>
                  <a:lnTo>
                    <a:pt x="0" y="14110"/>
                  </a:lnTo>
                  <a:lnTo>
                    <a:pt x="41" y="15105"/>
                  </a:lnTo>
                  <a:lnTo>
                    <a:pt x="386" y="17034"/>
                  </a:lnTo>
                  <a:lnTo>
                    <a:pt x="1056" y="18840"/>
                  </a:lnTo>
                  <a:lnTo>
                    <a:pt x="2010" y="20485"/>
                  </a:lnTo>
                  <a:lnTo>
                    <a:pt x="3228" y="21926"/>
                  </a:lnTo>
                  <a:lnTo>
                    <a:pt x="4669" y="23165"/>
                  </a:lnTo>
                  <a:lnTo>
                    <a:pt x="6334" y="24159"/>
                  </a:lnTo>
                  <a:lnTo>
                    <a:pt x="8161" y="24850"/>
                  </a:lnTo>
                  <a:lnTo>
                    <a:pt x="9136" y="25073"/>
                  </a:lnTo>
                  <a:lnTo>
                    <a:pt x="9339" y="25093"/>
                  </a:lnTo>
                  <a:lnTo>
                    <a:pt x="9521" y="25134"/>
                  </a:lnTo>
                  <a:lnTo>
                    <a:pt x="9603" y="25174"/>
                  </a:lnTo>
                  <a:lnTo>
                    <a:pt x="9684" y="25276"/>
                  </a:lnTo>
                  <a:lnTo>
                    <a:pt x="9663" y="25357"/>
                  </a:lnTo>
                  <a:lnTo>
                    <a:pt x="9643" y="25601"/>
                  </a:lnTo>
                  <a:lnTo>
                    <a:pt x="9603" y="25865"/>
                  </a:lnTo>
                  <a:lnTo>
                    <a:pt x="9542" y="25966"/>
                  </a:lnTo>
                  <a:lnTo>
                    <a:pt x="9440" y="25986"/>
                  </a:lnTo>
                  <a:lnTo>
                    <a:pt x="9318" y="25966"/>
                  </a:lnTo>
                  <a:lnTo>
                    <a:pt x="9014" y="25966"/>
                  </a:lnTo>
                  <a:lnTo>
                    <a:pt x="8851" y="26108"/>
                  </a:lnTo>
                  <a:lnTo>
                    <a:pt x="8791" y="26311"/>
                  </a:lnTo>
                  <a:lnTo>
                    <a:pt x="8770" y="26413"/>
                  </a:lnTo>
                  <a:lnTo>
                    <a:pt x="8750" y="26535"/>
                  </a:lnTo>
                  <a:lnTo>
                    <a:pt x="8730" y="26717"/>
                  </a:lnTo>
                  <a:lnTo>
                    <a:pt x="8872" y="26920"/>
                  </a:lnTo>
                  <a:lnTo>
                    <a:pt x="9054" y="26981"/>
                  </a:lnTo>
                  <a:lnTo>
                    <a:pt x="9481" y="27042"/>
                  </a:lnTo>
                  <a:lnTo>
                    <a:pt x="9907" y="27103"/>
                  </a:lnTo>
                  <a:lnTo>
                    <a:pt x="10009" y="27123"/>
                  </a:lnTo>
                  <a:lnTo>
                    <a:pt x="10090" y="27265"/>
                  </a:lnTo>
                  <a:lnTo>
                    <a:pt x="10070" y="27387"/>
                  </a:lnTo>
                  <a:lnTo>
                    <a:pt x="10029" y="27529"/>
                  </a:lnTo>
                  <a:lnTo>
                    <a:pt x="9968" y="27651"/>
                  </a:lnTo>
                  <a:lnTo>
                    <a:pt x="9420" y="28910"/>
                  </a:lnTo>
                  <a:lnTo>
                    <a:pt x="8831" y="30148"/>
                  </a:lnTo>
                  <a:lnTo>
                    <a:pt x="8628" y="30453"/>
                  </a:lnTo>
                  <a:lnTo>
                    <a:pt x="8385" y="30737"/>
                  </a:lnTo>
                  <a:lnTo>
                    <a:pt x="8121" y="30981"/>
                  </a:lnTo>
                  <a:lnTo>
                    <a:pt x="7836" y="31244"/>
                  </a:lnTo>
                  <a:lnTo>
                    <a:pt x="7633" y="31447"/>
                  </a:lnTo>
                  <a:lnTo>
                    <a:pt x="7491" y="31691"/>
                  </a:lnTo>
                  <a:lnTo>
                    <a:pt x="7410" y="31853"/>
                  </a:lnTo>
                  <a:lnTo>
                    <a:pt x="7532" y="32199"/>
                  </a:lnTo>
                  <a:lnTo>
                    <a:pt x="7694" y="32300"/>
                  </a:lnTo>
                  <a:lnTo>
                    <a:pt x="7918" y="32381"/>
                  </a:lnTo>
                  <a:lnTo>
                    <a:pt x="8141" y="32422"/>
                  </a:lnTo>
                  <a:lnTo>
                    <a:pt x="9075" y="32564"/>
                  </a:lnTo>
                  <a:lnTo>
                    <a:pt x="10009" y="32584"/>
                  </a:lnTo>
                  <a:lnTo>
                    <a:pt x="11897" y="32605"/>
                  </a:lnTo>
                  <a:lnTo>
                    <a:pt x="13216" y="32605"/>
                  </a:lnTo>
                  <a:lnTo>
                    <a:pt x="14515" y="32503"/>
                  </a:lnTo>
                  <a:lnTo>
                    <a:pt x="14901" y="32442"/>
                  </a:lnTo>
                  <a:lnTo>
                    <a:pt x="15226" y="32280"/>
                  </a:lnTo>
                  <a:lnTo>
                    <a:pt x="15348" y="32219"/>
                  </a:lnTo>
                  <a:lnTo>
                    <a:pt x="15490" y="32036"/>
                  </a:lnTo>
                  <a:lnTo>
                    <a:pt x="15531" y="31793"/>
                  </a:lnTo>
                  <a:lnTo>
                    <a:pt x="15470" y="31569"/>
                  </a:lnTo>
                  <a:lnTo>
                    <a:pt x="15409" y="31468"/>
                  </a:lnTo>
                  <a:lnTo>
                    <a:pt x="15206" y="31224"/>
                  </a:lnTo>
                  <a:lnTo>
                    <a:pt x="14942" y="31041"/>
                  </a:lnTo>
                  <a:lnTo>
                    <a:pt x="14739" y="30920"/>
                  </a:lnTo>
                  <a:lnTo>
                    <a:pt x="14475" y="30554"/>
                  </a:lnTo>
                  <a:lnTo>
                    <a:pt x="14414" y="30331"/>
                  </a:lnTo>
                  <a:lnTo>
                    <a:pt x="14373" y="30189"/>
                  </a:lnTo>
                  <a:lnTo>
                    <a:pt x="14353" y="30047"/>
                  </a:lnTo>
                  <a:lnTo>
                    <a:pt x="14049" y="28768"/>
                  </a:lnTo>
                  <a:lnTo>
                    <a:pt x="13724" y="27509"/>
                  </a:lnTo>
                  <a:lnTo>
                    <a:pt x="13643" y="27184"/>
                  </a:lnTo>
                  <a:lnTo>
                    <a:pt x="13805" y="26941"/>
                  </a:lnTo>
                  <a:lnTo>
                    <a:pt x="14109" y="26900"/>
                  </a:lnTo>
                  <a:lnTo>
                    <a:pt x="14698" y="26798"/>
                  </a:lnTo>
                  <a:lnTo>
                    <a:pt x="15794" y="26514"/>
                  </a:lnTo>
                  <a:lnTo>
                    <a:pt x="17398" y="25925"/>
                  </a:lnTo>
                  <a:lnTo>
                    <a:pt x="18413" y="25418"/>
                  </a:lnTo>
                  <a:lnTo>
                    <a:pt x="18738" y="25235"/>
                  </a:lnTo>
                  <a:lnTo>
                    <a:pt x="19043" y="25012"/>
                  </a:lnTo>
                  <a:lnTo>
                    <a:pt x="19692" y="24545"/>
                  </a:lnTo>
                  <a:lnTo>
                    <a:pt x="20910" y="23530"/>
                  </a:lnTo>
                  <a:lnTo>
                    <a:pt x="21479" y="22961"/>
                  </a:lnTo>
                  <a:lnTo>
                    <a:pt x="21885" y="22535"/>
                  </a:lnTo>
                  <a:lnTo>
                    <a:pt x="22210" y="22089"/>
                  </a:lnTo>
                  <a:lnTo>
                    <a:pt x="22656" y="21419"/>
                  </a:lnTo>
                  <a:lnTo>
                    <a:pt x="23407" y="19998"/>
                  </a:lnTo>
                  <a:lnTo>
                    <a:pt x="24016" y="18516"/>
                  </a:lnTo>
                  <a:lnTo>
                    <a:pt x="24463" y="16993"/>
                  </a:lnTo>
                  <a:lnTo>
                    <a:pt x="24625" y="16201"/>
                  </a:lnTo>
                  <a:lnTo>
                    <a:pt x="24768" y="15369"/>
                  </a:lnTo>
                  <a:lnTo>
                    <a:pt x="24808" y="14496"/>
                  </a:lnTo>
                  <a:lnTo>
                    <a:pt x="24768" y="13481"/>
                  </a:lnTo>
                  <a:lnTo>
                    <a:pt x="24727" y="12445"/>
                  </a:lnTo>
                  <a:lnTo>
                    <a:pt x="24686" y="11877"/>
                  </a:lnTo>
                  <a:lnTo>
                    <a:pt x="24544" y="11329"/>
                  </a:lnTo>
                  <a:lnTo>
                    <a:pt x="24382" y="10720"/>
                  </a:lnTo>
                  <a:lnTo>
                    <a:pt x="23956" y="9583"/>
                  </a:lnTo>
                  <a:lnTo>
                    <a:pt x="23428" y="8466"/>
                  </a:lnTo>
                  <a:lnTo>
                    <a:pt x="22798" y="7411"/>
                  </a:lnTo>
                  <a:lnTo>
                    <a:pt x="22433" y="6923"/>
                  </a:lnTo>
                  <a:lnTo>
                    <a:pt x="21621" y="5847"/>
                  </a:lnTo>
                  <a:lnTo>
                    <a:pt x="19753" y="3919"/>
                  </a:lnTo>
                  <a:lnTo>
                    <a:pt x="18738" y="3046"/>
                  </a:lnTo>
                  <a:lnTo>
                    <a:pt x="18231" y="2660"/>
                  </a:lnTo>
                  <a:lnTo>
                    <a:pt x="17682" y="2376"/>
                  </a:lnTo>
                  <a:lnTo>
                    <a:pt x="16789" y="1990"/>
                  </a:lnTo>
                  <a:lnTo>
                    <a:pt x="14982" y="1300"/>
                  </a:lnTo>
                  <a:lnTo>
                    <a:pt x="14028" y="1077"/>
                  </a:lnTo>
                  <a:lnTo>
                    <a:pt x="13846" y="1036"/>
                  </a:lnTo>
                  <a:lnTo>
                    <a:pt x="13622" y="874"/>
                  </a:lnTo>
                  <a:lnTo>
                    <a:pt x="13582" y="671"/>
                  </a:lnTo>
                  <a:lnTo>
                    <a:pt x="13561" y="529"/>
                  </a:lnTo>
                  <a:lnTo>
                    <a:pt x="13500" y="407"/>
                  </a:lnTo>
                  <a:lnTo>
                    <a:pt x="13419" y="224"/>
                  </a:lnTo>
                  <a:lnTo>
                    <a:pt x="13155" y="41"/>
                  </a:lnTo>
                  <a:lnTo>
                    <a:pt x="128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1" name="Google Shape;2541;p34"/>
            <p:cNvSpPr/>
            <p:nvPr/>
          </p:nvSpPr>
          <p:spPr>
            <a:xfrm>
              <a:off x="3230650" y="3721300"/>
              <a:ext cx="266975" cy="304550"/>
            </a:xfrm>
            <a:custGeom>
              <a:avLst/>
              <a:gdLst/>
              <a:ahLst/>
              <a:cxnLst/>
              <a:rect l="l" t="t" r="r" b="b"/>
              <a:pathLst>
                <a:path w="10679" h="12182" extrusionOk="0">
                  <a:moveTo>
                    <a:pt x="4426" y="204"/>
                  </a:moveTo>
                  <a:lnTo>
                    <a:pt x="4588" y="224"/>
                  </a:lnTo>
                  <a:lnTo>
                    <a:pt x="4872" y="346"/>
                  </a:lnTo>
                  <a:lnTo>
                    <a:pt x="4974" y="468"/>
                  </a:lnTo>
                  <a:lnTo>
                    <a:pt x="5481" y="1016"/>
                  </a:lnTo>
                  <a:lnTo>
                    <a:pt x="6659" y="1909"/>
                  </a:lnTo>
                  <a:lnTo>
                    <a:pt x="7288" y="2295"/>
                  </a:lnTo>
                  <a:lnTo>
                    <a:pt x="7654" y="2538"/>
                  </a:lnTo>
                  <a:lnTo>
                    <a:pt x="8038" y="2788"/>
                  </a:lnTo>
                  <a:lnTo>
                    <a:pt x="7836" y="2843"/>
                  </a:lnTo>
                  <a:lnTo>
                    <a:pt x="7654" y="2802"/>
                  </a:lnTo>
                  <a:lnTo>
                    <a:pt x="7593" y="2802"/>
                  </a:lnTo>
                  <a:lnTo>
                    <a:pt x="7573" y="2863"/>
                  </a:lnTo>
                  <a:lnTo>
                    <a:pt x="7593" y="2904"/>
                  </a:lnTo>
                  <a:lnTo>
                    <a:pt x="7613" y="2965"/>
                  </a:lnTo>
                  <a:lnTo>
                    <a:pt x="7654" y="2985"/>
                  </a:lnTo>
                  <a:lnTo>
                    <a:pt x="7715" y="3005"/>
                  </a:lnTo>
                  <a:lnTo>
                    <a:pt x="7918" y="3046"/>
                  </a:lnTo>
                  <a:lnTo>
                    <a:pt x="8100" y="3087"/>
                  </a:lnTo>
                  <a:lnTo>
                    <a:pt x="8364" y="3127"/>
                  </a:lnTo>
                  <a:lnTo>
                    <a:pt x="8791" y="3310"/>
                  </a:lnTo>
                  <a:lnTo>
                    <a:pt x="9298" y="3777"/>
                  </a:lnTo>
                  <a:lnTo>
                    <a:pt x="9562" y="4163"/>
                  </a:lnTo>
                  <a:lnTo>
                    <a:pt x="9684" y="4386"/>
                  </a:lnTo>
                  <a:lnTo>
                    <a:pt x="9785" y="4630"/>
                  </a:lnTo>
                  <a:lnTo>
                    <a:pt x="10009" y="5218"/>
                  </a:lnTo>
                  <a:lnTo>
                    <a:pt x="10333" y="5746"/>
                  </a:lnTo>
                  <a:lnTo>
                    <a:pt x="10415" y="5868"/>
                  </a:lnTo>
                  <a:lnTo>
                    <a:pt x="10455" y="6152"/>
                  </a:lnTo>
                  <a:lnTo>
                    <a:pt x="10435" y="6294"/>
                  </a:lnTo>
                  <a:lnTo>
                    <a:pt x="10313" y="6761"/>
                  </a:lnTo>
                  <a:lnTo>
                    <a:pt x="10090" y="7208"/>
                  </a:lnTo>
                  <a:lnTo>
                    <a:pt x="9867" y="7594"/>
                  </a:lnTo>
                  <a:lnTo>
                    <a:pt x="9339" y="8345"/>
                  </a:lnTo>
                  <a:lnTo>
                    <a:pt x="8730" y="9035"/>
                  </a:lnTo>
                  <a:lnTo>
                    <a:pt x="8060" y="9624"/>
                  </a:lnTo>
                  <a:lnTo>
                    <a:pt x="7674" y="9908"/>
                  </a:lnTo>
                  <a:lnTo>
                    <a:pt x="7410" y="10070"/>
                  </a:lnTo>
                  <a:lnTo>
                    <a:pt x="7126" y="10192"/>
                  </a:lnTo>
                  <a:lnTo>
                    <a:pt x="6111" y="10639"/>
                  </a:lnTo>
                  <a:lnTo>
                    <a:pt x="5136" y="11187"/>
                  </a:lnTo>
                  <a:lnTo>
                    <a:pt x="4304" y="11613"/>
                  </a:lnTo>
                  <a:lnTo>
                    <a:pt x="3411" y="11938"/>
                  </a:lnTo>
                  <a:lnTo>
                    <a:pt x="3289" y="11979"/>
                  </a:lnTo>
                  <a:lnTo>
                    <a:pt x="3208" y="11897"/>
                  </a:lnTo>
                  <a:lnTo>
                    <a:pt x="3167" y="11796"/>
                  </a:lnTo>
                  <a:lnTo>
                    <a:pt x="3208" y="11694"/>
                  </a:lnTo>
                  <a:lnTo>
                    <a:pt x="3431" y="11288"/>
                  </a:lnTo>
                  <a:lnTo>
                    <a:pt x="3695" y="10923"/>
                  </a:lnTo>
                  <a:lnTo>
                    <a:pt x="4162" y="10314"/>
                  </a:lnTo>
                  <a:lnTo>
                    <a:pt x="4609" y="9685"/>
                  </a:lnTo>
                  <a:lnTo>
                    <a:pt x="4690" y="9583"/>
                  </a:lnTo>
                  <a:lnTo>
                    <a:pt x="4771" y="9461"/>
                  </a:lnTo>
                  <a:lnTo>
                    <a:pt x="4893" y="9258"/>
                  </a:lnTo>
                  <a:lnTo>
                    <a:pt x="4994" y="8812"/>
                  </a:lnTo>
                  <a:lnTo>
                    <a:pt x="4832" y="8385"/>
                  </a:lnTo>
                  <a:lnTo>
                    <a:pt x="4446" y="8081"/>
                  </a:lnTo>
                  <a:lnTo>
                    <a:pt x="4142" y="8000"/>
                  </a:lnTo>
                  <a:lnTo>
                    <a:pt x="3289" y="7878"/>
                  </a:lnTo>
                  <a:lnTo>
                    <a:pt x="2436" y="7797"/>
                  </a:lnTo>
                  <a:lnTo>
                    <a:pt x="2091" y="7776"/>
                  </a:lnTo>
                  <a:lnTo>
                    <a:pt x="1442" y="7634"/>
                  </a:lnTo>
                  <a:lnTo>
                    <a:pt x="1117" y="7492"/>
                  </a:lnTo>
                  <a:lnTo>
                    <a:pt x="873" y="7370"/>
                  </a:lnTo>
                  <a:lnTo>
                    <a:pt x="629" y="7187"/>
                  </a:lnTo>
                  <a:lnTo>
                    <a:pt x="406" y="7005"/>
                  </a:lnTo>
                  <a:lnTo>
                    <a:pt x="203" y="6477"/>
                  </a:lnTo>
                  <a:lnTo>
                    <a:pt x="244" y="6172"/>
                  </a:lnTo>
                  <a:lnTo>
                    <a:pt x="366" y="5604"/>
                  </a:lnTo>
                  <a:lnTo>
                    <a:pt x="569" y="5036"/>
                  </a:lnTo>
                  <a:lnTo>
                    <a:pt x="1178" y="3594"/>
                  </a:lnTo>
                  <a:lnTo>
                    <a:pt x="1787" y="2132"/>
                  </a:lnTo>
                  <a:lnTo>
                    <a:pt x="1949" y="1828"/>
                  </a:lnTo>
                  <a:lnTo>
                    <a:pt x="2335" y="1280"/>
                  </a:lnTo>
                  <a:lnTo>
                    <a:pt x="2822" y="853"/>
                  </a:lnTo>
                  <a:lnTo>
                    <a:pt x="3390" y="488"/>
                  </a:lnTo>
                  <a:lnTo>
                    <a:pt x="3695" y="346"/>
                  </a:lnTo>
                  <a:lnTo>
                    <a:pt x="4040" y="224"/>
                  </a:lnTo>
                  <a:lnTo>
                    <a:pt x="4426" y="204"/>
                  </a:lnTo>
                  <a:close/>
                  <a:moveTo>
                    <a:pt x="4284" y="1"/>
                  </a:moveTo>
                  <a:lnTo>
                    <a:pt x="3918" y="41"/>
                  </a:lnTo>
                  <a:lnTo>
                    <a:pt x="3573" y="163"/>
                  </a:lnTo>
                  <a:lnTo>
                    <a:pt x="3248" y="305"/>
                  </a:lnTo>
                  <a:lnTo>
                    <a:pt x="2639" y="711"/>
                  </a:lnTo>
                  <a:lnTo>
                    <a:pt x="2111" y="1219"/>
                  </a:lnTo>
                  <a:lnTo>
                    <a:pt x="1705" y="1808"/>
                  </a:lnTo>
                  <a:lnTo>
                    <a:pt x="1543" y="2153"/>
                  </a:lnTo>
                  <a:lnTo>
                    <a:pt x="995" y="3472"/>
                  </a:lnTo>
                  <a:lnTo>
                    <a:pt x="447" y="4772"/>
                  </a:lnTo>
                  <a:lnTo>
                    <a:pt x="183" y="5442"/>
                  </a:lnTo>
                  <a:lnTo>
                    <a:pt x="41" y="6152"/>
                  </a:lnTo>
                  <a:lnTo>
                    <a:pt x="0" y="6497"/>
                  </a:lnTo>
                  <a:lnTo>
                    <a:pt x="264" y="7127"/>
                  </a:lnTo>
                  <a:lnTo>
                    <a:pt x="508" y="7350"/>
                  </a:lnTo>
                  <a:lnTo>
                    <a:pt x="812" y="7573"/>
                  </a:lnTo>
                  <a:lnTo>
                    <a:pt x="1157" y="7736"/>
                  </a:lnTo>
                  <a:lnTo>
                    <a:pt x="1482" y="7837"/>
                  </a:lnTo>
                  <a:lnTo>
                    <a:pt x="2193" y="7979"/>
                  </a:lnTo>
                  <a:lnTo>
                    <a:pt x="2538" y="8020"/>
                  </a:lnTo>
                  <a:lnTo>
                    <a:pt x="3289" y="8081"/>
                  </a:lnTo>
                  <a:lnTo>
                    <a:pt x="4020" y="8182"/>
                  </a:lnTo>
                  <a:lnTo>
                    <a:pt x="4263" y="8223"/>
                  </a:lnTo>
                  <a:lnTo>
                    <a:pt x="4507" y="8365"/>
                  </a:lnTo>
                  <a:lnTo>
                    <a:pt x="4669" y="8507"/>
                  </a:lnTo>
                  <a:lnTo>
                    <a:pt x="4791" y="8913"/>
                  </a:lnTo>
                  <a:lnTo>
                    <a:pt x="4710" y="9116"/>
                  </a:lnTo>
                  <a:lnTo>
                    <a:pt x="4588" y="9339"/>
                  </a:lnTo>
                  <a:lnTo>
                    <a:pt x="4446" y="9563"/>
                  </a:lnTo>
                  <a:lnTo>
                    <a:pt x="4020" y="10151"/>
                  </a:lnTo>
                  <a:lnTo>
                    <a:pt x="3573" y="10761"/>
                  </a:lnTo>
                  <a:lnTo>
                    <a:pt x="3289" y="11126"/>
                  </a:lnTo>
                  <a:lnTo>
                    <a:pt x="3066" y="11512"/>
                  </a:lnTo>
                  <a:lnTo>
                    <a:pt x="2984" y="11654"/>
                  </a:lnTo>
                  <a:lnTo>
                    <a:pt x="2944" y="11958"/>
                  </a:lnTo>
                  <a:lnTo>
                    <a:pt x="3025" y="12100"/>
                  </a:lnTo>
                  <a:lnTo>
                    <a:pt x="3147" y="12182"/>
                  </a:lnTo>
                  <a:lnTo>
                    <a:pt x="3431" y="12182"/>
                  </a:lnTo>
                  <a:lnTo>
                    <a:pt x="3573" y="12121"/>
                  </a:lnTo>
                  <a:lnTo>
                    <a:pt x="4466" y="11776"/>
                  </a:lnTo>
                  <a:lnTo>
                    <a:pt x="5339" y="11349"/>
                  </a:lnTo>
                  <a:lnTo>
                    <a:pt x="6212" y="10862"/>
                  </a:lnTo>
                  <a:lnTo>
                    <a:pt x="7126" y="10456"/>
                  </a:lnTo>
                  <a:lnTo>
                    <a:pt x="7491" y="10294"/>
                  </a:lnTo>
                  <a:lnTo>
                    <a:pt x="7836" y="10091"/>
                  </a:lnTo>
                  <a:lnTo>
                    <a:pt x="8202" y="9827"/>
                  </a:lnTo>
                  <a:lnTo>
                    <a:pt x="8872" y="9218"/>
                  </a:lnTo>
                  <a:lnTo>
                    <a:pt x="9481" y="8527"/>
                  </a:lnTo>
                  <a:lnTo>
                    <a:pt x="10029" y="7797"/>
                  </a:lnTo>
                  <a:lnTo>
                    <a:pt x="10252" y="7390"/>
                  </a:lnTo>
                  <a:lnTo>
                    <a:pt x="10496" y="6903"/>
                  </a:lnTo>
                  <a:lnTo>
                    <a:pt x="10638" y="6375"/>
                  </a:lnTo>
                  <a:lnTo>
                    <a:pt x="10679" y="6172"/>
                  </a:lnTo>
                  <a:lnTo>
                    <a:pt x="10597" y="5746"/>
                  </a:lnTo>
                  <a:lnTo>
                    <a:pt x="10476" y="5584"/>
                  </a:lnTo>
                  <a:lnTo>
                    <a:pt x="10232" y="5157"/>
                  </a:lnTo>
                  <a:lnTo>
                    <a:pt x="10049" y="4711"/>
                  </a:lnTo>
                  <a:lnTo>
                    <a:pt x="9867" y="4264"/>
                  </a:lnTo>
                  <a:lnTo>
                    <a:pt x="9298" y="3472"/>
                  </a:lnTo>
                  <a:lnTo>
                    <a:pt x="8933" y="3148"/>
                  </a:lnTo>
                  <a:lnTo>
                    <a:pt x="7958" y="2437"/>
                  </a:lnTo>
                  <a:lnTo>
                    <a:pt x="6903" y="1787"/>
                  </a:lnTo>
                  <a:lnTo>
                    <a:pt x="6456" y="1483"/>
                  </a:lnTo>
                  <a:lnTo>
                    <a:pt x="5624" y="793"/>
                  </a:lnTo>
                  <a:lnTo>
                    <a:pt x="5238" y="407"/>
                  </a:lnTo>
                  <a:lnTo>
                    <a:pt x="5055" y="204"/>
                  </a:lnTo>
                  <a:lnTo>
                    <a:pt x="45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2" name="Google Shape;2542;p34"/>
            <p:cNvSpPr/>
            <p:nvPr/>
          </p:nvSpPr>
          <p:spPr>
            <a:xfrm>
              <a:off x="3330625" y="3554325"/>
              <a:ext cx="105600" cy="111175"/>
            </a:xfrm>
            <a:custGeom>
              <a:avLst/>
              <a:gdLst/>
              <a:ahLst/>
              <a:cxnLst/>
              <a:rect l="l" t="t" r="r" b="b"/>
              <a:pathLst>
                <a:path w="4224" h="4447" extrusionOk="0">
                  <a:moveTo>
                    <a:pt x="4142" y="1"/>
                  </a:moveTo>
                  <a:lnTo>
                    <a:pt x="4101" y="21"/>
                  </a:lnTo>
                  <a:lnTo>
                    <a:pt x="3736" y="326"/>
                  </a:lnTo>
                  <a:lnTo>
                    <a:pt x="2964" y="853"/>
                  </a:lnTo>
                  <a:lnTo>
                    <a:pt x="2558" y="1077"/>
                  </a:lnTo>
                  <a:lnTo>
                    <a:pt x="2457" y="1138"/>
                  </a:lnTo>
                  <a:lnTo>
                    <a:pt x="2355" y="1178"/>
                  </a:lnTo>
                  <a:lnTo>
                    <a:pt x="2071" y="1341"/>
                  </a:lnTo>
                  <a:lnTo>
                    <a:pt x="1564" y="1726"/>
                  </a:lnTo>
                  <a:lnTo>
                    <a:pt x="1117" y="2173"/>
                  </a:lnTo>
                  <a:lnTo>
                    <a:pt x="752" y="2701"/>
                  </a:lnTo>
                  <a:lnTo>
                    <a:pt x="589" y="2985"/>
                  </a:lnTo>
                  <a:lnTo>
                    <a:pt x="305" y="3614"/>
                  </a:lnTo>
                  <a:lnTo>
                    <a:pt x="21" y="4223"/>
                  </a:lnTo>
                  <a:lnTo>
                    <a:pt x="1" y="4305"/>
                  </a:lnTo>
                  <a:lnTo>
                    <a:pt x="21" y="4386"/>
                  </a:lnTo>
                  <a:lnTo>
                    <a:pt x="41" y="4426"/>
                  </a:lnTo>
                  <a:lnTo>
                    <a:pt x="102" y="4447"/>
                  </a:lnTo>
                  <a:lnTo>
                    <a:pt x="224" y="4365"/>
                  </a:lnTo>
                  <a:lnTo>
                    <a:pt x="264" y="4244"/>
                  </a:lnTo>
                  <a:lnTo>
                    <a:pt x="569" y="3533"/>
                  </a:lnTo>
                  <a:lnTo>
                    <a:pt x="955" y="2863"/>
                  </a:lnTo>
                  <a:lnTo>
                    <a:pt x="1198" y="2437"/>
                  </a:lnTo>
                  <a:lnTo>
                    <a:pt x="1889" y="1726"/>
                  </a:lnTo>
                  <a:lnTo>
                    <a:pt x="2315" y="1442"/>
                  </a:lnTo>
                  <a:lnTo>
                    <a:pt x="2964" y="1077"/>
                  </a:lnTo>
                  <a:lnTo>
                    <a:pt x="3594" y="691"/>
                  </a:lnTo>
                  <a:lnTo>
                    <a:pt x="3939" y="447"/>
                  </a:lnTo>
                  <a:lnTo>
                    <a:pt x="4223" y="122"/>
                  </a:lnTo>
                  <a:lnTo>
                    <a:pt x="4223" y="62"/>
                  </a:lnTo>
                  <a:lnTo>
                    <a:pt x="4203" y="21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3" name="Google Shape;2543;p34"/>
            <p:cNvSpPr/>
            <p:nvPr/>
          </p:nvSpPr>
          <p:spPr>
            <a:xfrm>
              <a:off x="3136750" y="3546200"/>
              <a:ext cx="125900" cy="46225"/>
            </a:xfrm>
            <a:custGeom>
              <a:avLst/>
              <a:gdLst/>
              <a:ahLst/>
              <a:cxnLst/>
              <a:rect l="l" t="t" r="r" b="b"/>
              <a:pathLst>
                <a:path w="5036" h="1849" extrusionOk="0">
                  <a:moveTo>
                    <a:pt x="4893" y="1"/>
                  </a:moveTo>
                  <a:lnTo>
                    <a:pt x="4852" y="41"/>
                  </a:lnTo>
                  <a:lnTo>
                    <a:pt x="4731" y="265"/>
                  </a:lnTo>
                  <a:lnTo>
                    <a:pt x="4629" y="508"/>
                  </a:lnTo>
                  <a:lnTo>
                    <a:pt x="4507" y="732"/>
                  </a:lnTo>
                  <a:lnTo>
                    <a:pt x="4162" y="1138"/>
                  </a:lnTo>
                  <a:lnTo>
                    <a:pt x="3736" y="1442"/>
                  </a:lnTo>
                  <a:lnTo>
                    <a:pt x="3228" y="1605"/>
                  </a:lnTo>
                  <a:lnTo>
                    <a:pt x="2964" y="1625"/>
                  </a:lnTo>
                  <a:lnTo>
                    <a:pt x="2619" y="1625"/>
                  </a:lnTo>
                  <a:lnTo>
                    <a:pt x="1949" y="1503"/>
                  </a:lnTo>
                  <a:lnTo>
                    <a:pt x="1645" y="1361"/>
                  </a:lnTo>
                  <a:lnTo>
                    <a:pt x="1279" y="1199"/>
                  </a:lnTo>
                  <a:lnTo>
                    <a:pt x="914" y="1057"/>
                  </a:lnTo>
                  <a:lnTo>
                    <a:pt x="569" y="955"/>
                  </a:lnTo>
                  <a:lnTo>
                    <a:pt x="82" y="955"/>
                  </a:lnTo>
                  <a:lnTo>
                    <a:pt x="0" y="1057"/>
                  </a:lnTo>
                  <a:lnTo>
                    <a:pt x="21" y="1158"/>
                  </a:lnTo>
                  <a:lnTo>
                    <a:pt x="183" y="1158"/>
                  </a:lnTo>
                  <a:lnTo>
                    <a:pt x="244" y="1138"/>
                  </a:lnTo>
                  <a:lnTo>
                    <a:pt x="670" y="1178"/>
                  </a:lnTo>
                  <a:lnTo>
                    <a:pt x="1076" y="1341"/>
                  </a:lnTo>
                  <a:lnTo>
                    <a:pt x="1320" y="1463"/>
                  </a:lnTo>
                  <a:lnTo>
                    <a:pt x="1584" y="1584"/>
                  </a:lnTo>
                  <a:lnTo>
                    <a:pt x="1868" y="1706"/>
                  </a:lnTo>
                  <a:lnTo>
                    <a:pt x="2457" y="1828"/>
                  </a:lnTo>
                  <a:lnTo>
                    <a:pt x="2761" y="1848"/>
                  </a:lnTo>
                  <a:lnTo>
                    <a:pt x="3249" y="1808"/>
                  </a:lnTo>
                  <a:lnTo>
                    <a:pt x="3979" y="1544"/>
                  </a:lnTo>
                  <a:lnTo>
                    <a:pt x="4507" y="1097"/>
                  </a:lnTo>
                  <a:lnTo>
                    <a:pt x="4873" y="488"/>
                  </a:lnTo>
                  <a:lnTo>
                    <a:pt x="5015" y="143"/>
                  </a:lnTo>
                  <a:lnTo>
                    <a:pt x="5035" y="41"/>
                  </a:lnTo>
                  <a:lnTo>
                    <a:pt x="4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3086500" y="3839575"/>
              <a:ext cx="96450" cy="103550"/>
            </a:xfrm>
            <a:custGeom>
              <a:avLst/>
              <a:gdLst/>
              <a:ahLst/>
              <a:cxnLst/>
              <a:rect l="l" t="t" r="r" b="b"/>
              <a:pathLst>
                <a:path w="3858" h="4142" extrusionOk="0">
                  <a:moveTo>
                    <a:pt x="3736" y="0"/>
                  </a:moveTo>
                  <a:lnTo>
                    <a:pt x="3675" y="81"/>
                  </a:lnTo>
                  <a:lnTo>
                    <a:pt x="3492" y="528"/>
                  </a:lnTo>
                  <a:lnTo>
                    <a:pt x="2904" y="1279"/>
                  </a:lnTo>
                  <a:lnTo>
                    <a:pt x="2498" y="1563"/>
                  </a:lnTo>
                  <a:lnTo>
                    <a:pt x="2153" y="1827"/>
                  </a:lnTo>
                  <a:lnTo>
                    <a:pt x="1564" y="2416"/>
                  </a:lnTo>
                  <a:lnTo>
                    <a:pt x="1320" y="2781"/>
                  </a:lnTo>
                  <a:lnTo>
                    <a:pt x="1097" y="3086"/>
                  </a:lnTo>
                  <a:lnTo>
                    <a:pt x="549" y="3614"/>
                  </a:lnTo>
                  <a:lnTo>
                    <a:pt x="224" y="3837"/>
                  </a:lnTo>
                  <a:lnTo>
                    <a:pt x="102" y="3918"/>
                  </a:lnTo>
                  <a:lnTo>
                    <a:pt x="1" y="4020"/>
                  </a:lnTo>
                  <a:lnTo>
                    <a:pt x="21" y="4060"/>
                  </a:lnTo>
                  <a:lnTo>
                    <a:pt x="41" y="4121"/>
                  </a:lnTo>
                  <a:lnTo>
                    <a:pt x="62" y="4121"/>
                  </a:lnTo>
                  <a:lnTo>
                    <a:pt x="102" y="4141"/>
                  </a:lnTo>
                  <a:lnTo>
                    <a:pt x="163" y="4121"/>
                  </a:lnTo>
                  <a:lnTo>
                    <a:pt x="244" y="4081"/>
                  </a:lnTo>
                  <a:lnTo>
                    <a:pt x="610" y="3857"/>
                  </a:lnTo>
                  <a:lnTo>
                    <a:pt x="1259" y="3248"/>
                  </a:lnTo>
                  <a:lnTo>
                    <a:pt x="1503" y="2883"/>
                  </a:lnTo>
                  <a:lnTo>
                    <a:pt x="1726" y="2578"/>
                  </a:lnTo>
                  <a:lnTo>
                    <a:pt x="2274" y="2010"/>
                  </a:lnTo>
                  <a:lnTo>
                    <a:pt x="2579" y="1787"/>
                  </a:lnTo>
                  <a:lnTo>
                    <a:pt x="2782" y="1644"/>
                  </a:lnTo>
                  <a:lnTo>
                    <a:pt x="2985" y="1482"/>
                  </a:lnTo>
                  <a:lnTo>
                    <a:pt x="3229" y="1238"/>
                  </a:lnTo>
                  <a:lnTo>
                    <a:pt x="3635" y="690"/>
                  </a:lnTo>
                  <a:lnTo>
                    <a:pt x="3777" y="386"/>
                  </a:lnTo>
                  <a:lnTo>
                    <a:pt x="3838" y="264"/>
                  </a:lnTo>
                  <a:lnTo>
                    <a:pt x="3858" y="122"/>
                  </a:lnTo>
                  <a:lnTo>
                    <a:pt x="3838" y="61"/>
                  </a:lnTo>
                  <a:lnTo>
                    <a:pt x="3817" y="20"/>
                  </a:lnTo>
                  <a:lnTo>
                    <a:pt x="37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3230125" y="3914175"/>
              <a:ext cx="102550" cy="55350"/>
            </a:xfrm>
            <a:custGeom>
              <a:avLst/>
              <a:gdLst/>
              <a:ahLst/>
              <a:cxnLst/>
              <a:rect l="l" t="t" r="r" b="b"/>
              <a:pathLst>
                <a:path w="4102" h="2214" extrusionOk="0">
                  <a:moveTo>
                    <a:pt x="21" y="0"/>
                  </a:moveTo>
                  <a:lnTo>
                    <a:pt x="1" y="61"/>
                  </a:lnTo>
                  <a:lnTo>
                    <a:pt x="1" y="102"/>
                  </a:lnTo>
                  <a:lnTo>
                    <a:pt x="82" y="224"/>
                  </a:lnTo>
                  <a:lnTo>
                    <a:pt x="305" y="386"/>
                  </a:lnTo>
                  <a:lnTo>
                    <a:pt x="447" y="447"/>
                  </a:lnTo>
                  <a:lnTo>
                    <a:pt x="833" y="569"/>
                  </a:lnTo>
                  <a:lnTo>
                    <a:pt x="1219" y="670"/>
                  </a:lnTo>
                  <a:lnTo>
                    <a:pt x="2031" y="772"/>
                  </a:lnTo>
                  <a:lnTo>
                    <a:pt x="2843" y="873"/>
                  </a:lnTo>
                  <a:lnTo>
                    <a:pt x="3269" y="914"/>
                  </a:lnTo>
                  <a:lnTo>
                    <a:pt x="3675" y="1056"/>
                  </a:lnTo>
                  <a:lnTo>
                    <a:pt x="3797" y="1117"/>
                  </a:lnTo>
                  <a:lnTo>
                    <a:pt x="3878" y="1340"/>
                  </a:lnTo>
                  <a:lnTo>
                    <a:pt x="3838" y="1462"/>
                  </a:lnTo>
                  <a:lnTo>
                    <a:pt x="3635" y="1746"/>
                  </a:lnTo>
                  <a:lnTo>
                    <a:pt x="3432" y="2030"/>
                  </a:lnTo>
                  <a:lnTo>
                    <a:pt x="3371" y="2152"/>
                  </a:lnTo>
                  <a:lnTo>
                    <a:pt x="3432" y="2213"/>
                  </a:lnTo>
                  <a:lnTo>
                    <a:pt x="3513" y="2213"/>
                  </a:lnTo>
                  <a:lnTo>
                    <a:pt x="3594" y="2152"/>
                  </a:lnTo>
                  <a:lnTo>
                    <a:pt x="3797" y="1909"/>
                  </a:lnTo>
                  <a:lnTo>
                    <a:pt x="4000" y="1624"/>
                  </a:lnTo>
                  <a:lnTo>
                    <a:pt x="4061" y="1503"/>
                  </a:lnTo>
                  <a:lnTo>
                    <a:pt x="4102" y="1279"/>
                  </a:lnTo>
                  <a:lnTo>
                    <a:pt x="4041" y="1056"/>
                  </a:lnTo>
                  <a:lnTo>
                    <a:pt x="3858" y="873"/>
                  </a:lnTo>
                  <a:lnTo>
                    <a:pt x="3757" y="833"/>
                  </a:lnTo>
                  <a:lnTo>
                    <a:pt x="3371" y="691"/>
                  </a:lnTo>
                  <a:lnTo>
                    <a:pt x="2965" y="650"/>
                  </a:lnTo>
                  <a:lnTo>
                    <a:pt x="2437" y="609"/>
                  </a:lnTo>
                  <a:lnTo>
                    <a:pt x="1889" y="548"/>
                  </a:lnTo>
                  <a:lnTo>
                    <a:pt x="1422" y="508"/>
                  </a:lnTo>
                  <a:lnTo>
                    <a:pt x="732" y="345"/>
                  </a:lnTo>
                  <a:lnTo>
                    <a:pt x="305" y="142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3224050" y="3780175"/>
              <a:ext cx="29450" cy="59425"/>
            </a:xfrm>
            <a:custGeom>
              <a:avLst/>
              <a:gdLst/>
              <a:ahLst/>
              <a:cxnLst/>
              <a:rect l="l" t="t" r="r" b="b"/>
              <a:pathLst>
                <a:path w="1178" h="2377" extrusionOk="0">
                  <a:moveTo>
                    <a:pt x="1097" y="1"/>
                  </a:moveTo>
                  <a:lnTo>
                    <a:pt x="1056" y="21"/>
                  </a:lnTo>
                  <a:lnTo>
                    <a:pt x="1015" y="62"/>
                  </a:lnTo>
                  <a:lnTo>
                    <a:pt x="589" y="874"/>
                  </a:lnTo>
                  <a:lnTo>
                    <a:pt x="183" y="1686"/>
                  </a:lnTo>
                  <a:lnTo>
                    <a:pt x="102" y="1929"/>
                  </a:lnTo>
                  <a:lnTo>
                    <a:pt x="21" y="2173"/>
                  </a:lnTo>
                  <a:lnTo>
                    <a:pt x="0" y="2295"/>
                  </a:lnTo>
                  <a:lnTo>
                    <a:pt x="81" y="2376"/>
                  </a:lnTo>
                  <a:lnTo>
                    <a:pt x="142" y="2376"/>
                  </a:lnTo>
                  <a:lnTo>
                    <a:pt x="203" y="2315"/>
                  </a:lnTo>
                  <a:lnTo>
                    <a:pt x="224" y="2254"/>
                  </a:lnTo>
                  <a:lnTo>
                    <a:pt x="406" y="1706"/>
                  </a:lnTo>
                  <a:lnTo>
                    <a:pt x="650" y="1199"/>
                  </a:lnTo>
                  <a:lnTo>
                    <a:pt x="873" y="772"/>
                  </a:lnTo>
                  <a:lnTo>
                    <a:pt x="1097" y="346"/>
                  </a:lnTo>
                  <a:lnTo>
                    <a:pt x="1137" y="204"/>
                  </a:lnTo>
                  <a:lnTo>
                    <a:pt x="1178" y="82"/>
                  </a:lnTo>
                  <a:lnTo>
                    <a:pt x="1137" y="41"/>
                  </a:lnTo>
                  <a:lnTo>
                    <a:pt x="10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3132700" y="3700000"/>
              <a:ext cx="35550" cy="14725"/>
            </a:xfrm>
            <a:custGeom>
              <a:avLst/>
              <a:gdLst/>
              <a:ahLst/>
              <a:cxnLst/>
              <a:rect l="l" t="t" r="r" b="b"/>
              <a:pathLst>
                <a:path w="1422" h="589" extrusionOk="0">
                  <a:moveTo>
                    <a:pt x="162" y="0"/>
                  </a:moveTo>
                  <a:lnTo>
                    <a:pt x="81" y="20"/>
                  </a:lnTo>
                  <a:lnTo>
                    <a:pt x="0" y="61"/>
                  </a:lnTo>
                  <a:lnTo>
                    <a:pt x="61" y="122"/>
                  </a:lnTo>
                  <a:lnTo>
                    <a:pt x="122" y="183"/>
                  </a:lnTo>
                  <a:lnTo>
                    <a:pt x="447" y="305"/>
                  </a:lnTo>
                  <a:lnTo>
                    <a:pt x="792" y="426"/>
                  </a:lnTo>
                  <a:lnTo>
                    <a:pt x="1076" y="508"/>
                  </a:lnTo>
                  <a:lnTo>
                    <a:pt x="1340" y="589"/>
                  </a:lnTo>
                  <a:lnTo>
                    <a:pt x="1381" y="569"/>
                  </a:lnTo>
                  <a:lnTo>
                    <a:pt x="1421" y="528"/>
                  </a:lnTo>
                  <a:lnTo>
                    <a:pt x="1401" y="467"/>
                  </a:lnTo>
                  <a:lnTo>
                    <a:pt x="1381" y="447"/>
                  </a:lnTo>
                  <a:lnTo>
                    <a:pt x="1117" y="345"/>
                  </a:lnTo>
                  <a:lnTo>
                    <a:pt x="853" y="244"/>
                  </a:lnTo>
                  <a:lnTo>
                    <a:pt x="508" y="12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8" name="Google Shape;2548;p34"/>
            <p:cNvSpPr/>
            <p:nvPr/>
          </p:nvSpPr>
          <p:spPr>
            <a:xfrm>
              <a:off x="3202225" y="3726375"/>
              <a:ext cx="31475" cy="12225"/>
            </a:xfrm>
            <a:custGeom>
              <a:avLst/>
              <a:gdLst/>
              <a:ahLst/>
              <a:cxnLst/>
              <a:rect l="l" t="t" r="r" b="b"/>
              <a:pathLst>
                <a:path w="1259" h="489" extrusionOk="0">
                  <a:moveTo>
                    <a:pt x="61" y="1"/>
                  </a:moveTo>
                  <a:lnTo>
                    <a:pt x="0" y="41"/>
                  </a:lnTo>
                  <a:lnTo>
                    <a:pt x="61" y="143"/>
                  </a:lnTo>
                  <a:lnTo>
                    <a:pt x="163" y="184"/>
                  </a:lnTo>
                  <a:lnTo>
                    <a:pt x="670" y="366"/>
                  </a:lnTo>
                  <a:lnTo>
                    <a:pt x="1178" y="488"/>
                  </a:lnTo>
                  <a:lnTo>
                    <a:pt x="1239" y="468"/>
                  </a:lnTo>
                  <a:lnTo>
                    <a:pt x="1259" y="427"/>
                  </a:lnTo>
                  <a:lnTo>
                    <a:pt x="1259" y="366"/>
                  </a:lnTo>
                  <a:lnTo>
                    <a:pt x="1239" y="346"/>
                  </a:lnTo>
                  <a:lnTo>
                    <a:pt x="670" y="123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9" name="Google Shape;2549;p34"/>
            <p:cNvSpPr/>
            <p:nvPr/>
          </p:nvSpPr>
          <p:spPr>
            <a:xfrm>
              <a:off x="3034225" y="3655825"/>
              <a:ext cx="20325" cy="12725"/>
            </a:xfrm>
            <a:custGeom>
              <a:avLst/>
              <a:gdLst/>
              <a:ahLst/>
              <a:cxnLst/>
              <a:rect l="l" t="t" r="r" b="b"/>
              <a:pathLst>
                <a:path w="813" h="509" extrusionOk="0">
                  <a:moveTo>
                    <a:pt x="41" y="1"/>
                  </a:moveTo>
                  <a:lnTo>
                    <a:pt x="21" y="21"/>
                  </a:lnTo>
                  <a:lnTo>
                    <a:pt x="21" y="42"/>
                  </a:lnTo>
                  <a:lnTo>
                    <a:pt x="1" y="62"/>
                  </a:lnTo>
                  <a:lnTo>
                    <a:pt x="21" y="82"/>
                  </a:lnTo>
                  <a:lnTo>
                    <a:pt x="204" y="265"/>
                  </a:lnTo>
                  <a:lnTo>
                    <a:pt x="427" y="366"/>
                  </a:lnTo>
                  <a:lnTo>
                    <a:pt x="528" y="427"/>
                  </a:lnTo>
                  <a:lnTo>
                    <a:pt x="711" y="508"/>
                  </a:lnTo>
                  <a:lnTo>
                    <a:pt x="792" y="427"/>
                  </a:lnTo>
                  <a:lnTo>
                    <a:pt x="813" y="326"/>
                  </a:lnTo>
                  <a:lnTo>
                    <a:pt x="650" y="245"/>
                  </a:lnTo>
                  <a:lnTo>
                    <a:pt x="549" y="204"/>
                  </a:lnTo>
                  <a:lnTo>
                    <a:pt x="346" y="102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3083450" y="3678175"/>
              <a:ext cx="18800" cy="9650"/>
            </a:xfrm>
            <a:custGeom>
              <a:avLst/>
              <a:gdLst/>
              <a:ahLst/>
              <a:cxnLst/>
              <a:rect l="l" t="t" r="r" b="b"/>
              <a:pathLst>
                <a:path w="752" h="386" extrusionOk="0">
                  <a:moveTo>
                    <a:pt x="41" y="0"/>
                  </a:moveTo>
                  <a:lnTo>
                    <a:pt x="21" y="41"/>
                  </a:lnTo>
                  <a:lnTo>
                    <a:pt x="1" y="102"/>
                  </a:lnTo>
                  <a:lnTo>
                    <a:pt x="21" y="122"/>
                  </a:lnTo>
                  <a:lnTo>
                    <a:pt x="346" y="305"/>
                  </a:lnTo>
                  <a:lnTo>
                    <a:pt x="691" y="386"/>
                  </a:lnTo>
                  <a:lnTo>
                    <a:pt x="732" y="386"/>
                  </a:lnTo>
                  <a:lnTo>
                    <a:pt x="732" y="345"/>
                  </a:lnTo>
                  <a:lnTo>
                    <a:pt x="752" y="284"/>
                  </a:lnTo>
                  <a:lnTo>
                    <a:pt x="732" y="244"/>
                  </a:lnTo>
                  <a:lnTo>
                    <a:pt x="427" y="8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3254500" y="3743125"/>
              <a:ext cx="19825" cy="7650"/>
            </a:xfrm>
            <a:custGeom>
              <a:avLst/>
              <a:gdLst/>
              <a:ahLst/>
              <a:cxnLst/>
              <a:rect l="l" t="t" r="r" b="b"/>
              <a:pathLst>
                <a:path w="793" h="306" extrusionOk="0">
                  <a:moveTo>
                    <a:pt x="163" y="1"/>
                  </a:moveTo>
                  <a:lnTo>
                    <a:pt x="0" y="21"/>
                  </a:lnTo>
                  <a:lnTo>
                    <a:pt x="0" y="62"/>
                  </a:lnTo>
                  <a:lnTo>
                    <a:pt x="82" y="183"/>
                  </a:lnTo>
                  <a:lnTo>
                    <a:pt x="224" y="224"/>
                  </a:lnTo>
                  <a:lnTo>
                    <a:pt x="467" y="305"/>
                  </a:lnTo>
                  <a:lnTo>
                    <a:pt x="731" y="305"/>
                  </a:lnTo>
                  <a:lnTo>
                    <a:pt x="751" y="285"/>
                  </a:lnTo>
                  <a:lnTo>
                    <a:pt x="792" y="244"/>
                  </a:lnTo>
                  <a:lnTo>
                    <a:pt x="751" y="183"/>
                  </a:lnTo>
                  <a:lnTo>
                    <a:pt x="711" y="163"/>
                  </a:lnTo>
                  <a:lnTo>
                    <a:pt x="508" y="82"/>
                  </a:lnTo>
                  <a:lnTo>
                    <a:pt x="285" y="21"/>
                  </a:lnTo>
                  <a:lnTo>
                    <a:pt x="16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3522975" y="3808100"/>
              <a:ext cx="20325" cy="6100"/>
            </a:xfrm>
            <a:custGeom>
              <a:avLst/>
              <a:gdLst/>
              <a:ahLst/>
              <a:cxnLst/>
              <a:rect l="l" t="t" r="r" b="b"/>
              <a:pathLst>
                <a:path w="813" h="244" extrusionOk="0">
                  <a:moveTo>
                    <a:pt x="82" y="0"/>
                  </a:moveTo>
                  <a:lnTo>
                    <a:pt x="21" y="41"/>
                  </a:lnTo>
                  <a:lnTo>
                    <a:pt x="1" y="82"/>
                  </a:lnTo>
                  <a:lnTo>
                    <a:pt x="21" y="122"/>
                  </a:lnTo>
                  <a:lnTo>
                    <a:pt x="62" y="163"/>
                  </a:lnTo>
                  <a:lnTo>
                    <a:pt x="386" y="244"/>
                  </a:lnTo>
                  <a:lnTo>
                    <a:pt x="732" y="224"/>
                  </a:lnTo>
                  <a:lnTo>
                    <a:pt x="772" y="203"/>
                  </a:lnTo>
                  <a:lnTo>
                    <a:pt x="813" y="163"/>
                  </a:lnTo>
                  <a:lnTo>
                    <a:pt x="792" y="122"/>
                  </a:lnTo>
                  <a:lnTo>
                    <a:pt x="752" y="82"/>
                  </a:lnTo>
                  <a:lnTo>
                    <a:pt x="488" y="21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3302700" y="3754800"/>
              <a:ext cx="26425" cy="9675"/>
            </a:xfrm>
            <a:custGeom>
              <a:avLst/>
              <a:gdLst/>
              <a:ahLst/>
              <a:cxnLst/>
              <a:rect l="l" t="t" r="r" b="b"/>
              <a:pathLst>
                <a:path w="1057" h="387" extrusionOk="0">
                  <a:moveTo>
                    <a:pt x="102" y="1"/>
                  </a:moveTo>
                  <a:lnTo>
                    <a:pt x="42" y="21"/>
                  </a:lnTo>
                  <a:lnTo>
                    <a:pt x="21" y="41"/>
                  </a:lnTo>
                  <a:lnTo>
                    <a:pt x="1" y="62"/>
                  </a:lnTo>
                  <a:lnTo>
                    <a:pt x="1" y="123"/>
                  </a:lnTo>
                  <a:lnTo>
                    <a:pt x="82" y="163"/>
                  </a:lnTo>
                  <a:lnTo>
                    <a:pt x="143" y="204"/>
                  </a:lnTo>
                  <a:lnTo>
                    <a:pt x="366" y="265"/>
                  </a:lnTo>
                  <a:lnTo>
                    <a:pt x="813" y="386"/>
                  </a:lnTo>
                  <a:lnTo>
                    <a:pt x="1057" y="366"/>
                  </a:lnTo>
                  <a:lnTo>
                    <a:pt x="1036" y="265"/>
                  </a:lnTo>
                  <a:lnTo>
                    <a:pt x="975" y="224"/>
                  </a:lnTo>
                  <a:lnTo>
                    <a:pt x="569" y="123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3352950" y="3774600"/>
              <a:ext cx="23375" cy="8150"/>
            </a:xfrm>
            <a:custGeom>
              <a:avLst/>
              <a:gdLst/>
              <a:ahLst/>
              <a:cxnLst/>
              <a:rect l="l" t="t" r="r" b="b"/>
              <a:pathLst>
                <a:path w="935" h="326" extrusionOk="0">
                  <a:moveTo>
                    <a:pt x="244" y="0"/>
                  </a:moveTo>
                  <a:lnTo>
                    <a:pt x="1" y="21"/>
                  </a:lnTo>
                  <a:lnTo>
                    <a:pt x="204" y="163"/>
                  </a:lnTo>
                  <a:lnTo>
                    <a:pt x="650" y="305"/>
                  </a:lnTo>
                  <a:lnTo>
                    <a:pt x="874" y="325"/>
                  </a:lnTo>
                  <a:lnTo>
                    <a:pt x="914" y="305"/>
                  </a:lnTo>
                  <a:lnTo>
                    <a:pt x="935" y="264"/>
                  </a:lnTo>
                  <a:lnTo>
                    <a:pt x="935" y="224"/>
                  </a:lnTo>
                  <a:lnTo>
                    <a:pt x="935" y="203"/>
                  </a:lnTo>
                  <a:lnTo>
                    <a:pt x="711" y="102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5" name="Google Shape;2555;p34"/>
          <p:cNvSpPr/>
          <p:nvPr/>
        </p:nvSpPr>
        <p:spPr>
          <a:xfrm rot="-453779">
            <a:off x="5748868" y="3747186"/>
            <a:ext cx="1065155" cy="912759"/>
          </a:xfrm>
          <a:custGeom>
            <a:avLst/>
            <a:gdLst/>
            <a:ahLst/>
            <a:cxnLst/>
            <a:rect l="l" t="t" r="r" b="b"/>
            <a:pathLst>
              <a:path w="33619" h="28809" extrusionOk="0">
                <a:moveTo>
                  <a:pt x="8851" y="6538"/>
                </a:moveTo>
                <a:lnTo>
                  <a:pt x="9237" y="6578"/>
                </a:lnTo>
                <a:lnTo>
                  <a:pt x="9440" y="6863"/>
                </a:lnTo>
                <a:lnTo>
                  <a:pt x="9501" y="7431"/>
                </a:lnTo>
                <a:lnTo>
                  <a:pt x="9745" y="8954"/>
                </a:lnTo>
                <a:lnTo>
                  <a:pt x="10009" y="10497"/>
                </a:lnTo>
                <a:lnTo>
                  <a:pt x="10049" y="10618"/>
                </a:lnTo>
                <a:lnTo>
                  <a:pt x="10029" y="10882"/>
                </a:lnTo>
                <a:lnTo>
                  <a:pt x="9968" y="11004"/>
                </a:lnTo>
                <a:lnTo>
                  <a:pt x="9663" y="10557"/>
                </a:lnTo>
                <a:lnTo>
                  <a:pt x="9379" y="10131"/>
                </a:lnTo>
                <a:lnTo>
                  <a:pt x="9298" y="10050"/>
                </a:lnTo>
                <a:lnTo>
                  <a:pt x="9156" y="10030"/>
                </a:lnTo>
                <a:lnTo>
                  <a:pt x="9034" y="10091"/>
                </a:lnTo>
                <a:lnTo>
                  <a:pt x="8994" y="10233"/>
                </a:lnTo>
                <a:lnTo>
                  <a:pt x="8912" y="10557"/>
                </a:lnTo>
                <a:lnTo>
                  <a:pt x="8872" y="10842"/>
                </a:lnTo>
                <a:lnTo>
                  <a:pt x="8811" y="10882"/>
                </a:lnTo>
                <a:lnTo>
                  <a:pt x="8750" y="10882"/>
                </a:lnTo>
                <a:lnTo>
                  <a:pt x="8730" y="10842"/>
                </a:lnTo>
                <a:lnTo>
                  <a:pt x="8263" y="9177"/>
                </a:lnTo>
                <a:lnTo>
                  <a:pt x="7918" y="7492"/>
                </a:lnTo>
                <a:lnTo>
                  <a:pt x="7897" y="7370"/>
                </a:lnTo>
                <a:lnTo>
                  <a:pt x="7877" y="7228"/>
                </a:lnTo>
                <a:lnTo>
                  <a:pt x="7857" y="7005"/>
                </a:lnTo>
                <a:lnTo>
                  <a:pt x="7857" y="6741"/>
                </a:lnTo>
                <a:lnTo>
                  <a:pt x="8060" y="6558"/>
                </a:lnTo>
                <a:lnTo>
                  <a:pt x="8486" y="6558"/>
                </a:lnTo>
                <a:lnTo>
                  <a:pt x="8851" y="6538"/>
                </a:lnTo>
                <a:close/>
                <a:moveTo>
                  <a:pt x="25864" y="1300"/>
                </a:moveTo>
                <a:lnTo>
                  <a:pt x="26067" y="1320"/>
                </a:lnTo>
                <a:lnTo>
                  <a:pt x="26148" y="1402"/>
                </a:lnTo>
                <a:lnTo>
                  <a:pt x="26270" y="1625"/>
                </a:lnTo>
                <a:lnTo>
                  <a:pt x="26371" y="1889"/>
                </a:lnTo>
                <a:lnTo>
                  <a:pt x="27529" y="4629"/>
                </a:lnTo>
                <a:lnTo>
                  <a:pt x="28747" y="7350"/>
                </a:lnTo>
                <a:lnTo>
                  <a:pt x="29579" y="9136"/>
                </a:lnTo>
                <a:lnTo>
                  <a:pt x="31122" y="12770"/>
                </a:lnTo>
                <a:lnTo>
                  <a:pt x="31853" y="14597"/>
                </a:lnTo>
                <a:lnTo>
                  <a:pt x="32421" y="16140"/>
                </a:lnTo>
                <a:lnTo>
                  <a:pt x="33010" y="17704"/>
                </a:lnTo>
                <a:lnTo>
                  <a:pt x="33091" y="17927"/>
                </a:lnTo>
                <a:lnTo>
                  <a:pt x="33152" y="18150"/>
                </a:lnTo>
                <a:lnTo>
                  <a:pt x="33172" y="18272"/>
                </a:lnTo>
                <a:lnTo>
                  <a:pt x="33091" y="18394"/>
                </a:lnTo>
                <a:lnTo>
                  <a:pt x="32969" y="18394"/>
                </a:lnTo>
                <a:lnTo>
                  <a:pt x="32969" y="18414"/>
                </a:lnTo>
                <a:lnTo>
                  <a:pt x="32157" y="18414"/>
                </a:lnTo>
                <a:lnTo>
                  <a:pt x="30939" y="18434"/>
                </a:lnTo>
                <a:lnTo>
                  <a:pt x="28564" y="18779"/>
                </a:lnTo>
                <a:lnTo>
                  <a:pt x="27407" y="19064"/>
                </a:lnTo>
                <a:lnTo>
                  <a:pt x="26757" y="19267"/>
                </a:lnTo>
                <a:lnTo>
                  <a:pt x="25498" y="19795"/>
                </a:lnTo>
                <a:lnTo>
                  <a:pt x="24341" y="20464"/>
                </a:lnTo>
                <a:lnTo>
                  <a:pt x="23265" y="21297"/>
                </a:lnTo>
                <a:lnTo>
                  <a:pt x="22758" y="21764"/>
                </a:lnTo>
                <a:lnTo>
                  <a:pt x="22433" y="22089"/>
                </a:lnTo>
                <a:lnTo>
                  <a:pt x="22007" y="22474"/>
                </a:lnTo>
                <a:lnTo>
                  <a:pt x="22027" y="22332"/>
                </a:lnTo>
                <a:lnTo>
                  <a:pt x="22149" y="22068"/>
                </a:lnTo>
                <a:lnTo>
                  <a:pt x="22250" y="21967"/>
                </a:lnTo>
                <a:lnTo>
                  <a:pt x="22880" y="21216"/>
                </a:lnTo>
                <a:lnTo>
                  <a:pt x="24321" y="19876"/>
                </a:lnTo>
                <a:lnTo>
                  <a:pt x="25133" y="19307"/>
                </a:lnTo>
                <a:lnTo>
                  <a:pt x="25864" y="18881"/>
                </a:lnTo>
                <a:lnTo>
                  <a:pt x="27407" y="18191"/>
                </a:lnTo>
                <a:lnTo>
                  <a:pt x="28219" y="17927"/>
                </a:lnTo>
                <a:lnTo>
                  <a:pt x="28990" y="17744"/>
                </a:lnTo>
                <a:lnTo>
                  <a:pt x="30553" y="17500"/>
                </a:lnTo>
                <a:lnTo>
                  <a:pt x="31345" y="17460"/>
                </a:lnTo>
                <a:lnTo>
                  <a:pt x="31487" y="17460"/>
                </a:lnTo>
                <a:lnTo>
                  <a:pt x="31629" y="17440"/>
                </a:lnTo>
                <a:lnTo>
                  <a:pt x="31832" y="17379"/>
                </a:lnTo>
                <a:lnTo>
                  <a:pt x="31954" y="17155"/>
                </a:lnTo>
                <a:lnTo>
                  <a:pt x="31893" y="16973"/>
                </a:lnTo>
                <a:lnTo>
                  <a:pt x="30980" y="14618"/>
                </a:lnTo>
                <a:lnTo>
                  <a:pt x="30005" y="12303"/>
                </a:lnTo>
                <a:lnTo>
                  <a:pt x="28645" y="9055"/>
                </a:lnTo>
                <a:lnTo>
                  <a:pt x="27346" y="5787"/>
                </a:lnTo>
                <a:lnTo>
                  <a:pt x="26676" y="4000"/>
                </a:lnTo>
                <a:lnTo>
                  <a:pt x="25925" y="2254"/>
                </a:lnTo>
                <a:lnTo>
                  <a:pt x="25783" y="1950"/>
                </a:lnTo>
                <a:lnTo>
                  <a:pt x="25681" y="1625"/>
                </a:lnTo>
                <a:lnTo>
                  <a:pt x="25641" y="1544"/>
                </a:lnTo>
                <a:lnTo>
                  <a:pt x="25681" y="1402"/>
                </a:lnTo>
                <a:lnTo>
                  <a:pt x="25762" y="1341"/>
                </a:lnTo>
                <a:lnTo>
                  <a:pt x="25864" y="1300"/>
                </a:lnTo>
                <a:close/>
                <a:moveTo>
                  <a:pt x="24950" y="732"/>
                </a:moveTo>
                <a:lnTo>
                  <a:pt x="25031" y="853"/>
                </a:lnTo>
                <a:lnTo>
                  <a:pt x="25113" y="1036"/>
                </a:lnTo>
                <a:lnTo>
                  <a:pt x="25174" y="1219"/>
                </a:lnTo>
                <a:lnTo>
                  <a:pt x="25661" y="2478"/>
                </a:lnTo>
                <a:lnTo>
                  <a:pt x="26209" y="3716"/>
                </a:lnTo>
                <a:lnTo>
                  <a:pt x="26432" y="4223"/>
                </a:lnTo>
                <a:lnTo>
                  <a:pt x="26615" y="4731"/>
                </a:lnTo>
                <a:lnTo>
                  <a:pt x="27305" y="6680"/>
                </a:lnTo>
                <a:lnTo>
                  <a:pt x="28117" y="8588"/>
                </a:lnTo>
                <a:lnTo>
                  <a:pt x="29254" y="11349"/>
                </a:lnTo>
                <a:lnTo>
                  <a:pt x="30371" y="14110"/>
                </a:lnTo>
                <a:lnTo>
                  <a:pt x="30919" y="15450"/>
                </a:lnTo>
                <a:lnTo>
                  <a:pt x="31447" y="16810"/>
                </a:lnTo>
                <a:lnTo>
                  <a:pt x="31487" y="16952"/>
                </a:lnTo>
                <a:lnTo>
                  <a:pt x="31406" y="17115"/>
                </a:lnTo>
                <a:lnTo>
                  <a:pt x="31244" y="17135"/>
                </a:lnTo>
                <a:lnTo>
                  <a:pt x="30655" y="17196"/>
                </a:lnTo>
                <a:lnTo>
                  <a:pt x="30046" y="17257"/>
                </a:lnTo>
                <a:lnTo>
                  <a:pt x="29315" y="17338"/>
                </a:lnTo>
                <a:lnTo>
                  <a:pt x="27914" y="17683"/>
                </a:lnTo>
                <a:lnTo>
                  <a:pt x="27224" y="17927"/>
                </a:lnTo>
                <a:lnTo>
                  <a:pt x="26331" y="18272"/>
                </a:lnTo>
                <a:lnTo>
                  <a:pt x="24727" y="19165"/>
                </a:lnTo>
                <a:lnTo>
                  <a:pt x="23306" y="20302"/>
                </a:lnTo>
                <a:lnTo>
                  <a:pt x="22067" y="21642"/>
                </a:lnTo>
                <a:lnTo>
                  <a:pt x="21499" y="22393"/>
                </a:lnTo>
                <a:lnTo>
                  <a:pt x="21316" y="22718"/>
                </a:lnTo>
                <a:lnTo>
                  <a:pt x="21012" y="22982"/>
                </a:lnTo>
                <a:lnTo>
                  <a:pt x="21012" y="23002"/>
                </a:lnTo>
                <a:lnTo>
                  <a:pt x="21012" y="23022"/>
                </a:lnTo>
                <a:lnTo>
                  <a:pt x="20992" y="23002"/>
                </a:lnTo>
                <a:lnTo>
                  <a:pt x="21012" y="22982"/>
                </a:lnTo>
                <a:lnTo>
                  <a:pt x="21093" y="22556"/>
                </a:lnTo>
                <a:lnTo>
                  <a:pt x="21276" y="22170"/>
                </a:lnTo>
                <a:lnTo>
                  <a:pt x="21661" y="21358"/>
                </a:lnTo>
                <a:lnTo>
                  <a:pt x="22737" y="19937"/>
                </a:lnTo>
                <a:lnTo>
                  <a:pt x="23387" y="19328"/>
                </a:lnTo>
                <a:lnTo>
                  <a:pt x="24057" y="18759"/>
                </a:lnTo>
                <a:lnTo>
                  <a:pt x="25519" y="17805"/>
                </a:lnTo>
                <a:lnTo>
                  <a:pt x="27102" y="17054"/>
                </a:lnTo>
                <a:lnTo>
                  <a:pt x="28767" y="16526"/>
                </a:lnTo>
                <a:lnTo>
                  <a:pt x="29620" y="16364"/>
                </a:lnTo>
                <a:lnTo>
                  <a:pt x="29944" y="16303"/>
                </a:lnTo>
                <a:lnTo>
                  <a:pt x="30310" y="16222"/>
                </a:lnTo>
                <a:lnTo>
                  <a:pt x="30432" y="16039"/>
                </a:lnTo>
                <a:lnTo>
                  <a:pt x="30330" y="15633"/>
                </a:lnTo>
                <a:lnTo>
                  <a:pt x="30208" y="15308"/>
                </a:lnTo>
                <a:lnTo>
                  <a:pt x="28747" y="11735"/>
                </a:lnTo>
                <a:lnTo>
                  <a:pt x="27285" y="8162"/>
                </a:lnTo>
                <a:lnTo>
                  <a:pt x="24565" y="1523"/>
                </a:lnTo>
                <a:lnTo>
                  <a:pt x="24504" y="1402"/>
                </a:lnTo>
                <a:lnTo>
                  <a:pt x="24463" y="1259"/>
                </a:lnTo>
                <a:lnTo>
                  <a:pt x="24341" y="996"/>
                </a:lnTo>
                <a:lnTo>
                  <a:pt x="24504" y="772"/>
                </a:lnTo>
                <a:lnTo>
                  <a:pt x="24808" y="732"/>
                </a:lnTo>
                <a:close/>
                <a:moveTo>
                  <a:pt x="23529" y="386"/>
                </a:moveTo>
                <a:lnTo>
                  <a:pt x="23752" y="508"/>
                </a:lnTo>
                <a:lnTo>
                  <a:pt x="23854" y="752"/>
                </a:lnTo>
                <a:lnTo>
                  <a:pt x="24240" y="1625"/>
                </a:lnTo>
                <a:lnTo>
                  <a:pt x="24605" y="2498"/>
                </a:lnTo>
                <a:lnTo>
                  <a:pt x="27021" y="8426"/>
                </a:lnTo>
                <a:lnTo>
                  <a:pt x="29437" y="14354"/>
                </a:lnTo>
                <a:lnTo>
                  <a:pt x="29701" y="14983"/>
                </a:lnTo>
                <a:lnTo>
                  <a:pt x="29944" y="15612"/>
                </a:lnTo>
                <a:lnTo>
                  <a:pt x="30005" y="15775"/>
                </a:lnTo>
                <a:lnTo>
                  <a:pt x="29904" y="15937"/>
                </a:lnTo>
                <a:lnTo>
                  <a:pt x="29741" y="15978"/>
                </a:lnTo>
                <a:lnTo>
                  <a:pt x="28361" y="16323"/>
                </a:lnTo>
                <a:lnTo>
                  <a:pt x="27610" y="16506"/>
                </a:lnTo>
                <a:lnTo>
                  <a:pt x="26189" y="17054"/>
                </a:lnTo>
                <a:lnTo>
                  <a:pt x="25519" y="17419"/>
                </a:lnTo>
                <a:lnTo>
                  <a:pt x="24585" y="17967"/>
                </a:lnTo>
                <a:lnTo>
                  <a:pt x="23712" y="18597"/>
                </a:lnTo>
                <a:lnTo>
                  <a:pt x="23184" y="19003"/>
                </a:lnTo>
                <a:lnTo>
                  <a:pt x="22250" y="19937"/>
                </a:lnTo>
                <a:lnTo>
                  <a:pt x="21479" y="21013"/>
                </a:lnTo>
                <a:lnTo>
                  <a:pt x="20890" y="22190"/>
                </a:lnTo>
                <a:lnTo>
                  <a:pt x="20667" y="22799"/>
                </a:lnTo>
                <a:lnTo>
                  <a:pt x="20586" y="22962"/>
                </a:lnTo>
                <a:lnTo>
                  <a:pt x="20484" y="23104"/>
                </a:lnTo>
                <a:lnTo>
                  <a:pt x="20220" y="22454"/>
                </a:lnTo>
                <a:lnTo>
                  <a:pt x="20017" y="21926"/>
                </a:lnTo>
                <a:lnTo>
                  <a:pt x="18555" y="17907"/>
                </a:lnTo>
                <a:lnTo>
                  <a:pt x="17012" y="13927"/>
                </a:lnTo>
                <a:lnTo>
                  <a:pt x="16038" y="11329"/>
                </a:lnTo>
                <a:lnTo>
                  <a:pt x="15043" y="8730"/>
                </a:lnTo>
                <a:lnTo>
                  <a:pt x="14942" y="8446"/>
                </a:lnTo>
                <a:lnTo>
                  <a:pt x="14921" y="7857"/>
                </a:lnTo>
                <a:lnTo>
                  <a:pt x="15023" y="7573"/>
                </a:lnTo>
                <a:lnTo>
                  <a:pt x="15388" y="6639"/>
                </a:lnTo>
                <a:lnTo>
                  <a:pt x="16322" y="4853"/>
                </a:lnTo>
                <a:lnTo>
                  <a:pt x="16850" y="4020"/>
                </a:lnTo>
                <a:lnTo>
                  <a:pt x="17155" y="3574"/>
                </a:lnTo>
                <a:lnTo>
                  <a:pt x="17865" y="2782"/>
                </a:lnTo>
                <a:lnTo>
                  <a:pt x="18677" y="2092"/>
                </a:lnTo>
                <a:lnTo>
                  <a:pt x="19591" y="1523"/>
                </a:lnTo>
                <a:lnTo>
                  <a:pt x="20078" y="1300"/>
                </a:lnTo>
                <a:lnTo>
                  <a:pt x="20707" y="996"/>
                </a:lnTo>
                <a:lnTo>
                  <a:pt x="22067" y="569"/>
                </a:lnTo>
                <a:lnTo>
                  <a:pt x="22778" y="447"/>
                </a:lnTo>
                <a:lnTo>
                  <a:pt x="23001" y="427"/>
                </a:lnTo>
                <a:lnTo>
                  <a:pt x="23245" y="407"/>
                </a:lnTo>
                <a:lnTo>
                  <a:pt x="23529" y="386"/>
                </a:lnTo>
                <a:close/>
                <a:moveTo>
                  <a:pt x="18413" y="23692"/>
                </a:moveTo>
                <a:lnTo>
                  <a:pt x="18535" y="23733"/>
                </a:lnTo>
                <a:lnTo>
                  <a:pt x="18535" y="23733"/>
                </a:lnTo>
                <a:lnTo>
                  <a:pt x="18515" y="23713"/>
                </a:lnTo>
                <a:lnTo>
                  <a:pt x="18555" y="23713"/>
                </a:lnTo>
                <a:lnTo>
                  <a:pt x="18535" y="23733"/>
                </a:lnTo>
                <a:lnTo>
                  <a:pt x="18348" y="23699"/>
                </a:lnTo>
                <a:lnTo>
                  <a:pt x="18348" y="23699"/>
                </a:lnTo>
                <a:lnTo>
                  <a:pt x="18413" y="23692"/>
                </a:lnTo>
                <a:close/>
                <a:moveTo>
                  <a:pt x="18289" y="23705"/>
                </a:moveTo>
                <a:lnTo>
                  <a:pt x="18129" y="23794"/>
                </a:lnTo>
                <a:lnTo>
                  <a:pt x="18117" y="23787"/>
                </a:lnTo>
                <a:lnTo>
                  <a:pt x="18117" y="23787"/>
                </a:lnTo>
                <a:lnTo>
                  <a:pt x="18210" y="23713"/>
                </a:lnTo>
                <a:lnTo>
                  <a:pt x="18289" y="23705"/>
                </a:lnTo>
                <a:close/>
                <a:moveTo>
                  <a:pt x="10029" y="6619"/>
                </a:moveTo>
                <a:lnTo>
                  <a:pt x="10597" y="6700"/>
                </a:lnTo>
                <a:lnTo>
                  <a:pt x="11694" y="6964"/>
                </a:lnTo>
                <a:lnTo>
                  <a:pt x="12770" y="7330"/>
                </a:lnTo>
                <a:lnTo>
                  <a:pt x="13805" y="7796"/>
                </a:lnTo>
                <a:lnTo>
                  <a:pt x="14292" y="8101"/>
                </a:lnTo>
                <a:lnTo>
                  <a:pt x="14414" y="8202"/>
                </a:lnTo>
                <a:lnTo>
                  <a:pt x="14597" y="8487"/>
                </a:lnTo>
                <a:lnTo>
                  <a:pt x="14658" y="8669"/>
                </a:lnTo>
                <a:lnTo>
                  <a:pt x="15368" y="10497"/>
                </a:lnTo>
                <a:lnTo>
                  <a:pt x="16079" y="12324"/>
                </a:lnTo>
                <a:lnTo>
                  <a:pt x="17540" y="16161"/>
                </a:lnTo>
                <a:lnTo>
                  <a:pt x="18961" y="19998"/>
                </a:lnTo>
                <a:lnTo>
                  <a:pt x="19286" y="20850"/>
                </a:lnTo>
                <a:lnTo>
                  <a:pt x="19875" y="22576"/>
                </a:lnTo>
                <a:lnTo>
                  <a:pt x="20119" y="23469"/>
                </a:lnTo>
                <a:lnTo>
                  <a:pt x="20037" y="23530"/>
                </a:lnTo>
                <a:lnTo>
                  <a:pt x="19936" y="23489"/>
                </a:lnTo>
                <a:lnTo>
                  <a:pt x="19550" y="23225"/>
                </a:lnTo>
                <a:lnTo>
                  <a:pt x="18758" y="22799"/>
                </a:lnTo>
                <a:lnTo>
                  <a:pt x="17926" y="22495"/>
                </a:lnTo>
                <a:lnTo>
                  <a:pt x="17053" y="22292"/>
                </a:lnTo>
                <a:lnTo>
                  <a:pt x="16606" y="22251"/>
                </a:lnTo>
                <a:lnTo>
                  <a:pt x="15591" y="22170"/>
                </a:lnTo>
                <a:lnTo>
                  <a:pt x="13561" y="22292"/>
                </a:lnTo>
                <a:lnTo>
                  <a:pt x="12567" y="22515"/>
                </a:lnTo>
                <a:lnTo>
                  <a:pt x="12018" y="22657"/>
                </a:lnTo>
                <a:lnTo>
                  <a:pt x="10963" y="23022"/>
                </a:lnTo>
                <a:lnTo>
                  <a:pt x="9460" y="23753"/>
                </a:lnTo>
                <a:lnTo>
                  <a:pt x="8486" y="24301"/>
                </a:lnTo>
                <a:lnTo>
                  <a:pt x="8324" y="24383"/>
                </a:lnTo>
                <a:lnTo>
                  <a:pt x="8181" y="24484"/>
                </a:lnTo>
                <a:lnTo>
                  <a:pt x="8100" y="24504"/>
                </a:lnTo>
                <a:lnTo>
                  <a:pt x="7958" y="24464"/>
                </a:lnTo>
                <a:lnTo>
                  <a:pt x="7918" y="24383"/>
                </a:lnTo>
                <a:lnTo>
                  <a:pt x="7816" y="24159"/>
                </a:lnTo>
                <a:lnTo>
                  <a:pt x="7735" y="23936"/>
                </a:lnTo>
                <a:lnTo>
                  <a:pt x="5360" y="17582"/>
                </a:lnTo>
                <a:lnTo>
                  <a:pt x="4202" y="14455"/>
                </a:lnTo>
                <a:lnTo>
                  <a:pt x="3045" y="11349"/>
                </a:lnTo>
                <a:lnTo>
                  <a:pt x="2660" y="10294"/>
                </a:lnTo>
                <a:lnTo>
                  <a:pt x="2294" y="9238"/>
                </a:lnTo>
                <a:lnTo>
                  <a:pt x="2193" y="8994"/>
                </a:lnTo>
                <a:lnTo>
                  <a:pt x="2274" y="8710"/>
                </a:lnTo>
                <a:lnTo>
                  <a:pt x="2477" y="8548"/>
                </a:lnTo>
                <a:lnTo>
                  <a:pt x="2903" y="8223"/>
                </a:lnTo>
                <a:lnTo>
                  <a:pt x="3796" y="7654"/>
                </a:lnTo>
                <a:lnTo>
                  <a:pt x="4771" y="7208"/>
                </a:lnTo>
                <a:lnTo>
                  <a:pt x="5786" y="6883"/>
                </a:lnTo>
                <a:lnTo>
                  <a:pt x="6314" y="6781"/>
                </a:lnTo>
                <a:lnTo>
                  <a:pt x="6801" y="6700"/>
                </a:lnTo>
                <a:lnTo>
                  <a:pt x="7329" y="6639"/>
                </a:lnTo>
                <a:lnTo>
                  <a:pt x="7410" y="6639"/>
                </a:lnTo>
                <a:lnTo>
                  <a:pt x="7512" y="6741"/>
                </a:lnTo>
                <a:lnTo>
                  <a:pt x="7532" y="6822"/>
                </a:lnTo>
                <a:lnTo>
                  <a:pt x="7654" y="7837"/>
                </a:lnTo>
                <a:lnTo>
                  <a:pt x="8080" y="9827"/>
                </a:lnTo>
                <a:lnTo>
                  <a:pt x="8384" y="10801"/>
                </a:lnTo>
                <a:lnTo>
                  <a:pt x="8527" y="11390"/>
                </a:lnTo>
                <a:lnTo>
                  <a:pt x="8689" y="11979"/>
                </a:lnTo>
                <a:lnTo>
                  <a:pt x="8730" y="12121"/>
                </a:lnTo>
                <a:lnTo>
                  <a:pt x="8790" y="12242"/>
                </a:lnTo>
                <a:lnTo>
                  <a:pt x="8851" y="12324"/>
                </a:lnTo>
                <a:lnTo>
                  <a:pt x="8953" y="12324"/>
                </a:lnTo>
                <a:lnTo>
                  <a:pt x="9054" y="12263"/>
                </a:lnTo>
                <a:lnTo>
                  <a:pt x="9095" y="12202"/>
                </a:lnTo>
                <a:lnTo>
                  <a:pt x="9136" y="11857"/>
                </a:lnTo>
                <a:lnTo>
                  <a:pt x="9176" y="11532"/>
                </a:lnTo>
                <a:lnTo>
                  <a:pt x="9197" y="11146"/>
                </a:lnTo>
                <a:lnTo>
                  <a:pt x="9318" y="10801"/>
                </a:lnTo>
                <a:lnTo>
                  <a:pt x="9562" y="11004"/>
                </a:lnTo>
                <a:lnTo>
                  <a:pt x="9704" y="11248"/>
                </a:lnTo>
                <a:lnTo>
                  <a:pt x="9927" y="11552"/>
                </a:lnTo>
                <a:lnTo>
                  <a:pt x="10151" y="11857"/>
                </a:lnTo>
                <a:lnTo>
                  <a:pt x="10252" y="11938"/>
                </a:lnTo>
                <a:lnTo>
                  <a:pt x="10394" y="11918"/>
                </a:lnTo>
                <a:lnTo>
                  <a:pt x="10516" y="11836"/>
                </a:lnTo>
                <a:lnTo>
                  <a:pt x="10536" y="11694"/>
                </a:lnTo>
                <a:lnTo>
                  <a:pt x="10536" y="11491"/>
                </a:lnTo>
                <a:lnTo>
                  <a:pt x="10496" y="11288"/>
                </a:lnTo>
                <a:lnTo>
                  <a:pt x="10252" y="9867"/>
                </a:lnTo>
                <a:lnTo>
                  <a:pt x="10009" y="8426"/>
                </a:lnTo>
                <a:lnTo>
                  <a:pt x="9887" y="7654"/>
                </a:lnTo>
                <a:lnTo>
                  <a:pt x="9785" y="6883"/>
                </a:lnTo>
                <a:lnTo>
                  <a:pt x="9785" y="6761"/>
                </a:lnTo>
                <a:lnTo>
                  <a:pt x="9927" y="6639"/>
                </a:lnTo>
                <a:lnTo>
                  <a:pt x="10029" y="6619"/>
                </a:lnTo>
                <a:close/>
                <a:moveTo>
                  <a:pt x="1827" y="9421"/>
                </a:moveTo>
                <a:lnTo>
                  <a:pt x="1949" y="9461"/>
                </a:lnTo>
                <a:lnTo>
                  <a:pt x="1990" y="9522"/>
                </a:lnTo>
                <a:lnTo>
                  <a:pt x="2071" y="9684"/>
                </a:lnTo>
                <a:lnTo>
                  <a:pt x="2132" y="9827"/>
                </a:lnTo>
                <a:lnTo>
                  <a:pt x="4101" y="15105"/>
                </a:lnTo>
                <a:lnTo>
                  <a:pt x="7532" y="24322"/>
                </a:lnTo>
                <a:lnTo>
                  <a:pt x="7593" y="24484"/>
                </a:lnTo>
                <a:lnTo>
                  <a:pt x="7654" y="24647"/>
                </a:lnTo>
                <a:lnTo>
                  <a:pt x="7755" y="24890"/>
                </a:lnTo>
                <a:lnTo>
                  <a:pt x="8019" y="24971"/>
                </a:lnTo>
                <a:lnTo>
                  <a:pt x="8242" y="24850"/>
                </a:lnTo>
                <a:lnTo>
                  <a:pt x="8872" y="24444"/>
                </a:lnTo>
                <a:lnTo>
                  <a:pt x="10151" y="23753"/>
                </a:lnTo>
                <a:lnTo>
                  <a:pt x="10800" y="23428"/>
                </a:lnTo>
                <a:lnTo>
                  <a:pt x="11551" y="23124"/>
                </a:lnTo>
                <a:lnTo>
                  <a:pt x="13135" y="22718"/>
                </a:lnTo>
                <a:lnTo>
                  <a:pt x="13947" y="22616"/>
                </a:lnTo>
                <a:lnTo>
                  <a:pt x="14800" y="22515"/>
                </a:lnTo>
                <a:lnTo>
                  <a:pt x="16525" y="22576"/>
                </a:lnTo>
                <a:lnTo>
                  <a:pt x="17378" y="22738"/>
                </a:lnTo>
                <a:lnTo>
                  <a:pt x="18068" y="22921"/>
                </a:lnTo>
                <a:lnTo>
                  <a:pt x="18738" y="23165"/>
                </a:lnTo>
                <a:lnTo>
                  <a:pt x="18819" y="23205"/>
                </a:lnTo>
                <a:lnTo>
                  <a:pt x="18921" y="23368"/>
                </a:lnTo>
                <a:lnTo>
                  <a:pt x="18921" y="23489"/>
                </a:lnTo>
                <a:lnTo>
                  <a:pt x="18799" y="23388"/>
                </a:lnTo>
                <a:lnTo>
                  <a:pt x="18637" y="23347"/>
                </a:lnTo>
                <a:lnTo>
                  <a:pt x="18068" y="23246"/>
                </a:lnTo>
                <a:lnTo>
                  <a:pt x="16931" y="23104"/>
                </a:lnTo>
                <a:lnTo>
                  <a:pt x="15774" y="23083"/>
                </a:lnTo>
                <a:lnTo>
                  <a:pt x="14637" y="23185"/>
                </a:lnTo>
                <a:lnTo>
                  <a:pt x="14069" y="23307"/>
                </a:lnTo>
                <a:lnTo>
                  <a:pt x="13439" y="23469"/>
                </a:lnTo>
                <a:lnTo>
                  <a:pt x="12221" y="23875"/>
                </a:lnTo>
                <a:lnTo>
                  <a:pt x="11633" y="24119"/>
                </a:lnTo>
                <a:lnTo>
                  <a:pt x="10638" y="24565"/>
                </a:lnTo>
                <a:lnTo>
                  <a:pt x="8770" y="25662"/>
                </a:lnTo>
                <a:lnTo>
                  <a:pt x="7918" y="26332"/>
                </a:lnTo>
                <a:lnTo>
                  <a:pt x="7857" y="26372"/>
                </a:lnTo>
                <a:lnTo>
                  <a:pt x="7796" y="26413"/>
                </a:lnTo>
                <a:lnTo>
                  <a:pt x="7735" y="26453"/>
                </a:lnTo>
                <a:lnTo>
                  <a:pt x="7572" y="26433"/>
                </a:lnTo>
                <a:lnTo>
                  <a:pt x="7512" y="26352"/>
                </a:lnTo>
                <a:lnTo>
                  <a:pt x="7390" y="26108"/>
                </a:lnTo>
                <a:lnTo>
                  <a:pt x="7288" y="25865"/>
                </a:lnTo>
                <a:lnTo>
                  <a:pt x="5055" y="20180"/>
                </a:lnTo>
                <a:lnTo>
                  <a:pt x="2863" y="14537"/>
                </a:lnTo>
                <a:lnTo>
                  <a:pt x="2050" y="12344"/>
                </a:lnTo>
                <a:lnTo>
                  <a:pt x="1279" y="10131"/>
                </a:lnTo>
                <a:lnTo>
                  <a:pt x="1218" y="9969"/>
                </a:lnTo>
                <a:lnTo>
                  <a:pt x="1279" y="9766"/>
                </a:lnTo>
                <a:lnTo>
                  <a:pt x="1421" y="9684"/>
                </a:lnTo>
                <a:lnTo>
                  <a:pt x="1584" y="9563"/>
                </a:lnTo>
                <a:lnTo>
                  <a:pt x="1746" y="9461"/>
                </a:lnTo>
                <a:lnTo>
                  <a:pt x="1827" y="9421"/>
                </a:lnTo>
                <a:close/>
                <a:moveTo>
                  <a:pt x="995" y="10842"/>
                </a:moveTo>
                <a:lnTo>
                  <a:pt x="1238" y="10943"/>
                </a:lnTo>
                <a:lnTo>
                  <a:pt x="1340" y="11187"/>
                </a:lnTo>
                <a:lnTo>
                  <a:pt x="2457" y="14394"/>
                </a:lnTo>
                <a:lnTo>
                  <a:pt x="4933" y="20708"/>
                </a:lnTo>
                <a:lnTo>
                  <a:pt x="6151" y="23855"/>
                </a:lnTo>
                <a:lnTo>
                  <a:pt x="6517" y="24768"/>
                </a:lnTo>
                <a:lnTo>
                  <a:pt x="6862" y="25682"/>
                </a:lnTo>
                <a:lnTo>
                  <a:pt x="7065" y="26169"/>
                </a:lnTo>
                <a:lnTo>
                  <a:pt x="7248" y="26636"/>
                </a:lnTo>
                <a:lnTo>
                  <a:pt x="7369" y="26859"/>
                </a:lnTo>
                <a:lnTo>
                  <a:pt x="7654" y="26941"/>
                </a:lnTo>
                <a:lnTo>
                  <a:pt x="7857" y="26798"/>
                </a:lnTo>
                <a:lnTo>
                  <a:pt x="8587" y="26210"/>
                </a:lnTo>
                <a:lnTo>
                  <a:pt x="9379" y="25662"/>
                </a:lnTo>
                <a:lnTo>
                  <a:pt x="10212" y="25154"/>
                </a:lnTo>
                <a:lnTo>
                  <a:pt x="11998" y="24322"/>
                </a:lnTo>
                <a:lnTo>
                  <a:pt x="12932" y="23977"/>
                </a:lnTo>
                <a:lnTo>
                  <a:pt x="13541" y="23774"/>
                </a:lnTo>
                <a:lnTo>
                  <a:pt x="14759" y="23510"/>
                </a:lnTo>
                <a:lnTo>
                  <a:pt x="15997" y="23428"/>
                </a:lnTo>
                <a:lnTo>
                  <a:pt x="17236" y="23469"/>
                </a:lnTo>
                <a:lnTo>
                  <a:pt x="17865" y="23550"/>
                </a:lnTo>
                <a:lnTo>
                  <a:pt x="17967" y="23571"/>
                </a:lnTo>
                <a:lnTo>
                  <a:pt x="18109" y="23672"/>
                </a:lnTo>
                <a:lnTo>
                  <a:pt x="18109" y="23783"/>
                </a:lnTo>
                <a:lnTo>
                  <a:pt x="18109" y="23783"/>
                </a:lnTo>
                <a:lnTo>
                  <a:pt x="17946" y="23692"/>
                </a:lnTo>
                <a:lnTo>
                  <a:pt x="16972" y="23692"/>
                </a:lnTo>
                <a:lnTo>
                  <a:pt x="15470" y="23834"/>
                </a:lnTo>
                <a:lnTo>
                  <a:pt x="13988" y="24180"/>
                </a:lnTo>
                <a:lnTo>
                  <a:pt x="12546" y="24728"/>
                </a:lnTo>
                <a:lnTo>
                  <a:pt x="11876" y="25053"/>
                </a:lnTo>
                <a:lnTo>
                  <a:pt x="10983" y="25540"/>
                </a:lnTo>
                <a:lnTo>
                  <a:pt x="9298" y="26677"/>
                </a:lnTo>
                <a:lnTo>
                  <a:pt x="8506" y="27326"/>
                </a:lnTo>
                <a:lnTo>
                  <a:pt x="7999" y="27773"/>
                </a:lnTo>
                <a:lnTo>
                  <a:pt x="7512" y="28240"/>
                </a:lnTo>
                <a:lnTo>
                  <a:pt x="7430" y="28321"/>
                </a:lnTo>
                <a:lnTo>
                  <a:pt x="7248" y="28280"/>
                </a:lnTo>
                <a:lnTo>
                  <a:pt x="7187" y="28199"/>
                </a:lnTo>
                <a:lnTo>
                  <a:pt x="7126" y="28098"/>
                </a:lnTo>
                <a:lnTo>
                  <a:pt x="7085" y="28017"/>
                </a:lnTo>
                <a:lnTo>
                  <a:pt x="6456" y="26656"/>
                </a:lnTo>
                <a:lnTo>
                  <a:pt x="5827" y="25316"/>
                </a:lnTo>
                <a:lnTo>
                  <a:pt x="4893" y="23165"/>
                </a:lnTo>
                <a:lnTo>
                  <a:pt x="4060" y="20992"/>
                </a:lnTo>
                <a:lnTo>
                  <a:pt x="2294" y="16445"/>
                </a:lnTo>
                <a:lnTo>
                  <a:pt x="528" y="11897"/>
                </a:lnTo>
                <a:lnTo>
                  <a:pt x="487" y="11796"/>
                </a:lnTo>
                <a:lnTo>
                  <a:pt x="447" y="11694"/>
                </a:lnTo>
                <a:lnTo>
                  <a:pt x="365" y="11410"/>
                </a:lnTo>
                <a:lnTo>
                  <a:pt x="487" y="11106"/>
                </a:lnTo>
                <a:lnTo>
                  <a:pt x="751" y="10963"/>
                </a:lnTo>
                <a:lnTo>
                  <a:pt x="995" y="10842"/>
                </a:lnTo>
                <a:close/>
                <a:moveTo>
                  <a:pt x="23631" y="1"/>
                </a:moveTo>
                <a:lnTo>
                  <a:pt x="23428" y="41"/>
                </a:lnTo>
                <a:lnTo>
                  <a:pt x="22717" y="82"/>
                </a:lnTo>
                <a:lnTo>
                  <a:pt x="21337" y="386"/>
                </a:lnTo>
                <a:lnTo>
                  <a:pt x="20017" y="914"/>
                </a:lnTo>
                <a:lnTo>
                  <a:pt x="18779" y="1625"/>
                </a:lnTo>
                <a:lnTo>
                  <a:pt x="18210" y="2072"/>
                </a:lnTo>
                <a:lnTo>
                  <a:pt x="17845" y="2376"/>
                </a:lnTo>
                <a:lnTo>
                  <a:pt x="17175" y="3046"/>
                </a:lnTo>
                <a:lnTo>
                  <a:pt x="16586" y="3777"/>
                </a:lnTo>
                <a:lnTo>
                  <a:pt x="16058" y="4569"/>
                </a:lnTo>
                <a:lnTo>
                  <a:pt x="15835" y="4995"/>
                </a:lnTo>
                <a:lnTo>
                  <a:pt x="15490" y="5604"/>
                </a:lnTo>
                <a:lnTo>
                  <a:pt x="14901" y="6903"/>
                </a:lnTo>
                <a:lnTo>
                  <a:pt x="14658" y="7573"/>
                </a:lnTo>
                <a:lnTo>
                  <a:pt x="14597" y="7736"/>
                </a:lnTo>
                <a:lnTo>
                  <a:pt x="14434" y="7776"/>
                </a:lnTo>
                <a:lnTo>
                  <a:pt x="14272" y="7695"/>
                </a:lnTo>
                <a:lnTo>
                  <a:pt x="13500" y="7309"/>
                </a:lnTo>
                <a:lnTo>
                  <a:pt x="12749" y="6964"/>
                </a:lnTo>
                <a:lnTo>
                  <a:pt x="12242" y="6761"/>
                </a:lnTo>
                <a:lnTo>
                  <a:pt x="11206" y="6457"/>
                </a:lnTo>
                <a:lnTo>
                  <a:pt x="10171" y="6274"/>
                </a:lnTo>
                <a:lnTo>
                  <a:pt x="9095" y="6172"/>
                </a:lnTo>
                <a:lnTo>
                  <a:pt x="8567" y="6172"/>
                </a:lnTo>
                <a:lnTo>
                  <a:pt x="7877" y="6193"/>
                </a:lnTo>
                <a:lnTo>
                  <a:pt x="6496" y="6355"/>
                </a:lnTo>
                <a:lnTo>
                  <a:pt x="5157" y="6721"/>
                </a:lnTo>
                <a:lnTo>
                  <a:pt x="3878" y="7248"/>
                </a:lnTo>
                <a:lnTo>
                  <a:pt x="3248" y="7573"/>
                </a:lnTo>
                <a:lnTo>
                  <a:pt x="2660" y="7959"/>
                </a:lnTo>
                <a:lnTo>
                  <a:pt x="2091" y="8406"/>
                </a:lnTo>
                <a:lnTo>
                  <a:pt x="1969" y="8466"/>
                </a:lnTo>
                <a:lnTo>
                  <a:pt x="1827" y="8690"/>
                </a:lnTo>
                <a:lnTo>
                  <a:pt x="1807" y="8832"/>
                </a:lnTo>
                <a:lnTo>
                  <a:pt x="1787" y="8954"/>
                </a:lnTo>
                <a:lnTo>
                  <a:pt x="1665" y="9157"/>
                </a:lnTo>
                <a:lnTo>
                  <a:pt x="1543" y="9197"/>
                </a:lnTo>
                <a:lnTo>
                  <a:pt x="1360" y="9339"/>
                </a:lnTo>
                <a:lnTo>
                  <a:pt x="1157" y="9461"/>
                </a:lnTo>
                <a:lnTo>
                  <a:pt x="995" y="9563"/>
                </a:lnTo>
                <a:lnTo>
                  <a:pt x="873" y="9908"/>
                </a:lnTo>
                <a:lnTo>
                  <a:pt x="934" y="10091"/>
                </a:lnTo>
                <a:lnTo>
                  <a:pt x="995" y="10273"/>
                </a:lnTo>
                <a:lnTo>
                  <a:pt x="914" y="10476"/>
                </a:lnTo>
                <a:lnTo>
                  <a:pt x="751" y="10578"/>
                </a:lnTo>
                <a:lnTo>
                  <a:pt x="629" y="10639"/>
                </a:lnTo>
                <a:lnTo>
                  <a:pt x="508" y="10700"/>
                </a:lnTo>
                <a:lnTo>
                  <a:pt x="122" y="10923"/>
                </a:lnTo>
                <a:lnTo>
                  <a:pt x="0" y="11309"/>
                </a:lnTo>
                <a:lnTo>
                  <a:pt x="142" y="11715"/>
                </a:lnTo>
                <a:lnTo>
                  <a:pt x="1726" y="15815"/>
                </a:lnTo>
                <a:lnTo>
                  <a:pt x="3309" y="19896"/>
                </a:lnTo>
                <a:lnTo>
                  <a:pt x="4121" y="22007"/>
                </a:lnTo>
                <a:lnTo>
                  <a:pt x="5847" y="26169"/>
                </a:lnTo>
                <a:lnTo>
                  <a:pt x="6821" y="28199"/>
                </a:lnTo>
                <a:lnTo>
                  <a:pt x="6943" y="28463"/>
                </a:lnTo>
                <a:lnTo>
                  <a:pt x="7166" y="28768"/>
                </a:lnTo>
                <a:lnTo>
                  <a:pt x="7390" y="28808"/>
                </a:lnTo>
                <a:lnTo>
                  <a:pt x="7694" y="28585"/>
                </a:lnTo>
                <a:lnTo>
                  <a:pt x="7897" y="28382"/>
                </a:lnTo>
                <a:lnTo>
                  <a:pt x="8709" y="27611"/>
                </a:lnTo>
                <a:lnTo>
                  <a:pt x="10496" y="26250"/>
                </a:lnTo>
                <a:lnTo>
                  <a:pt x="11450" y="25682"/>
                </a:lnTo>
                <a:lnTo>
                  <a:pt x="12242" y="25256"/>
                </a:lnTo>
                <a:lnTo>
                  <a:pt x="13906" y="24565"/>
                </a:lnTo>
                <a:lnTo>
                  <a:pt x="14779" y="24342"/>
                </a:lnTo>
                <a:lnTo>
                  <a:pt x="15449" y="24200"/>
                </a:lnTo>
                <a:lnTo>
                  <a:pt x="16809" y="24038"/>
                </a:lnTo>
                <a:lnTo>
                  <a:pt x="18170" y="24038"/>
                </a:lnTo>
                <a:lnTo>
                  <a:pt x="19550" y="24159"/>
                </a:lnTo>
                <a:lnTo>
                  <a:pt x="20220" y="24281"/>
                </a:lnTo>
                <a:lnTo>
                  <a:pt x="20443" y="24322"/>
                </a:lnTo>
                <a:lnTo>
                  <a:pt x="20890" y="24200"/>
                </a:lnTo>
                <a:lnTo>
                  <a:pt x="21052" y="24038"/>
                </a:lnTo>
                <a:lnTo>
                  <a:pt x="21621" y="23388"/>
                </a:lnTo>
                <a:lnTo>
                  <a:pt x="22839" y="22149"/>
                </a:lnTo>
                <a:lnTo>
                  <a:pt x="23489" y="21581"/>
                </a:lnTo>
                <a:lnTo>
                  <a:pt x="23915" y="21216"/>
                </a:lnTo>
                <a:lnTo>
                  <a:pt x="24849" y="20566"/>
                </a:lnTo>
                <a:lnTo>
                  <a:pt x="25844" y="20018"/>
                </a:lnTo>
                <a:lnTo>
                  <a:pt x="26899" y="19592"/>
                </a:lnTo>
                <a:lnTo>
                  <a:pt x="27427" y="19429"/>
                </a:lnTo>
                <a:lnTo>
                  <a:pt x="28056" y="19246"/>
                </a:lnTo>
                <a:lnTo>
                  <a:pt x="29315" y="18982"/>
                </a:lnTo>
                <a:lnTo>
                  <a:pt x="30594" y="18820"/>
                </a:lnTo>
                <a:lnTo>
                  <a:pt x="31873" y="18759"/>
                </a:lnTo>
                <a:lnTo>
                  <a:pt x="33253" y="18759"/>
                </a:lnTo>
                <a:lnTo>
                  <a:pt x="33477" y="18739"/>
                </a:lnTo>
                <a:lnTo>
                  <a:pt x="33619" y="18516"/>
                </a:lnTo>
                <a:lnTo>
                  <a:pt x="33578" y="18313"/>
                </a:lnTo>
                <a:lnTo>
                  <a:pt x="33477" y="18028"/>
                </a:lnTo>
                <a:lnTo>
                  <a:pt x="33375" y="17744"/>
                </a:lnTo>
                <a:lnTo>
                  <a:pt x="33071" y="16993"/>
                </a:lnTo>
                <a:lnTo>
                  <a:pt x="32827" y="16222"/>
                </a:lnTo>
                <a:lnTo>
                  <a:pt x="32502" y="15227"/>
                </a:lnTo>
                <a:lnTo>
                  <a:pt x="31751" y="13258"/>
                </a:lnTo>
                <a:lnTo>
                  <a:pt x="31325" y="12303"/>
                </a:lnTo>
                <a:lnTo>
                  <a:pt x="30168" y="9583"/>
                </a:lnTo>
                <a:lnTo>
                  <a:pt x="28970" y="6903"/>
                </a:lnTo>
                <a:lnTo>
                  <a:pt x="27935" y="4650"/>
                </a:lnTo>
                <a:lnTo>
                  <a:pt x="26960" y="2376"/>
                </a:lnTo>
                <a:lnTo>
                  <a:pt x="26737" y="1828"/>
                </a:lnTo>
                <a:lnTo>
                  <a:pt x="26513" y="1300"/>
                </a:lnTo>
                <a:lnTo>
                  <a:pt x="26412" y="1077"/>
                </a:lnTo>
                <a:lnTo>
                  <a:pt x="26168" y="955"/>
                </a:lnTo>
                <a:lnTo>
                  <a:pt x="25945" y="975"/>
                </a:lnTo>
                <a:lnTo>
                  <a:pt x="25823" y="996"/>
                </a:lnTo>
                <a:lnTo>
                  <a:pt x="25701" y="1036"/>
                </a:lnTo>
                <a:lnTo>
                  <a:pt x="25600" y="1036"/>
                </a:lnTo>
                <a:lnTo>
                  <a:pt x="25458" y="955"/>
                </a:lnTo>
                <a:lnTo>
                  <a:pt x="25437" y="874"/>
                </a:lnTo>
                <a:lnTo>
                  <a:pt x="25377" y="711"/>
                </a:lnTo>
                <a:lnTo>
                  <a:pt x="25214" y="488"/>
                </a:lnTo>
                <a:lnTo>
                  <a:pt x="24991" y="386"/>
                </a:lnTo>
                <a:lnTo>
                  <a:pt x="24707" y="386"/>
                </a:lnTo>
                <a:lnTo>
                  <a:pt x="24565" y="447"/>
                </a:lnTo>
                <a:lnTo>
                  <a:pt x="24463" y="468"/>
                </a:lnTo>
                <a:lnTo>
                  <a:pt x="24362" y="468"/>
                </a:lnTo>
                <a:lnTo>
                  <a:pt x="24260" y="488"/>
                </a:lnTo>
                <a:lnTo>
                  <a:pt x="24118" y="407"/>
                </a:lnTo>
                <a:lnTo>
                  <a:pt x="24077" y="346"/>
                </a:lnTo>
                <a:lnTo>
                  <a:pt x="23976" y="163"/>
                </a:lnTo>
                <a:lnTo>
                  <a:pt x="2363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3" name="Google Shape;2513;p32"/>
          <p:cNvSpPr txBox="1">
            <a:spLocks noGrp="1"/>
          </p:cNvSpPr>
          <p:nvPr>
            <p:ph type="title"/>
          </p:nvPr>
        </p:nvSpPr>
        <p:spPr>
          <a:xfrm>
            <a:off x="2292900" y="1250975"/>
            <a:ext cx="4558200" cy="15081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APOE</a:t>
            </a:r>
            <a:endParaRPr dirty="0"/>
          </a:p>
        </p:txBody>
      </p:sp>
      <p:sp>
        <p:nvSpPr>
          <p:cNvPr id="2514" name="Google Shape;2514;p32"/>
          <p:cNvSpPr txBox="1">
            <a:spLocks noGrp="1"/>
          </p:cNvSpPr>
          <p:nvPr>
            <p:ph type="subTitle" idx="1"/>
          </p:nvPr>
        </p:nvSpPr>
        <p:spPr>
          <a:xfrm>
            <a:off x="2489850" y="2759074"/>
            <a:ext cx="4164300" cy="1792143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Analizar, </a:t>
            </a:r>
            <a:r>
              <a:rPr lang="es-MX" dirty="0" smtClean="0"/>
              <a:t>Predecir, Observar, </a:t>
            </a:r>
            <a:r>
              <a:rPr lang="es-MX" dirty="0" smtClean="0"/>
              <a:t>Explicar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Tabla de análisis de actividad, en el campo de mundo natural</a:t>
            </a:r>
            <a:endParaRPr lang="es-MX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15" name="Google Shape;2515;p32"/>
          <p:cNvSpPr/>
          <p:nvPr/>
        </p:nvSpPr>
        <p:spPr>
          <a:xfrm rot="2482402">
            <a:off x="1999571" y="796302"/>
            <a:ext cx="1088809" cy="311757"/>
          </a:xfrm>
          <a:custGeom>
            <a:avLst/>
            <a:gdLst/>
            <a:ahLst/>
            <a:cxnLst/>
            <a:rect l="l" t="t" r="r" b="b"/>
            <a:pathLst>
              <a:path w="35386" h="10132" extrusionOk="0">
                <a:moveTo>
                  <a:pt x="34289" y="346"/>
                </a:moveTo>
                <a:lnTo>
                  <a:pt x="34391" y="488"/>
                </a:lnTo>
                <a:lnTo>
                  <a:pt x="34391" y="589"/>
                </a:lnTo>
                <a:lnTo>
                  <a:pt x="34391" y="671"/>
                </a:lnTo>
                <a:lnTo>
                  <a:pt x="34289" y="792"/>
                </a:lnTo>
                <a:lnTo>
                  <a:pt x="34228" y="813"/>
                </a:lnTo>
                <a:lnTo>
                  <a:pt x="34066" y="853"/>
                </a:lnTo>
                <a:lnTo>
                  <a:pt x="33904" y="874"/>
                </a:lnTo>
                <a:lnTo>
                  <a:pt x="32300" y="995"/>
                </a:lnTo>
                <a:lnTo>
                  <a:pt x="30696" y="1097"/>
                </a:lnTo>
                <a:lnTo>
                  <a:pt x="29417" y="1158"/>
                </a:lnTo>
                <a:lnTo>
                  <a:pt x="28138" y="1199"/>
                </a:lnTo>
                <a:lnTo>
                  <a:pt x="27021" y="1280"/>
                </a:lnTo>
                <a:lnTo>
                  <a:pt x="25905" y="1402"/>
                </a:lnTo>
                <a:lnTo>
                  <a:pt x="24403" y="1584"/>
                </a:lnTo>
                <a:lnTo>
                  <a:pt x="21378" y="1889"/>
                </a:lnTo>
                <a:lnTo>
                  <a:pt x="19855" y="1990"/>
                </a:lnTo>
                <a:lnTo>
                  <a:pt x="17987" y="2092"/>
                </a:lnTo>
                <a:lnTo>
                  <a:pt x="16140" y="2234"/>
                </a:lnTo>
                <a:lnTo>
                  <a:pt x="14191" y="2376"/>
                </a:lnTo>
                <a:lnTo>
                  <a:pt x="12242" y="2498"/>
                </a:lnTo>
                <a:lnTo>
                  <a:pt x="10862" y="2599"/>
                </a:lnTo>
                <a:lnTo>
                  <a:pt x="9501" y="2721"/>
                </a:lnTo>
                <a:lnTo>
                  <a:pt x="8791" y="2762"/>
                </a:lnTo>
                <a:lnTo>
                  <a:pt x="8080" y="2823"/>
                </a:lnTo>
                <a:lnTo>
                  <a:pt x="5888" y="3066"/>
                </a:lnTo>
                <a:lnTo>
                  <a:pt x="3695" y="3330"/>
                </a:lnTo>
                <a:lnTo>
                  <a:pt x="2132" y="3493"/>
                </a:lnTo>
                <a:lnTo>
                  <a:pt x="569" y="3675"/>
                </a:lnTo>
                <a:lnTo>
                  <a:pt x="467" y="3675"/>
                </a:lnTo>
                <a:lnTo>
                  <a:pt x="325" y="3553"/>
                </a:lnTo>
                <a:lnTo>
                  <a:pt x="325" y="3472"/>
                </a:lnTo>
                <a:lnTo>
                  <a:pt x="305" y="3290"/>
                </a:lnTo>
                <a:lnTo>
                  <a:pt x="407" y="3087"/>
                </a:lnTo>
                <a:lnTo>
                  <a:pt x="508" y="3046"/>
                </a:lnTo>
                <a:lnTo>
                  <a:pt x="1056" y="2965"/>
                </a:lnTo>
                <a:lnTo>
                  <a:pt x="1604" y="2904"/>
                </a:lnTo>
                <a:lnTo>
                  <a:pt x="3025" y="2782"/>
                </a:lnTo>
                <a:lnTo>
                  <a:pt x="4467" y="2640"/>
                </a:lnTo>
                <a:lnTo>
                  <a:pt x="5644" y="2498"/>
                </a:lnTo>
                <a:lnTo>
                  <a:pt x="6822" y="2376"/>
                </a:lnTo>
                <a:lnTo>
                  <a:pt x="8222" y="2234"/>
                </a:lnTo>
                <a:lnTo>
                  <a:pt x="11897" y="1848"/>
                </a:lnTo>
                <a:lnTo>
                  <a:pt x="15572" y="1584"/>
                </a:lnTo>
                <a:lnTo>
                  <a:pt x="18028" y="1422"/>
                </a:lnTo>
                <a:lnTo>
                  <a:pt x="20484" y="1259"/>
                </a:lnTo>
                <a:lnTo>
                  <a:pt x="22048" y="1117"/>
                </a:lnTo>
                <a:lnTo>
                  <a:pt x="23631" y="995"/>
                </a:lnTo>
                <a:lnTo>
                  <a:pt x="26311" y="752"/>
                </a:lnTo>
                <a:lnTo>
                  <a:pt x="28991" y="589"/>
                </a:lnTo>
                <a:lnTo>
                  <a:pt x="31163" y="488"/>
                </a:lnTo>
                <a:lnTo>
                  <a:pt x="33355" y="346"/>
                </a:lnTo>
                <a:close/>
                <a:moveTo>
                  <a:pt x="34289" y="1138"/>
                </a:moveTo>
                <a:lnTo>
                  <a:pt x="34431" y="1259"/>
                </a:lnTo>
                <a:lnTo>
                  <a:pt x="34472" y="1381"/>
                </a:lnTo>
                <a:lnTo>
                  <a:pt x="34533" y="1767"/>
                </a:lnTo>
                <a:lnTo>
                  <a:pt x="34573" y="2132"/>
                </a:lnTo>
                <a:lnTo>
                  <a:pt x="34797" y="4345"/>
                </a:lnTo>
                <a:lnTo>
                  <a:pt x="34959" y="6538"/>
                </a:lnTo>
                <a:lnTo>
                  <a:pt x="34959" y="6720"/>
                </a:lnTo>
                <a:lnTo>
                  <a:pt x="34858" y="6863"/>
                </a:lnTo>
                <a:lnTo>
                  <a:pt x="34695" y="6903"/>
                </a:lnTo>
                <a:lnTo>
                  <a:pt x="34310" y="6944"/>
                </a:lnTo>
                <a:lnTo>
                  <a:pt x="33944" y="6964"/>
                </a:lnTo>
                <a:lnTo>
                  <a:pt x="33660" y="6964"/>
                </a:lnTo>
                <a:lnTo>
                  <a:pt x="33335" y="6842"/>
                </a:lnTo>
                <a:lnTo>
                  <a:pt x="33193" y="6639"/>
                </a:lnTo>
                <a:lnTo>
                  <a:pt x="33173" y="6457"/>
                </a:lnTo>
                <a:lnTo>
                  <a:pt x="33112" y="6396"/>
                </a:lnTo>
                <a:lnTo>
                  <a:pt x="33031" y="6375"/>
                </a:lnTo>
                <a:lnTo>
                  <a:pt x="32949" y="6416"/>
                </a:lnTo>
                <a:lnTo>
                  <a:pt x="32909" y="6517"/>
                </a:lnTo>
                <a:lnTo>
                  <a:pt x="32909" y="6619"/>
                </a:lnTo>
                <a:lnTo>
                  <a:pt x="32929" y="6842"/>
                </a:lnTo>
                <a:lnTo>
                  <a:pt x="32868" y="6944"/>
                </a:lnTo>
                <a:lnTo>
                  <a:pt x="32645" y="7066"/>
                </a:lnTo>
                <a:lnTo>
                  <a:pt x="32381" y="7066"/>
                </a:lnTo>
                <a:lnTo>
                  <a:pt x="31630" y="7126"/>
                </a:lnTo>
                <a:lnTo>
                  <a:pt x="30858" y="7248"/>
                </a:lnTo>
                <a:lnTo>
                  <a:pt x="30737" y="7269"/>
                </a:lnTo>
                <a:lnTo>
                  <a:pt x="30615" y="7147"/>
                </a:lnTo>
                <a:lnTo>
                  <a:pt x="30574" y="7005"/>
                </a:lnTo>
                <a:lnTo>
                  <a:pt x="30534" y="6660"/>
                </a:lnTo>
                <a:lnTo>
                  <a:pt x="30473" y="6314"/>
                </a:lnTo>
                <a:lnTo>
                  <a:pt x="30432" y="6233"/>
                </a:lnTo>
                <a:lnTo>
                  <a:pt x="30351" y="6193"/>
                </a:lnTo>
                <a:lnTo>
                  <a:pt x="30270" y="6193"/>
                </a:lnTo>
                <a:lnTo>
                  <a:pt x="30188" y="6274"/>
                </a:lnTo>
                <a:lnTo>
                  <a:pt x="30188" y="6355"/>
                </a:lnTo>
                <a:lnTo>
                  <a:pt x="30188" y="6660"/>
                </a:lnTo>
                <a:lnTo>
                  <a:pt x="30229" y="6984"/>
                </a:lnTo>
                <a:lnTo>
                  <a:pt x="30229" y="7147"/>
                </a:lnTo>
                <a:lnTo>
                  <a:pt x="30107" y="7289"/>
                </a:lnTo>
                <a:lnTo>
                  <a:pt x="29945" y="7329"/>
                </a:lnTo>
                <a:lnTo>
                  <a:pt x="29315" y="7411"/>
                </a:lnTo>
                <a:lnTo>
                  <a:pt x="28686" y="7492"/>
                </a:lnTo>
                <a:lnTo>
                  <a:pt x="28564" y="7512"/>
                </a:lnTo>
                <a:lnTo>
                  <a:pt x="28442" y="7370"/>
                </a:lnTo>
                <a:lnTo>
                  <a:pt x="28422" y="7269"/>
                </a:lnTo>
                <a:lnTo>
                  <a:pt x="28382" y="7025"/>
                </a:lnTo>
                <a:lnTo>
                  <a:pt x="28361" y="6822"/>
                </a:lnTo>
                <a:lnTo>
                  <a:pt x="28341" y="6741"/>
                </a:lnTo>
                <a:lnTo>
                  <a:pt x="28260" y="6619"/>
                </a:lnTo>
                <a:lnTo>
                  <a:pt x="28179" y="6619"/>
                </a:lnTo>
                <a:lnTo>
                  <a:pt x="28097" y="6639"/>
                </a:lnTo>
                <a:lnTo>
                  <a:pt x="28036" y="6761"/>
                </a:lnTo>
                <a:lnTo>
                  <a:pt x="28036" y="6883"/>
                </a:lnTo>
                <a:lnTo>
                  <a:pt x="28057" y="7106"/>
                </a:lnTo>
                <a:lnTo>
                  <a:pt x="28077" y="7309"/>
                </a:lnTo>
                <a:lnTo>
                  <a:pt x="28077" y="7411"/>
                </a:lnTo>
                <a:lnTo>
                  <a:pt x="27996" y="7533"/>
                </a:lnTo>
                <a:lnTo>
                  <a:pt x="27915" y="7553"/>
                </a:lnTo>
                <a:lnTo>
                  <a:pt x="27184" y="7675"/>
                </a:lnTo>
                <a:lnTo>
                  <a:pt x="26453" y="7695"/>
                </a:lnTo>
                <a:lnTo>
                  <a:pt x="26372" y="7675"/>
                </a:lnTo>
                <a:lnTo>
                  <a:pt x="26250" y="7573"/>
                </a:lnTo>
                <a:lnTo>
                  <a:pt x="26250" y="7492"/>
                </a:lnTo>
                <a:lnTo>
                  <a:pt x="26209" y="7106"/>
                </a:lnTo>
                <a:lnTo>
                  <a:pt x="26169" y="6741"/>
                </a:lnTo>
                <a:lnTo>
                  <a:pt x="26128" y="6639"/>
                </a:lnTo>
                <a:lnTo>
                  <a:pt x="26027" y="6619"/>
                </a:lnTo>
                <a:lnTo>
                  <a:pt x="25925" y="6660"/>
                </a:lnTo>
                <a:lnTo>
                  <a:pt x="25905" y="6741"/>
                </a:lnTo>
                <a:lnTo>
                  <a:pt x="25885" y="7126"/>
                </a:lnTo>
                <a:lnTo>
                  <a:pt x="25885" y="7512"/>
                </a:lnTo>
                <a:lnTo>
                  <a:pt x="25885" y="7614"/>
                </a:lnTo>
                <a:lnTo>
                  <a:pt x="25763" y="7736"/>
                </a:lnTo>
                <a:lnTo>
                  <a:pt x="25661" y="7756"/>
                </a:lnTo>
                <a:lnTo>
                  <a:pt x="23895" y="7918"/>
                </a:lnTo>
                <a:lnTo>
                  <a:pt x="23794" y="7918"/>
                </a:lnTo>
                <a:lnTo>
                  <a:pt x="23651" y="7796"/>
                </a:lnTo>
                <a:lnTo>
                  <a:pt x="23631" y="7715"/>
                </a:lnTo>
                <a:lnTo>
                  <a:pt x="23591" y="7451"/>
                </a:lnTo>
                <a:lnTo>
                  <a:pt x="23550" y="7208"/>
                </a:lnTo>
                <a:lnTo>
                  <a:pt x="23509" y="7106"/>
                </a:lnTo>
                <a:lnTo>
                  <a:pt x="23428" y="7086"/>
                </a:lnTo>
                <a:lnTo>
                  <a:pt x="23367" y="7086"/>
                </a:lnTo>
                <a:lnTo>
                  <a:pt x="23266" y="7167"/>
                </a:lnTo>
                <a:lnTo>
                  <a:pt x="23266" y="7248"/>
                </a:lnTo>
                <a:lnTo>
                  <a:pt x="23286" y="7472"/>
                </a:lnTo>
                <a:lnTo>
                  <a:pt x="23306" y="7695"/>
                </a:lnTo>
                <a:lnTo>
                  <a:pt x="23306" y="7837"/>
                </a:lnTo>
                <a:lnTo>
                  <a:pt x="23184" y="7979"/>
                </a:lnTo>
                <a:lnTo>
                  <a:pt x="23022" y="7999"/>
                </a:lnTo>
                <a:lnTo>
                  <a:pt x="22352" y="8060"/>
                </a:lnTo>
                <a:lnTo>
                  <a:pt x="21682" y="8101"/>
                </a:lnTo>
                <a:lnTo>
                  <a:pt x="21581" y="8121"/>
                </a:lnTo>
                <a:lnTo>
                  <a:pt x="21439" y="7999"/>
                </a:lnTo>
                <a:lnTo>
                  <a:pt x="21418" y="7898"/>
                </a:lnTo>
                <a:lnTo>
                  <a:pt x="21398" y="7553"/>
                </a:lnTo>
                <a:lnTo>
                  <a:pt x="21357" y="7208"/>
                </a:lnTo>
                <a:lnTo>
                  <a:pt x="21317" y="7086"/>
                </a:lnTo>
                <a:lnTo>
                  <a:pt x="21256" y="6964"/>
                </a:lnTo>
                <a:lnTo>
                  <a:pt x="21236" y="6944"/>
                </a:lnTo>
                <a:lnTo>
                  <a:pt x="21195" y="6944"/>
                </a:lnTo>
                <a:lnTo>
                  <a:pt x="21134" y="6923"/>
                </a:lnTo>
                <a:lnTo>
                  <a:pt x="21093" y="6984"/>
                </a:lnTo>
                <a:lnTo>
                  <a:pt x="21033" y="7329"/>
                </a:lnTo>
                <a:lnTo>
                  <a:pt x="21053" y="7675"/>
                </a:lnTo>
                <a:lnTo>
                  <a:pt x="21073" y="7959"/>
                </a:lnTo>
                <a:lnTo>
                  <a:pt x="20890" y="8182"/>
                </a:lnTo>
                <a:lnTo>
                  <a:pt x="20586" y="8243"/>
                </a:lnTo>
                <a:lnTo>
                  <a:pt x="19855" y="8345"/>
                </a:lnTo>
                <a:lnTo>
                  <a:pt x="18982" y="8345"/>
                </a:lnTo>
                <a:lnTo>
                  <a:pt x="18860" y="8223"/>
                </a:lnTo>
                <a:lnTo>
                  <a:pt x="18840" y="8081"/>
                </a:lnTo>
                <a:lnTo>
                  <a:pt x="18820" y="7898"/>
                </a:lnTo>
                <a:lnTo>
                  <a:pt x="18799" y="7695"/>
                </a:lnTo>
                <a:lnTo>
                  <a:pt x="18759" y="7614"/>
                </a:lnTo>
                <a:lnTo>
                  <a:pt x="18657" y="7593"/>
                </a:lnTo>
                <a:lnTo>
                  <a:pt x="18576" y="7634"/>
                </a:lnTo>
                <a:lnTo>
                  <a:pt x="18535" y="7736"/>
                </a:lnTo>
                <a:lnTo>
                  <a:pt x="18515" y="7817"/>
                </a:lnTo>
                <a:lnTo>
                  <a:pt x="18515" y="7918"/>
                </a:lnTo>
                <a:lnTo>
                  <a:pt x="18475" y="8243"/>
                </a:lnTo>
                <a:lnTo>
                  <a:pt x="18272" y="8446"/>
                </a:lnTo>
                <a:lnTo>
                  <a:pt x="17987" y="8466"/>
                </a:lnTo>
                <a:lnTo>
                  <a:pt x="16323" y="8588"/>
                </a:lnTo>
                <a:lnTo>
                  <a:pt x="16181" y="8588"/>
                </a:lnTo>
                <a:lnTo>
                  <a:pt x="16038" y="8507"/>
                </a:lnTo>
                <a:lnTo>
                  <a:pt x="15998" y="8365"/>
                </a:lnTo>
                <a:lnTo>
                  <a:pt x="15957" y="8060"/>
                </a:lnTo>
                <a:lnTo>
                  <a:pt x="15937" y="7736"/>
                </a:lnTo>
                <a:lnTo>
                  <a:pt x="15917" y="7614"/>
                </a:lnTo>
                <a:lnTo>
                  <a:pt x="15896" y="7472"/>
                </a:lnTo>
                <a:lnTo>
                  <a:pt x="15856" y="7390"/>
                </a:lnTo>
                <a:lnTo>
                  <a:pt x="15775" y="7370"/>
                </a:lnTo>
                <a:lnTo>
                  <a:pt x="15673" y="7390"/>
                </a:lnTo>
                <a:lnTo>
                  <a:pt x="15632" y="7472"/>
                </a:lnTo>
                <a:lnTo>
                  <a:pt x="15592" y="7736"/>
                </a:lnTo>
                <a:lnTo>
                  <a:pt x="15632" y="7979"/>
                </a:lnTo>
                <a:lnTo>
                  <a:pt x="15632" y="8142"/>
                </a:lnTo>
                <a:lnTo>
                  <a:pt x="15653" y="8304"/>
                </a:lnTo>
                <a:lnTo>
                  <a:pt x="15653" y="8466"/>
                </a:lnTo>
                <a:lnTo>
                  <a:pt x="15531" y="8629"/>
                </a:lnTo>
                <a:lnTo>
                  <a:pt x="15389" y="8649"/>
                </a:lnTo>
                <a:lnTo>
                  <a:pt x="15064" y="8690"/>
                </a:lnTo>
                <a:lnTo>
                  <a:pt x="14759" y="8710"/>
                </a:lnTo>
                <a:lnTo>
                  <a:pt x="14150" y="8751"/>
                </a:lnTo>
                <a:lnTo>
                  <a:pt x="13541" y="8791"/>
                </a:lnTo>
                <a:lnTo>
                  <a:pt x="13399" y="8791"/>
                </a:lnTo>
                <a:lnTo>
                  <a:pt x="13277" y="8690"/>
                </a:lnTo>
                <a:lnTo>
                  <a:pt x="13237" y="8548"/>
                </a:lnTo>
                <a:lnTo>
                  <a:pt x="13217" y="8324"/>
                </a:lnTo>
                <a:lnTo>
                  <a:pt x="13156" y="8101"/>
                </a:lnTo>
                <a:lnTo>
                  <a:pt x="13115" y="8020"/>
                </a:lnTo>
                <a:lnTo>
                  <a:pt x="13034" y="7999"/>
                </a:lnTo>
                <a:lnTo>
                  <a:pt x="12932" y="8040"/>
                </a:lnTo>
                <a:lnTo>
                  <a:pt x="12892" y="8121"/>
                </a:lnTo>
                <a:lnTo>
                  <a:pt x="12871" y="8284"/>
                </a:lnTo>
                <a:lnTo>
                  <a:pt x="12892" y="8446"/>
                </a:lnTo>
                <a:lnTo>
                  <a:pt x="12912" y="8690"/>
                </a:lnTo>
                <a:lnTo>
                  <a:pt x="12790" y="8852"/>
                </a:lnTo>
                <a:lnTo>
                  <a:pt x="12567" y="8872"/>
                </a:lnTo>
                <a:lnTo>
                  <a:pt x="11674" y="8974"/>
                </a:lnTo>
                <a:lnTo>
                  <a:pt x="10780" y="9055"/>
                </a:lnTo>
                <a:lnTo>
                  <a:pt x="10598" y="9055"/>
                </a:lnTo>
                <a:lnTo>
                  <a:pt x="10456" y="8933"/>
                </a:lnTo>
                <a:lnTo>
                  <a:pt x="10435" y="8730"/>
                </a:lnTo>
                <a:lnTo>
                  <a:pt x="10395" y="8487"/>
                </a:lnTo>
                <a:lnTo>
                  <a:pt x="10374" y="8223"/>
                </a:lnTo>
                <a:lnTo>
                  <a:pt x="10354" y="8162"/>
                </a:lnTo>
                <a:lnTo>
                  <a:pt x="10314" y="8060"/>
                </a:lnTo>
                <a:lnTo>
                  <a:pt x="10232" y="8040"/>
                </a:lnTo>
                <a:lnTo>
                  <a:pt x="10131" y="8060"/>
                </a:lnTo>
                <a:lnTo>
                  <a:pt x="10070" y="8182"/>
                </a:lnTo>
                <a:lnTo>
                  <a:pt x="10070" y="8263"/>
                </a:lnTo>
                <a:lnTo>
                  <a:pt x="10050" y="8588"/>
                </a:lnTo>
                <a:lnTo>
                  <a:pt x="10070" y="8913"/>
                </a:lnTo>
                <a:lnTo>
                  <a:pt x="10070" y="8994"/>
                </a:lnTo>
                <a:lnTo>
                  <a:pt x="9968" y="9116"/>
                </a:lnTo>
                <a:lnTo>
                  <a:pt x="9887" y="9136"/>
                </a:lnTo>
                <a:lnTo>
                  <a:pt x="8994" y="9218"/>
                </a:lnTo>
                <a:lnTo>
                  <a:pt x="8080" y="9278"/>
                </a:lnTo>
                <a:lnTo>
                  <a:pt x="7999" y="9278"/>
                </a:lnTo>
                <a:lnTo>
                  <a:pt x="7898" y="9177"/>
                </a:lnTo>
                <a:lnTo>
                  <a:pt x="7877" y="9096"/>
                </a:lnTo>
                <a:lnTo>
                  <a:pt x="7857" y="8872"/>
                </a:lnTo>
                <a:lnTo>
                  <a:pt x="7796" y="8649"/>
                </a:lnTo>
                <a:lnTo>
                  <a:pt x="7756" y="8568"/>
                </a:lnTo>
                <a:lnTo>
                  <a:pt x="7654" y="8548"/>
                </a:lnTo>
                <a:lnTo>
                  <a:pt x="7553" y="8568"/>
                </a:lnTo>
                <a:lnTo>
                  <a:pt x="7532" y="8649"/>
                </a:lnTo>
                <a:lnTo>
                  <a:pt x="7532" y="9035"/>
                </a:lnTo>
                <a:lnTo>
                  <a:pt x="7532" y="9177"/>
                </a:lnTo>
                <a:lnTo>
                  <a:pt x="7431" y="9319"/>
                </a:lnTo>
                <a:lnTo>
                  <a:pt x="7309" y="9339"/>
                </a:lnTo>
                <a:lnTo>
                  <a:pt x="6497" y="9421"/>
                </a:lnTo>
                <a:lnTo>
                  <a:pt x="5705" y="9481"/>
                </a:lnTo>
                <a:lnTo>
                  <a:pt x="5583" y="9481"/>
                </a:lnTo>
                <a:lnTo>
                  <a:pt x="5462" y="9380"/>
                </a:lnTo>
                <a:lnTo>
                  <a:pt x="5441" y="9197"/>
                </a:lnTo>
                <a:lnTo>
                  <a:pt x="5401" y="8832"/>
                </a:lnTo>
                <a:lnTo>
                  <a:pt x="5340" y="8446"/>
                </a:lnTo>
                <a:lnTo>
                  <a:pt x="5299" y="8365"/>
                </a:lnTo>
                <a:lnTo>
                  <a:pt x="5198" y="8324"/>
                </a:lnTo>
                <a:lnTo>
                  <a:pt x="5137" y="8324"/>
                </a:lnTo>
                <a:lnTo>
                  <a:pt x="5055" y="8405"/>
                </a:lnTo>
                <a:lnTo>
                  <a:pt x="5035" y="8466"/>
                </a:lnTo>
                <a:lnTo>
                  <a:pt x="5055" y="8811"/>
                </a:lnTo>
                <a:lnTo>
                  <a:pt x="5076" y="9177"/>
                </a:lnTo>
                <a:lnTo>
                  <a:pt x="5076" y="9360"/>
                </a:lnTo>
                <a:lnTo>
                  <a:pt x="4934" y="9522"/>
                </a:lnTo>
                <a:lnTo>
                  <a:pt x="4771" y="9542"/>
                </a:lnTo>
                <a:lnTo>
                  <a:pt x="3797" y="9603"/>
                </a:lnTo>
                <a:lnTo>
                  <a:pt x="2843" y="9644"/>
                </a:lnTo>
                <a:lnTo>
                  <a:pt x="2782" y="9644"/>
                </a:lnTo>
                <a:lnTo>
                  <a:pt x="2680" y="9583"/>
                </a:lnTo>
                <a:lnTo>
                  <a:pt x="2660" y="9502"/>
                </a:lnTo>
                <a:lnTo>
                  <a:pt x="2619" y="9218"/>
                </a:lnTo>
                <a:lnTo>
                  <a:pt x="2558" y="8954"/>
                </a:lnTo>
                <a:lnTo>
                  <a:pt x="2518" y="8852"/>
                </a:lnTo>
                <a:lnTo>
                  <a:pt x="2416" y="8832"/>
                </a:lnTo>
                <a:lnTo>
                  <a:pt x="2355" y="8852"/>
                </a:lnTo>
                <a:lnTo>
                  <a:pt x="2295" y="8933"/>
                </a:lnTo>
                <a:lnTo>
                  <a:pt x="2274" y="9015"/>
                </a:lnTo>
                <a:lnTo>
                  <a:pt x="2295" y="9258"/>
                </a:lnTo>
                <a:lnTo>
                  <a:pt x="2315" y="9522"/>
                </a:lnTo>
                <a:lnTo>
                  <a:pt x="2315" y="9603"/>
                </a:lnTo>
                <a:lnTo>
                  <a:pt x="2193" y="9725"/>
                </a:lnTo>
                <a:lnTo>
                  <a:pt x="2112" y="9725"/>
                </a:lnTo>
                <a:lnTo>
                  <a:pt x="1381" y="9766"/>
                </a:lnTo>
                <a:lnTo>
                  <a:pt x="650" y="9786"/>
                </a:lnTo>
                <a:lnTo>
                  <a:pt x="528" y="9745"/>
                </a:lnTo>
                <a:lnTo>
                  <a:pt x="488" y="9624"/>
                </a:lnTo>
                <a:lnTo>
                  <a:pt x="467" y="9502"/>
                </a:lnTo>
                <a:lnTo>
                  <a:pt x="467" y="9360"/>
                </a:lnTo>
                <a:lnTo>
                  <a:pt x="427" y="7573"/>
                </a:lnTo>
                <a:lnTo>
                  <a:pt x="366" y="5787"/>
                </a:lnTo>
                <a:lnTo>
                  <a:pt x="346" y="5076"/>
                </a:lnTo>
                <a:lnTo>
                  <a:pt x="325" y="4366"/>
                </a:lnTo>
                <a:lnTo>
                  <a:pt x="325" y="4162"/>
                </a:lnTo>
                <a:lnTo>
                  <a:pt x="488" y="4000"/>
                </a:lnTo>
                <a:lnTo>
                  <a:pt x="691" y="3959"/>
                </a:lnTo>
                <a:lnTo>
                  <a:pt x="1746" y="3838"/>
                </a:lnTo>
                <a:lnTo>
                  <a:pt x="2802" y="3716"/>
                </a:lnTo>
                <a:lnTo>
                  <a:pt x="5543" y="3411"/>
                </a:lnTo>
                <a:lnTo>
                  <a:pt x="8283" y="3107"/>
                </a:lnTo>
                <a:lnTo>
                  <a:pt x="9501" y="3005"/>
                </a:lnTo>
                <a:lnTo>
                  <a:pt x="10699" y="2924"/>
                </a:lnTo>
                <a:lnTo>
                  <a:pt x="13359" y="2741"/>
                </a:lnTo>
                <a:lnTo>
                  <a:pt x="15937" y="2599"/>
                </a:lnTo>
                <a:lnTo>
                  <a:pt x="17866" y="2457"/>
                </a:lnTo>
                <a:lnTo>
                  <a:pt x="19774" y="2315"/>
                </a:lnTo>
                <a:lnTo>
                  <a:pt x="21154" y="2234"/>
                </a:lnTo>
                <a:lnTo>
                  <a:pt x="22535" y="2112"/>
                </a:lnTo>
                <a:lnTo>
                  <a:pt x="24098" y="1950"/>
                </a:lnTo>
                <a:lnTo>
                  <a:pt x="25661" y="1767"/>
                </a:lnTo>
                <a:lnTo>
                  <a:pt x="27752" y="1564"/>
                </a:lnTo>
                <a:lnTo>
                  <a:pt x="29864" y="1462"/>
                </a:lnTo>
                <a:lnTo>
                  <a:pt x="31406" y="1402"/>
                </a:lnTo>
                <a:lnTo>
                  <a:pt x="32949" y="1259"/>
                </a:lnTo>
                <a:lnTo>
                  <a:pt x="33538" y="1199"/>
                </a:lnTo>
                <a:lnTo>
                  <a:pt x="34147" y="1158"/>
                </a:lnTo>
                <a:lnTo>
                  <a:pt x="34289" y="1138"/>
                </a:lnTo>
                <a:close/>
                <a:moveTo>
                  <a:pt x="34086" y="1"/>
                </a:moveTo>
                <a:lnTo>
                  <a:pt x="33782" y="21"/>
                </a:lnTo>
                <a:lnTo>
                  <a:pt x="33031" y="62"/>
                </a:lnTo>
                <a:lnTo>
                  <a:pt x="32300" y="123"/>
                </a:lnTo>
                <a:lnTo>
                  <a:pt x="31000" y="143"/>
                </a:lnTo>
                <a:lnTo>
                  <a:pt x="29681" y="224"/>
                </a:lnTo>
                <a:lnTo>
                  <a:pt x="27509" y="346"/>
                </a:lnTo>
                <a:lnTo>
                  <a:pt x="25336" y="549"/>
                </a:lnTo>
                <a:lnTo>
                  <a:pt x="24443" y="630"/>
                </a:lnTo>
                <a:lnTo>
                  <a:pt x="23550" y="711"/>
                </a:lnTo>
                <a:lnTo>
                  <a:pt x="22332" y="772"/>
                </a:lnTo>
                <a:lnTo>
                  <a:pt x="21134" y="874"/>
                </a:lnTo>
                <a:lnTo>
                  <a:pt x="19307" y="1016"/>
                </a:lnTo>
                <a:lnTo>
                  <a:pt x="17480" y="1158"/>
                </a:lnTo>
                <a:lnTo>
                  <a:pt x="14374" y="1341"/>
                </a:lnTo>
                <a:lnTo>
                  <a:pt x="11288" y="1625"/>
                </a:lnTo>
                <a:lnTo>
                  <a:pt x="11126" y="1665"/>
                </a:lnTo>
                <a:lnTo>
                  <a:pt x="10334" y="1665"/>
                </a:lnTo>
                <a:lnTo>
                  <a:pt x="9095" y="1828"/>
                </a:lnTo>
                <a:lnTo>
                  <a:pt x="8486" y="1889"/>
                </a:lnTo>
                <a:lnTo>
                  <a:pt x="6944" y="2011"/>
                </a:lnTo>
                <a:lnTo>
                  <a:pt x="5421" y="2193"/>
                </a:lnTo>
                <a:lnTo>
                  <a:pt x="5401" y="2193"/>
                </a:lnTo>
                <a:lnTo>
                  <a:pt x="4710" y="2254"/>
                </a:lnTo>
                <a:lnTo>
                  <a:pt x="1320" y="2599"/>
                </a:lnTo>
                <a:lnTo>
                  <a:pt x="813" y="2640"/>
                </a:lnTo>
                <a:lnTo>
                  <a:pt x="305" y="2701"/>
                </a:lnTo>
                <a:lnTo>
                  <a:pt x="183" y="2721"/>
                </a:lnTo>
                <a:lnTo>
                  <a:pt x="41" y="2863"/>
                </a:lnTo>
                <a:lnTo>
                  <a:pt x="21" y="2985"/>
                </a:lnTo>
                <a:lnTo>
                  <a:pt x="0" y="3188"/>
                </a:lnTo>
                <a:lnTo>
                  <a:pt x="0" y="3371"/>
                </a:lnTo>
                <a:lnTo>
                  <a:pt x="21" y="4589"/>
                </a:lnTo>
                <a:lnTo>
                  <a:pt x="41" y="5807"/>
                </a:lnTo>
                <a:lnTo>
                  <a:pt x="82" y="7126"/>
                </a:lnTo>
                <a:lnTo>
                  <a:pt x="102" y="8426"/>
                </a:lnTo>
                <a:lnTo>
                  <a:pt x="143" y="9136"/>
                </a:lnTo>
                <a:lnTo>
                  <a:pt x="203" y="9847"/>
                </a:lnTo>
                <a:lnTo>
                  <a:pt x="224" y="9989"/>
                </a:lnTo>
                <a:lnTo>
                  <a:pt x="407" y="10131"/>
                </a:lnTo>
                <a:lnTo>
                  <a:pt x="772" y="10131"/>
                </a:lnTo>
                <a:lnTo>
                  <a:pt x="995" y="10111"/>
                </a:lnTo>
                <a:lnTo>
                  <a:pt x="2092" y="10050"/>
                </a:lnTo>
                <a:lnTo>
                  <a:pt x="3167" y="9969"/>
                </a:lnTo>
                <a:lnTo>
                  <a:pt x="5380" y="9827"/>
                </a:lnTo>
                <a:lnTo>
                  <a:pt x="7593" y="9644"/>
                </a:lnTo>
                <a:lnTo>
                  <a:pt x="9664" y="9461"/>
                </a:lnTo>
                <a:lnTo>
                  <a:pt x="11735" y="9258"/>
                </a:lnTo>
                <a:lnTo>
                  <a:pt x="14232" y="9055"/>
                </a:lnTo>
                <a:lnTo>
                  <a:pt x="16708" y="8852"/>
                </a:lnTo>
                <a:lnTo>
                  <a:pt x="18414" y="8730"/>
                </a:lnTo>
                <a:lnTo>
                  <a:pt x="20099" y="8588"/>
                </a:lnTo>
                <a:lnTo>
                  <a:pt x="21723" y="8405"/>
                </a:lnTo>
                <a:lnTo>
                  <a:pt x="23367" y="8304"/>
                </a:lnTo>
                <a:lnTo>
                  <a:pt x="23672" y="8284"/>
                </a:lnTo>
                <a:lnTo>
                  <a:pt x="23997" y="8243"/>
                </a:lnTo>
                <a:lnTo>
                  <a:pt x="24281" y="8182"/>
                </a:lnTo>
                <a:lnTo>
                  <a:pt x="24565" y="8162"/>
                </a:lnTo>
                <a:lnTo>
                  <a:pt x="26717" y="8020"/>
                </a:lnTo>
                <a:lnTo>
                  <a:pt x="28849" y="7776"/>
                </a:lnTo>
                <a:lnTo>
                  <a:pt x="31711" y="7451"/>
                </a:lnTo>
                <a:lnTo>
                  <a:pt x="34594" y="7208"/>
                </a:lnTo>
                <a:lnTo>
                  <a:pt x="34898" y="7167"/>
                </a:lnTo>
                <a:lnTo>
                  <a:pt x="35223" y="7106"/>
                </a:lnTo>
                <a:lnTo>
                  <a:pt x="35284" y="7086"/>
                </a:lnTo>
                <a:lnTo>
                  <a:pt x="35386" y="6944"/>
                </a:lnTo>
                <a:lnTo>
                  <a:pt x="35386" y="6863"/>
                </a:lnTo>
                <a:lnTo>
                  <a:pt x="35284" y="5584"/>
                </a:lnTo>
                <a:lnTo>
                  <a:pt x="35203" y="4305"/>
                </a:lnTo>
                <a:lnTo>
                  <a:pt x="35040" y="2599"/>
                </a:lnTo>
                <a:lnTo>
                  <a:pt x="34797" y="874"/>
                </a:lnTo>
                <a:lnTo>
                  <a:pt x="34756" y="569"/>
                </a:lnTo>
                <a:lnTo>
                  <a:pt x="34675" y="204"/>
                </a:lnTo>
                <a:lnTo>
                  <a:pt x="34472" y="41"/>
                </a:lnTo>
                <a:lnTo>
                  <a:pt x="3408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516" name="Google Shape;2516;p32"/>
          <p:cNvGrpSpPr/>
          <p:nvPr/>
        </p:nvGrpSpPr>
        <p:grpSpPr>
          <a:xfrm rot="462840">
            <a:off x="7100182" y="1849343"/>
            <a:ext cx="568447" cy="1444824"/>
            <a:chOff x="5211025" y="1637375"/>
            <a:chExt cx="461875" cy="1173950"/>
          </a:xfrm>
        </p:grpSpPr>
        <p:sp>
          <p:nvSpPr>
            <p:cNvPr id="2517" name="Google Shape;2517;p32"/>
            <p:cNvSpPr/>
            <p:nvPr/>
          </p:nvSpPr>
          <p:spPr>
            <a:xfrm>
              <a:off x="5211025" y="1637375"/>
              <a:ext cx="461875" cy="1173950"/>
            </a:xfrm>
            <a:custGeom>
              <a:avLst/>
              <a:gdLst/>
              <a:ahLst/>
              <a:cxnLst/>
              <a:rect l="l" t="t" r="r" b="b"/>
              <a:pathLst>
                <a:path w="18475" h="46958" extrusionOk="0">
                  <a:moveTo>
                    <a:pt x="11268" y="224"/>
                  </a:moveTo>
                  <a:lnTo>
                    <a:pt x="11511" y="265"/>
                  </a:lnTo>
                  <a:lnTo>
                    <a:pt x="11653" y="326"/>
                  </a:lnTo>
                  <a:lnTo>
                    <a:pt x="11856" y="529"/>
                  </a:lnTo>
                  <a:lnTo>
                    <a:pt x="11897" y="671"/>
                  </a:lnTo>
                  <a:lnTo>
                    <a:pt x="11978" y="995"/>
                  </a:lnTo>
                  <a:lnTo>
                    <a:pt x="12019" y="1361"/>
                  </a:lnTo>
                  <a:lnTo>
                    <a:pt x="12059" y="2396"/>
                  </a:lnTo>
                  <a:lnTo>
                    <a:pt x="12100" y="3452"/>
                  </a:lnTo>
                  <a:lnTo>
                    <a:pt x="12059" y="3452"/>
                  </a:lnTo>
                  <a:lnTo>
                    <a:pt x="12100" y="4223"/>
                  </a:lnTo>
                  <a:lnTo>
                    <a:pt x="12141" y="4995"/>
                  </a:lnTo>
                  <a:lnTo>
                    <a:pt x="12141" y="5320"/>
                  </a:lnTo>
                  <a:lnTo>
                    <a:pt x="12120" y="5705"/>
                  </a:lnTo>
                  <a:lnTo>
                    <a:pt x="11877" y="5929"/>
                  </a:lnTo>
                  <a:lnTo>
                    <a:pt x="11471" y="5908"/>
                  </a:lnTo>
                  <a:lnTo>
                    <a:pt x="10801" y="5868"/>
                  </a:lnTo>
                  <a:lnTo>
                    <a:pt x="10151" y="5787"/>
                  </a:lnTo>
                  <a:lnTo>
                    <a:pt x="10029" y="5787"/>
                  </a:lnTo>
                  <a:lnTo>
                    <a:pt x="9908" y="5665"/>
                  </a:lnTo>
                  <a:lnTo>
                    <a:pt x="9908" y="5563"/>
                  </a:lnTo>
                  <a:lnTo>
                    <a:pt x="10131" y="3391"/>
                  </a:lnTo>
                  <a:lnTo>
                    <a:pt x="10395" y="1259"/>
                  </a:lnTo>
                  <a:lnTo>
                    <a:pt x="10435" y="1056"/>
                  </a:lnTo>
                  <a:lnTo>
                    <a:pt x="10557" y="711"/>
                  </a:lnTo>
                  <a:lnTo>
                    <a:pt x="10679" y="549"/>
                  </a:lnTo>
                  <a:lnTo>
                    <a:pt x="10821" y="366"/>
                  </a:lnTo>
                  <a:lnTo>
                    <a:pt x="11268" y="224"/>
                  </a:lnTo>
                  <a:close/>
                  <a:moveTo>
                    <a:pt x="10232" y="6010"/>
                  </a:moveTo>
                  <a:lnTo>
                    <a:pt x="10801" y="6050"/>
                  </a:lnTo>
                  <a:lnTo>
                    <a:pt x="11613" y="6132"/>
                  </a:lnTo>
                  <a:lnTo>
                    <a:pt x="12445" y="6172"/>
                  </a:lnTo>
                  <a:lnTo>
                    <a:pt x="12628" y="6172"/>
                  </a:lnTo>
                  <a:lnTo>
                    <a:pt x="12790" y="6335"/>
                  </a:lnTo>
                  <a:lnTo>
                    <a:pt x="12811" y="6497"/>
                  </a:lnTo>
                  <a:lnTo>
                    <a:pt x="12871" y="6984"/>
                  </a:lnTo>
                  <a:lnTo>
                    <a:pt x="12912" y="7451"/>
                  </a:lnTo>
                  <a:lnTo>
                    <a:pt x="13237" y="10517"/>
                  </a:lnTo>
                  <a:lnTo>
                    <a:pt x="13541" y="13603"/>
                  </a:lnTo>
                  <a:lnTo>
                    <a:pt x="13602" y="14394"/>
                  </a:lnTo>
                  <a:lnTo>
                    <a:pt x="13663" y="15186"/>
                  </a:lnTo>
                  <a:lnTo>
                    <a:pt x="13684" y="15491"/>
                  </a:lnTo>
                  <a:lnTo>
                    <a:pt x="13481" y="15694"/>
                  </a:lnTo>
                  <a:lnTo>
                    <a:pt x="10517" y="15694"/>
                  </a:lnTo>
                  <a:lnTo>
                    <a:pt x="7837" y="15714"/>
                  </a:lnTo>
                  <a:lnTo>
                    <a:pt x="7735" y="15714"/>
                  </a:lnTo>
                  <a:lnTo>
                    <a:pt x="7634" y="15694"/>
                  </a:lnTo>
                  <a:lnTo>
                    <a:pt x="7553" y="15673"/>
                  </a:lnTo>
                  <a:lnTo>
                    <a:pt x="7471" y="15551"/>
                  </a:lnTo>
                  <a:lnTo>
                    <a:pt x="7471" y="15470"/>
                  </a:lnTo>
                  <a:lnTo>
                    <a:pt x="7512" y="15247"/>
                  </a:lnTo>
                  <a:lnTo>
                    <a:pt x="7573" y="15044"/>
                  </a:lnTo>
                  <a:lnTo>
                    <a:pt x="8060" y="12506"/>
                  </a:lnTo>
                  <a:lnTo>
                    <a:pt x="8486" y="9969"/>
                  </a:lnTo>
                  <a:lnTo>
                    <a:pt x="8771" y="8263"/>
                  </a:lnTo>
                  <a:lnTo>
                    <a:pt x="9075" y="6578"/>
                  </a:lnTo>
                  <a:lnTo>
                    <a:pt x="9136" y="6314"/>
                  </a:lnTo>
                  <a:lnTo>
                    <a:pt x="9380" y="6071"/>
                  </a:lnTo>
                  <a:lnTo>
                    <a:pt x="9644" y="6050"/>
                  </a:lnTo>
                  <a:lnTo>
                    <a:pt x="10232" y="6010"/>
                  </a:lnTo>
                  <a:close/>
                  <a:moveTo>
                    <a:pt x="7877" y="15876"/>
                  </a:moveTo>
                  <a:lnTo>
                    <a:pt x="13196" y="15897"/>
                  </a:lnTo>
                  <a:lnTo>
                    <a:pt x="13460" y="15897"/>
                  </a:lnTo>
                  <a:lnTo>
                    <a:pt x="13541" y="15917"/>
                  </a:lnTo>
                  <a:lnTo>
                    <a:pt x="13684" y="16059"/>
                  </a:lnTo>
                  <a:lnTo>
                    <a:pt x="13684" y="16161"/>
                  </a:lnTo>
                  <a:lnTo>
                    <a:pt x="13684" y="16262"/>
                  </a:lnTo>
                  <a:lnTo>
                    <a:pt x="13582" y="16384"/>
                  </a:lnTo>
                  <a:lnTo>
                    <a:pt x="10537" y="16384"/>
                  </a:lnTo>
                  <a:lnTo>
                    <a:pt x="10537" y="16465"/>
                  </a:lnTo>
                  <a:lnTo>
                    <a:pt x="7573" y="16465"/>
                  </a:lnTo>
                  <a:lnTo>
                    <a:pt x="7451" y="16445"/>
                  </a:lnTo>
                  <a:lnTo>
                    <a:pt x="7329" y="16323"/>
                  </a:lnTo>
                  <a:lnTo>
                    <a:pt x="7329" y="16221"/>
                  </a:lnTo>
                  <a:lnTo>
                    <a:pt x="7350" y="16079"/>
                  </a:lnTo>
                  <a:lnTo>
                    <a:pt x="7451" y="15917"/>
                  </a:lnTo>
                  <a:lnTo>
                    <a:pt x="7553" y="15897"/>
                  </a:lnTo>
                  <a:lnTo>
                    <a:pt x="7715" y="15876"/>
                  </a:lnTo>
                  <a:close/>
                  <a:moveTo>
                    <a:pt x="13034" y="16607"/>
                  </a:moveTo>
                  <a:lnTo>
                    <a:pt x="13237" y="16709"/>
                  </a:lnTo>
                  <a:lnTo>
                    <a:pt x="13278" y="16810"/>
                  </a:lnTo>
                  <a:lnTo>
                    <a:pt x="13420" y="17561"/>
                  </a:lnTo>
                  <a:lnTo>
                    <a:pt x="13562" y="18312"/>
                  </a:lnTo>
                  <a:lnTo>
                    <a:pt x="13866" y="19916"/>
                  </a:lnTo>
                  <a:lnTo>
                    <a:pt x="14150" y="21520"/>
                  </a:lnTo>
                  <a:lnTo>
                    <a:pt x="14496" y="23449"/>
                  </a:lnTo>
                  <a:lnTo>
                    <a:pt x="14861" y="25398"/>
                  </a:lnTo>
                  <a:lnTo>
                    <a:pt x="15125" y="26839"/>
                  </a:lnTo>
                  <a:lnTo>
                    <a:pt x="15389" y="28280"/>
                  </a:lnTo>
                  <a:lnTo>
                    <a:pt x="15754" y="30311"/>
                  </a:lnTo>
                  <a:lnTo>
                    <a:pt x="16140" y="32341"/>
                  </a:lnTo>
                  <a:lnTo>
                    <a:pt x="16404" y="33802"/>
                  </a:lnTo>
                  <a:lnTo>
                    <a:pt x="16708" y="35284"/>
                  </a:lnTo>
                  <a:lnTo>
                    <a:pt x="16749" y="35508"/>
                  </a:lnTo>
                  <a:lnTo>
                    <a:pt x="16587" y="35893"/>
                  </a:lnTo>
                  <a:lnTo>
                    <a:pt x="16404" y="36015"/>
                  </a:lnTo>
                  <a:lnTo>
                    <a:pt x="16302" y="36056"/>
                  </a:lnTo>
                  <a:lnTo>
                    <a:pt x="16181" y="36015"/>
                  </a:lnTo>
                  <a:lnTo>
                    <a:pt x="16140" y="35893"/>
                  </a:lnTo>
                  <a:lnTo>
                    <a:pt x="15998" y="35102"/>
                  </a:lnTo>
                  <a:lnTo>
                    <a:pt x="15856" y="34330"/>
                  </a:lnTo>
                  <a:lnTo>
                    <a:pt x="15470" y="32056"/>
                  </a:lnTo>
                  <a:lnTo>
                    <a:pt x="15084" y="29803"/>
                  </a:lnTo>
                  <a:lnTo>
                    <a:pt x="14719" y="27671"/>
                  </a:lnTo>
                  <a:lnTo>
                    <a:pt x="14333" y="25540"/>
                  </a:lnTo>
                  <a:lnTo>
                    <a:pt x="14069" y="24037"/>
                  </a:lnTo>
                  <a:lnTo>
                    <a:pt x="13785" y="22535"/>
                  </a:lnTo>
                  <a:lnTo>
                    <a:pt x="13420" y="20424"/>
                  </a:lnTo>
                  <a:lnTo>
                    <a:pt x="13054" y="18333"/>
                  </a:lnTo>
                  <a:lnTo>
                    <a:pt x="12932" y="17602"/>
                  </a:lnTo>
                  <a:lnTo>
                    <a:pt x="12811" y="16993"/>
                  </a:lnTo>
                  <a:lnTo>
                    <a:pt x="12790" y="16993"/>
                  </a:lnTo>
                  <a:lnTo>
                    <a:pt x="12790" y="16851"/>
                  </a:lnTo>
                  <a:lnTo>
                    <a:pt x="12831" y="16668"/>
                  </a:lnTo>
                  <a:lnTo>
                    <a:pt x="12932" y="16648"/>
                  </a:lnTo>
                  <a:lnTo>
                    <a:pt x="13034" y="16607"/>
                  </a:lnTo>
                  <a:close/>
                  <a:moveTo>
                    <a:pt x="17277" y="35893"/>
                  </a:moveTo>
                  <a:lnTo>
                    <a:pt x="17480" y="35914"/>
                  </a:lnTo>
                  <a:lnTo>
                    <a:pt x="17845" y="36076"/>
                  </a:lnTo>
                  <a:lnTo>
                    <a:pt x="18109" y="36360"/>
                  </a:lnTo>
                  <a:lnTo>
                    <a:pt x="18251" y="36726"/>
                  </a:lnTo>
                  <a:lnTo>
                    <a:pt x="18272" y="36929"/>
                  </a:lnTo>
                  <a:lnTo>
                    <a:pt x="18251" y="37132"/>
                  </a:lnTo>
                  <a:lnTo>
                    <a:pt x="18089" y="37497"/>
                  </a:lnTo>
                  <a:lnTo>
                    <a:pt x="17805" y="37781"/>
                  </a:lnTo>
                  <a:lnTo>
                    <a:pt x="17439" y="37924"/>
                  </a:lnTo>
                  <a:lnTo>
                    <a:pt x="17236" y="37944"/>
                  </a:lnTo>
                  <a:lnTo>
                    <a:pt x="17033" y="37944"/>
                  </a:lnTo>
                  <a:lnTo>
                    <a:pt x="16668" y="37781"/>
                  </a:lnTo>
                  <a:lnTo>
                    <a:pt x="16404" y="37497"/>
                  </a:lnTo>
                  <a:lnTo>
                    <a:pt x="16242" y="37132"/>
                  </a:lnTo>
                  <a:lnTo>
                    <a:pt x="16221" y="36929"/>
                  </a:lnTo>
                  <a:lnTo>
                    <a:pt x="16242" y="36726"/>
                  </a:lnTo>
                  <a:lnTo>
                    <a:pt x="16404" y="36340"/>
                  </a:lnTo>
                  <a:lnTo>
                    <a:pt x="16688" y="36056"/>
                  </a:lnTo>
                  <a:lnTo>
                    <a:pt x="17074" y="35914"/>
                  </a:lnTo>
                  <a:lnTo>
                    <a:pt x="17277" y="35893"/>
                  </a:lnTo>
                  <a:close/>
                  <a:moveTo>
                    <a:pt x="1584" y="35731"/>
                  </a:moveTo>
                  <a:lnTo>
                    <a:pt x="1686" y="35772"/>
                  </a:lnTo>
                  <a:lnTo>
                    <a:pt x="1746" y="35792"/>
                  </a:lnTo>
                  <a:lnTo>
                    <a:pt x="1828" y="35934"/>
                  </a:lnTo>
                  <a:lnTo>
                    <a:pt x="1828" y="36015"/>
                  </a:lnTo>
                  <a:lnTo>
                    <a:pt x="1807" y="36137"/>
                  </a:lnTo>
                  <a:lnTo>
                    <a:pt x="1787" y="36279"/>
                  </a:lnTo>
                  <a:lnTo>
                    <a:pt x="1462" y="37396"/>
                  </a:lnTo>
                  <a:lnTo>
                    <a:pt x="1158" y="38512"/>
                  </a:lnTo>
                  <a:lnTo>
                    <a:pt x="1117" y="38614"/>
                  </a:lnTo>
                  <a:lnTo>
                    <a:pt x="1016" y="38756"/>
                  </a:lnTo>
                  <a:lnTo>
                    <a:pt x="914" y="38776"/>
                  </a:lnTo>
                  <a:lnTo>
                    <a:pt x="792" y="38736"/>
                  </a:lnTo>
                  <a:lnTo>
                    <a:pt x="670" y="38573"/>
                  </a:lnTo>
                  <a:lnTo>
                    <a:pt x="650" y="38472"/>
                  </a:lnTo>
                  <a:lnTo>
                    <a:pt x="650" y="38309"/>
                  </a:lnTo>
                  <a:lnTo>
                    <a:pt x="670" y="38106"/>
                  </a:lnTo>
                  <a:lnTo>
                    <a:pt x="691" y="37903"/>
                  </a:lnTo>
                  <a:lnTo>
                    <a:pt x="894" y="37111"/>
                  </a:lnTo>
                  <a:lnTo>
                    <a:pt x="1117" y="36320"/>
                  </a:lnTo>
                  <a:lnTo>
                    <a:pt x="1219" y="36076"/>
                  </a:lnTo>
                  <a:lnTo>
                    <a:pt x="1340" y="35853"/>
                  </a:lnTo>
                  <a:lnTo>
                    <a:pt x="1401" y="35772"/>
                  </a:lnTo>
                  <a:lnTo>
                    <a:pt x="1584" y="35731"/>
                  </a:lnTo>
                  <a:close/>
                  <a:moveTo>
                    <a:pt x="16708" y="38066"/>
                  </a:moveTo>
                  <a:lnTo>
                    <a:pt x="17033" y="38147"/>
                  </a:lnTo>
                  <a:lnTo>
                    <a:pt x="17175" y="38248"/>
                  </a:lnTo>
                  <a:lnTo>
                    <a:pt x="17236" y="38330"/>
                  </a:lnTo>
                  <a:lnTo>
                    <a:pt x="17277" y="38472"/>
                  </a:lnTo>
                  <a:lnTo>
                    <a:pt x="17399" y="39081"/>
                  </a:lnTo>
                  <a:lnTo>
                    <a:pt x="17520" y="39710"/>
                  </a:lnTo>
                  <a:lnTo>
                    <a:pt x="17703" y="40786"/>
                  </a:lnTo>
                  <a:lnTo>
                    <a:pt x="17906" y="41842"/>
                  </a:lnTo>
                  <a:lnTo>
                    <a:pt x="17947" y="42065"/>
                  </a:lnTo>
                  <a:lnTo>
                    <a:pt x="17784" y="42268"/>
                  </a:lnTo>
                  <a:lnTo>
                    <a:pt x="17541" y="42349"/>
                  </a:lnTo>
                  <a:lnTo>
                    <a:pt x="17338" y="42349"/>
                  </a:lnTo>
                  <a:lnTo>
                    <a:pt x="17074" y="41314"/>
                  </a:lnTo>
                  <a:lnTo>
                    <a:pt x="16911" y="40258"/>
                  </a:lnTo>
                  <a:lnTo>
                    <a:pt x="16708" y="39182"/>
                  </a:lnTo>
                  <a:lnTo>
                    <a:pt x="16526" y="38086"/>
                  </a:lnTo>
                  <a:lnTo>
                    <a:pt x="16708" y="38066"/>
                  </a:lnTo>
                  <a:close/>
                  <a:moveTo>
                    <a:pt x="8527" y="16627"/>
                  </a:moveTo>
                  <a:lnTo>
                    <a:pt x="9441" y="16668"/>
                  </a:lnTo>
                  <a:lnTo>
                    <a:pt x="9461" y="17013"/>
                  </a:lnTo>
                  <a:lnTo>
                    <a:pt x="9339" y="17318"/>
                  </a:lnTo>
                  <a:lnTo>
                    <a:pt x="8202" y="21439"/>
                  </a:lnTo>
                  <a:lnTo>
                    <a:pt x="7065" y="25540"/>
                  </a:lnTo>
                  <a:lnTo>
                    <a:pt x="3594" y="38005"/>
                  </a:lnTo>
                  <a:lnTo>
                    <a:pt x="2437" y="42187"/>
                  </a:lnTo>
                  <a:lnTo>
                    <a:pt x="2376" y="42410"/>
                  </a:lnTo>
                  <a:lnTo>
                    <a:pt x="2315" y="42613"/>
                  </a:lnTo>
                  <a:lnTo>
                    <a:pt x="2274" y="42694"/>
                  </a:lnTo>
                  <a:lnTo>
                    <a:pt x="2152" y="42776"/>
                  </a:lnTo>
                  <a:lnTo>
                    <a:pt x="2051" y="42755"/>
                  </a:lnTo>
                  <a:lnTo>
                    <a:pt x="1280" y="42573"/>
                  </a:lnTo>
                  <a:lnTo>
                    <a:pt x="508" y="42369"/>
                  </a:lnTo>
                  <a:lnTo>
                    <a:pt x="407" y="42349"/>
                  </a:lnTo>
                  <a:lnTo>
                    <a:pt x="346" y="42207"/>
                  </a:lnTo>
                  <a:lnTo>
                    <a:pt x="366" y="42085"/>
                  </a:lnTo>
                  <a:lnTo>
                    <a:pt x="549" y="41415"/>
                  </a:lnTo>
                  <a:lnTo>
                    <a:pt x="731" y="40745"/>
                  </a:lnTo>
                  <a:lnTo>
                    <a:pt x="2558" y="34269"/>
                  </a:lnTo>
                  <a:lnTo>
                    <a:pt x="4406" y="27793"/>
                  </a:lnTo>
                  <a:lnTo>
                    <a:pt x="5888" y="22555"/>
                  </a:lnTo>
                  <a:lnTo>
                    <a:pt x="7370" y="17318"/>
                  </a:lnTo>
                  <a:lnTo>
                    <a:pt x="7451" y="16952"/>
                  </a:lnTo>
                  <a:lnTo>
                    <a:pt x="7654" y="16627"/>
                  </a:lnTo>
                  <a:close/>
                  <a:moveTo>
                    <a:pt x="12323" y="16587"/>
                  </a:moveTo>
                  <a:lnTo>
                    <a:pt x="12587" y="16810"/>
                  </a:lnTo>
                  <a:lnTo>
                    <a:pt x="12668" y="17277"/>
                  </a:lnTo>
                  <a:lnTo>
                    <a:pt x="13115" y="19713"/>
                  </a:lnTo>
                  <a:lnTo>
                    <a:pt x="13541" y="22170"/>
                  </a:lnTo>
                  <a:lnTo>
                    <a:pt x="13947" y="24667"/>
                  </a:lnTo>
                  <a:lnTo>
                    <a:pt x="14394" y="27144"/>
                  </a:lnTo>
                  <a:lnTo>
                    <a:pt x="14780" y="29356"/>
                  </a:lnTo>
                  <a:lnTo>
                    <a:pt x="15186" y="31590"/>
                  </a:lnTo>
                  <a:lnTo>
                    <a:pt x="15531" y="33620"/>
                  </a:lnTo>
                  <a:lnTo>
                    <a:pt x="15896" y="35670"/>
                  </a:lnTo>
                  <a:lnTo>
                    <a:pt x="15957" y="35975"/>
                  </a:lnTo>
                  <a:lnTo>
                    <a:pt x="16018" y="36604"/>
                  </a:lnTo>
                  <a:lnTo>
                    <a:pt x="16018" y="36929"/>
                  </a:lnTo>
                  <a:lnTo>
                    <a:pt x="16018" y="37091"/>
                  </a:lnTo>
                  <a:lnTo>
                    <a:pt x="16079" y="37254"/>
                  </a:lnTo>
                  <a:lnTo>
                    <a:pt x="16221" y="37619"/>
                  </a:lnTo>
                  <a:lnTo>
                    <a:pt x="16384" y="38390"/>
                  </a:lnTo>
                  <a:lnTo>
                    <a:pt x="16445" y="38776"/>
                  </a:lnTo>
                  <a:lnTo>
                    <a:pt x="16729" y="40380"/>
                  </a:lnTo>
                  <a:lnTo>
                    <a:pt x="17013" y="41984"/>
                  </a:lnTo>
                  <a:lnTo>
                    <a:pt x="17033" y="42106"/>
                  </a:lnTo>
                  <a:lnTo>
                    <a:pt x="17033" y="42248"/>
                  </a:lnTo>
                  <a:lnTo>
                    <a:pt x="17054" y="42329"/>
                  </a:lnTo>
                  <a:lnTo>
                    <a:pt x="16972" y="42451"/>
                  </a:lnTo>
                  <a:lnTo>
                    <a:pt x="16891" y="42491"/>
                  </a:lnTo>
                  <a:lnTo>
                    <a:pt x="16099" y="42674"/>
                  </a:lnTo>
                  <a:lnTo>
                    <a:pt x="15328" y="42836"/>
                  </a:lnTo>
                  <a:lnTo>
                    <a:pt x="15247" y="42836"/>
                  </a:lnTo>
                  <a:lnTo>
                    <a:pt x="15125" y="42755"/>
                  </a:lnTo>
                  <a:lnTo>
                    <a:pt x="15105" y="42674"/>
                  </a:lnTo>
                  <a:lnTo>
                    <a:pt x="14983" y="42045"/>
                  </a:lnTo>
                  <a:lnTo>
                    <a:pt x="14881" y="41415"/>
                  </a:lnTo>
                  <a:lnTo>
                    <a:pt x="14557" y="39629"/>
                  </a:lnTo>
                  <a:lnTo>
                    <a:pt x="14252" y="37842"/>
                  </a:lnTo>
                  <a:lnTo>
                    <a:pt x="13907" y="35772"/>
                  </a:lnTo>
                  <a:lnTo>
                    <a:pt x="13562" y="33701"/>
                  </a:lnTo>
                  <a:lnTo>
                    <a:pt x="13278" y="32158"/>
                  </a:lnTo>
                  <a:lnTo>
                    <a:pt x="13014" y="30615"/>
                  </a:lnTo>
                  <a:lnTo>
                    <a:pt x="12648" y="28504"/>
                  </a:lnTo>
                  <a:lnTo>
                    <a:pt x="12283" y="26413"/>
                  </a:lnTo>
                  <a:lnTo>
                    <a:pt x="12019" y="24910"/>
                  </a:lnTo>
                  <a:lnTo>
                    <a:pt x="11755" y="23408"/>
                  </a:lnTo>
                  <a:lnTo>
                    <a:pt x="11390" y="21236"/>
                  </a:lnTo>
                  <a:lnTo>
                    <a:pt x="11024" y="19084"/>
                  </a:lnTo>
                  <a:lnTo>
                    <a:pt x="10862" y="18231"/>
                  </a:lnTo>
                  <a:lnTo>
                    <a:pt x="10720" y="17379"/>
                  </a:lnTo>
                  <a:lnTo>
                    <a:pt x="10659" y="17155"/>
                  </a:lnTo>
                  <a:lnTo>
                    <a:pt x="10638" y="16952"/>
                  </a:lnTo>
                  <a:lnTo>
                    <a:pt x="10638" y="16790"/>
                  </a:lnTo>
                  <a:lnTo>
                    <a:pt x="10760" y="16648"/>
                  </a:lnTo>
                  <a:lnTo>
                    <a:pt x="10923" y="16627"/>
                  </a:lnTo>
                  <a:lnTo>
                    <a:pt x="11633" y="16627"/>
                  </a:lnTo>
                  <a:lnTo>
                    <a:pt x="11877" y="16607"/>
                  </a:lnTo>
                  <a:lnTo>
                    <a:pt x="12323" y="16587"/>
                  </a:lnTo>
                  <a:close/>
                  <a:moveTo>
                    <a:pt x="10009" y="16627"/>
                  </a:moveTo>
                  <a:lnTo>
                    <a:pt x="10151" y="16668"/>
                  </a:lnTo>
                  <a:lnTo>
                    <a:pt x="10232" y="16709"/>
                  </a:lnTo>
                  <a:lnTo>
                    <a:pt x="10253" y="16851"/>
                  </a:lnTo>
                  <a:lnTo>
                    <a:pt x="10212" y="16932"/>
                  </a:lnTo>
                  <a:lnTo>
                    <a:pt x="9908" y="18109"/>
                  </a:lnTo>
                  <a:lnTo>
                    <a:pt x="9583" y="19267"/>
                  </a:lnTo>
                  <a:lnTo>
                    <a:pt x="7938" y="25337"/>
                  </a:lnTo>
                  <a:lnTo>
                    <a:pt x="6274" y="31386"/>
                  </a:lnTo>
                  <a:lnTo>
                    <a:pt x="4853" y="36604"/>
                  </a:lnTo>
                  <a:lnTo>
                    <a:pt x="3431" y="41821"/>
                  </a:lnTo>
                  <a:lnTo>
                    <a:pt x="3310" y="42268"/>
                  </a:lnTo>
                  <a:lnTo>
                    <a:pt x="3208" y="42694"/>
                  </a:lnTo>
                  <a:lnTo>
                    <a:pt x="3168" y="42816"/>
                  </a:lnTo>
                  <a:lnTo>
                    <a:pt x="3005" y="42918"/>
                  </a:lnTo>
                  <a:lnTo>
                    <a:pt x="2883" y="42918"/>
                  </a:lnTo>
                  <a:lnTo>
                    <a:pt x="2802" y="42897"/>
                  </a:lnTo>
                  <a:lnTo>
                    <a:pt x="2741" y="42877"/>
                  </a:lnTo>
                  <a:lnTo>
                    <a:pt x="2619" y="42857"/>
                  </a:lnTo>
                  <a:lnTo>
                    <a:pt x="2518" y="42694"/>
                  </a:lnTo>
                  <a:lnTo>
                    <a:pt x="2538" y="42573"/>
                  </a:lnTo>
                  <a:lnTo>
                    <a:pt x="2721" y="41923"/>
                  </a:lnTo>
                  <a:lnTo>
                    <a:pt x="2883" y="41273"/>
                  </a:lnTo>
                  <a:lnTo>
                    <a:pt x="6192" y="29438"/>
                  </a:lnTo>
                  <a:lnTo>
                    <a:pt x="7898" y="23307"/>
                  </a:lnTo>
                  <a:lnTo>
                    <a:pt x="9603" y="17155"/>
                  </a:lnTo>
                  <a:lnTo>
                    <a:pt x="9664" y="16973"/>
                  </a:lnTo>
                  <a:lnTo>
                    <a:pt x="9725" y="16790"/>
                  </a:lnTo>
                  <a:lnTo>
                    <a:pt x="9765" y="16709"/>
                  </a:lnTo>
                  <a:lnTo>
                    <a:pt x="9847" y="16668"/>
                  </a:lnTo>
                  <a:lnTo>
                    <a:pt x="10009" y="16627"/>
                  </a:lnTo>
                  <a:close/>
                  <a:moveTo>
                    <a:pt x="670" y="42654"/>
                  </a:moveTo>
                  <a:lnTo>
                    <a:pt x="1016" y="42715"/>
                  </a:lnTo>
                  <a:lnTo>
                    <a:pt x="1320" y="42796"/>
                  </a:lnTo>
                  <a:lnTo>
                    <a:pt x="1889" y="42918"/>
                  </a:lnTo>
                  <a:lnTo>
                    <a:pt x="2437" y="43060"/>
                  </a:lnTo>
                  <a:lnTo>
                    <a:pt x="2518" y="43080"/>
                  </a:lnTo>
                  <a:lnTo>
                    <a:pt x="2599" y="43202"/>
                  </a:lnTo>
                  <a:lnTo>
                    <a:pt x="2599" y="43283"/>
                  </a:lnTo>
                  <a:lnTo>
                    <a:pt x="2498" y="43709"/>
                  </a:lnTo>
                  <a:lnTo>
                    <a:pt x="2376" y="44136"/>
                  </a:lnTo>
                  <a:lnTo>
                    <a:pt x="2335" y="44237"/>
                  </a:lnTo>
                  <a:lnTo>
                    <a:pt x="2173" y="44339"/>
                  </a:lnTo>
                  <a:lnTo>
                    <a:pt x="2010" y="44318"/>
                  </a:lnTo>
                  <a:lnTo>
                    <a:pt x="1280" y="44176"/>
                  </a:lnTo>
                  <a:lnTo>
                    <a:pt x="488" y="43994"/>
                  </a:lnTo>
                  <a:lnTo>
                    <a:pt x="386" y="43973"/>
                  </a:lnTo>
                  <a:lnTo>
                    <a:pt x="285" y="43811"/>
                  </a:lnTo>
                  <a:lnTo>
                    <a:pt x="285" y="43709"/>
                  </a:lnTo>
                  <a:lnTo>
                    <a:pt x="305" y="43547"/>
                  </a:lnTo>
                  <a:lnTo>
                    <a:pt x="346" y="43405"/>
                  </a:lnTo>
                  <a:lnTo>
                    <a:pt x="488" y="42857"/>
                  </a:lnTo>
                  <a:lnTo>
                    <a:pt x="670" y="42654"/>
                  </a:lnTo>
                  <a:close/>
                  <a:moveTo>
                    <a:pt x="16648" y="42776"/>
                  </a:moveTo>
                  <a:lnTo>
                    <a:pt x="16708" y="42796"/>
                  </a:lnTo>
                  <a:lnTo>
                    <a:pt x="16790" y="42796"/>
                  </a:lnTo>
                  <a:lnTo>
                    <a:pt x="16851" y="42836"/>
                  </a:lnTo>
                  <a:lnTo>
                    <a:pt x="16911" y="43506"/>
                  </a:lnTo>
                  <a:lnTo>
                    <a:pt x="17033" y="44927"/>
                  </a:lnTo>
                  <a:lnTo>
                    <a:pt x="16993" y="45699"/>
                  </a:lnTo>
                  <a:lnTo>
                    <a:pt x="16688" y="44765"/>
                  </a:lnTo>
                  <a:lnTo>
                    <a:pt x="16505" y="43933"/>
                  </a:lnTo>
                  <a:lnTo>
                    <a:pt x="16404" y="43527"/>
                  </a:lnTo>
                  <a:lnTo>
                    <a:pt x="16323" y="43121"/>
                  </a:lnTo>
                  <a:lnTo>
                    <a:pt x="16302" y="42979"/>
                  </a:lnTo>
                  <a:lnTo>
                    <a:pt x="16424" y="42816"/>
                  </a:lnTo>
                  <a:lnTo>
                    <a:pt x="16587" y="42796"/>
                  </a:lnTo>
                  <a:lnTo>
                    <a:pt x="16648" y="42776"/>
                  </a:lnTo>
                  <a:close/>
                  <a:moveTo>
                    <a:pt x="1219" y="44359"/>
                  </a:moveTo>
                  <a:lnTo>
                    <a:pt x="1361" y="44420"/>
                  </a:lnTo>
                  <a:lnTo>
                    <a:pt x="1401" y="44481"/>
                  </a:lnTo>
                  <a:lnTo>
                    <a:pt x="1422" y="44521"/>
                  </a:lnTo>
                  <a:lnTo>
                    <a:pt x="1280" y="44867"/>
                  </a:lnTo>
                  <a:lnTo>
                    <a:pt x="955" y="45516"/>
                  </a:lnTo>
                  <a:lnTo>
                    <a:pt x="691" y="45800"/>
                  </a:lnTo>
                  <a:lnTo>
                    <a:pt x="813" y="45171"/>
                  </a:lnTo>
                  <a:lnTo>
                    <a:pt x="955" y="44521"/>
                  </a:lnTo>
                  <a:lnTo>
                    <a:pt x="995" y="44400"/>
                  </a:lnTo>
                  <a:lnTo>
                    <a:pt x="1219" y="44359"/>
                  </a:lnTo>
                  <a:close/>
                  <a:moveTo>
                    <a:pt x="11186" y="1"/>
                  </a:moveTo>
                  <a:lnTo>
                    <a:pt x="10638" y="204"/>
                  </a:lnTo>
                  <a:lnTo>
                    <a:pt x="10456" y="427"/>
                  </a:lnTo>
                  <a:lnTo>
                    <a:pt x="10293" y="630"/>
                  </a:lnTo>
                  <a:lnTo>
                    <a:pt x="10232" y="874"/>
                  </a:lnTo>
                  <a:lnTo>
                    <a:pt x="10151" y="1219"/>
                  </a:lnTo>
                  <a:lnTo>
                    <a:pt x="10090" y="1564"/>
                  </a:lnTo>
                  <a:lnTo>
                    <a:pt x="9887" y="3493"/>
                  </a:lnTo>
                  <a:lnTo>
                    <a:pt x="9705" y="5441"/>
                  </a:lnTo>
                  <a:lnTo>
                    <a:pt x="9684" y="5604"/>
                  </a:lnTo>
                  <a:lnTo>
                    <a:pt x="9522" y="5827"/>
                  </a:lnTo>
                  <a:lnTo>
                    <a:pt x="9359" y="5868"/>
                  </a:lnTo>
                  <a:lnTo>
                    <a:pt x="9116" y="5929"/>
                  </a:lnTo>
                  <a:lnTo>
                    <a:pt x="8872" y="6274"/>
                  </a:lnTo>
                  <a:lnTo>
                    <a:pt x="8832" y="6497"/>
                  </a:lnTo>
                  <a:lnTo>
                    <a:pt x="8710" y="7248"/>
                  </a:lnTo>
                  <a:lnTo>
                    <a:pt x="8568" y="7999"/>
                  </a:lnTo>
                  <a:lnTo>
                    <a:pt x="8283" y="9786"/>
                  </a:lnTo>
                  <a:lnTo>
                    <a:pt x="7979" y="11593"/>
                  </a:lnTo>
                  <a:lnTo>
                    <a:pt x="7553" y="13927"/>
                  </a:lnTo>
                  <a:lnTo>
                    <a:pt x="7065" y="16262"/>
                  </a:lnTo>
                  <a:lnTo>
                    <a:pt x="7045" y="16384"/>
                  </a:lnTo>
                  <a:lnTo>
                    <a:pt x="7086" y="16567"/>
                  </a:lnTo>
                  <a:lnTo>
                    <a:pt x="7187" y="16648"/>
                  </a:lnTo>
                  <a:lnTo>
                    <a:pt x="7248" y="16709"/>
                  </a:lnTo>
                  <a:lnTo>
                    <a:pt x="7248" y="16851"/>
                  </a:lnTo>
                  <a:lnTo>
                    <a:pt x="7228" y="16932"/>
                  </a:lnTo>
                  <a:lnTo>
                    <a:pt x="7106" y="17399"/>
                  </a:lnTo>
                  <a:lnTo>
                    <a:pt x="6984" y="17866"/>
                  </a:lnTo>
                  <a:lnTo>
                    <a:pt x="3168" y="31285"/>
                  </a:lnTo>
                  <a:lnTo>
                    <a:pt x="2619" y="33234"/>
                  </a:lnTo>
                  <a:lnTo>
                    <a:pt x="2051" y="35203"/>
                  </a:lnTo>
                  <a:lnTo>
                    <a:pt x="2010" y="35406"/>
                  </a:lnTo>
                  <a:lnTo>
                    <a:pt x="1848" y="35528"/>
                  </a:lnTo>
                  <a:lnTo>
                    <a:pt x="1604" y="35528"/>
                  </a:lnTo>
                  <a:lnTo>
                    <a:pt x="1462" y="35548"/>
                  </a:lnTo>
                  <a:lnTo>
                    <a:pt x="1219" y="35670"/>
                  </a:lnTo>
                  <a:lnTo>
                    <a:pt x="1117" y="35792"/>
                  </a:lnTo>
                  <a:lnTo>
                    <a:pt x="995" y="35975"/>
                  </a:lnTo>
                  <a:lnTo>
                    <a:pt x="934" y="36178"/>
                  </a:lnTo>
                  <a:lnTo>
                    <a:pt x="670" y="37071"/>
                  </a:lnTo>
                  <a:lnTo>
                    <a:pt x="447" y="37964"/>
                  </a:lnTo>
                  <a:lnTo>
                    <a:pt x="407" y="38208"/>
                  </a:lnTo>
                  <a:lnTo>
                    <a:pt x="386" y="38472"/>
                  </a:lnTo>
                  <a:lnTo>
                    <a:pt x="386" y="38593"/>
                  </a:lnTo>
                  <a:lnTo>
                    <a:pt x="508" y="38817"/>
                  </a:lnTo>
                  <a:lnTo>
                    <a:pt x="610" y="38898"/>
                  </a:lnTo>
                  <a:lnTo>
                    <a:pt x="833" y="38999"/>
                  </a:lnTo>
                  <a:lnTo>
                    <a:pt x="914" y="39304"/>
                  </a:lnTo>
                  <a:lnTo>
                    <a:pt x="833" y="39507"/>
                  </a:lnTo>
                  <a:lnTo>
                    <a:pt x="772" y="39710"/>
                  </a:lnTo>
                  <a:lnTo>
                    <a:pt x="711" y="39933"/>
                  </a:lnTo>
                  <a:lnTo>
                    <a:pt x="143" y="42004"/>
                  </a:lnTo>
                  <a:lnTo>
                    <a:pt x="102" y="42126"/>
                  </a:lnTo>
                  <a:lnTo>
                    <a:pt x="61" y="42329"/>
                  </a:lnTo>
                  <a:lnTo>
                    <a:pt x="143" y="42430"/>
                  </a:lnTo>
                  <a:lnTo>
                    <a:pt x="224" y="42532"/>
                  </a:lnTo>
                  <a:lnTo>
                    <a:pt x="264" y="42816"/>
                  </a:lnTo>
                  <a:lnTo>
                    <a:pt x="224" y="42958"/>
                  </a:lnTo>
                  <a:lnTo>
                    <a:pt x="122" y="43324"/>
                  </a:lnTo>
                  <a:lnTo>
                    <a:pt x="41" y="43689"/>
                  </a:lnTo>
                  <a:lnTo>
                    <a:pt x="1" y="43851"/>
                  </a:lnTo>
                  <a:lnTo>
                    <a:pt x="143" y="44095"/>
                  </a:lnTo>
                  <a:lnTo>
                    <a:pt x="285" y="44136"/>
                  </a:lnTo>
                  <a:lnTo>
                    <a:pt x="407" y="44176"/>
                  </a:lnTo>
                  <a:lnTo>
                    <a:pt x="549" y="44197"/>
                  </a:lnTo>
                  <a:lnTo>
                    <a:pt x="630" y="44237"/>
                  </a:lnTo>
                  <a:lnTo>
                    <a:pt x="731" y="44400"/>
                  </a:lnTo>
                  <a:lnTo>
                    <a:pt x="711" y="44481"/>
                  </a:lnTo>
                  <a:lnTo>
                    <a:pt x="589" y="45171"/>
                  </a:lnTo>
                  <a:lnTo>
                    <a:pt x="447" y="45861"/>
                  </a:lnTo>
                  <a:lnTo>
                    <a:pt x="386" y="46247"/>
                  </a:lnTo>
                  <a:lnTo>
                    <a:pt x="386" y="46633"/>
                  </a:lnTo>
                  <a:lnTo>
                    <a:pt x="427" y="46694"/>
                  </a:lnTo>
                  <a:lnTo>
                    <a:pt x="549" y="46694"/>
                  </a:lnTo>
                  <a:lnTo>
                    <a:pt x="589" y="46673"/>
                  </a:lnTo>
                  <a:lnTo>
                    <a:pt x="813" y="46349"/>
                  </a:lnTo>
                  <a:lnTo>
                    <a:pt x="955" y="46003"/>
                  </a:lnTo>
                  <a:lnTo>
                    <a:pt x="1259" y="45374"/>
                  </a:lnTo>
                  <a:lnTo>
                    <a:pt x="1564" y="44745"/>
                  </a:lnTo>
                  <a:lnTo>
                    <a:pt x="1604" y="44643"/>
                  </a:lnTo>
                  <a:lnTo>
                    <a:pt x="1807" y="44521"/>
                  </a:lnTo>
                  <a:lnTo>
                    <a:pt x="1909" y="44542"/>
                  </a:lnTo>
                  <a:lnTo>
                    <a:pt x="2010" y="44542"/>
                  </a:lnTo>
                  <a:lnTo>
                    <a:pt x="2112" y="44562"/>
                  </a:lnTo>
                  <a:lnTo>
                    <a:pt x="2274" y="44562"/>
                  </a:lnTo>
                  <a:lnTo>
                    <a:pt x="2477" y="44420"/>
                  </a:lnTo>
                  <a:lnTo>
                    <a:pt x="2538" y="44278"/>
                  </a:lnTo>
                  <a:lnTo>
                    <a:pt x="2680" y="43851"/>
                  </a:lnTo>
                  <a:lnTo>
                    <a:pt x="2782" y="43405"/>
                  </a:lnTo>
                  <a:lnTo>
                    <a:pt x="2822" y="43324"/>
                  </a:lnTo>
                  <a:lnTo>
                    <a:pt x="2944" y="43182"/>
                  </a:lnTo>
                  <a:lnTo>
                    <a:pt x="3046" y="43161"/>
                  </a:lnTo>
                  <a:lnTo>
                    <a:pt x="3188" y="43141"/>
                  </a:lnTo>
                  <a:lnTo>
                    <a:pt x="3330" y="42958"/>
                  </a:lnTo>
                  <a:lnTo>
                    <a:pt x="3371" y="42836"/>
                  </a:lnTo>
                  <a:lnTo>
                    <a:pt x="3553" y="42187"/>
                  </a:lnTo>
                  <a:lnTo>
                    <a:pt x="3716" y="41537"/>
                  </a:lnTo>
                  <a:lnTo>
                    <a:pt x="6578" y="31102"/>
                  </a:lnTo>
                  <a:lnTo>
                    <a:pt x="7593" y="27306"/>
                  </a:lnTo>
                  <a:lnTo>
                    <a:pt x="8629" y="23530"/>
                  </a:lnTo>
                  <a:lnTo>
                    <a:pt x="9441" y="20525"/>
                  </a:lnTo>
                  <a:lnTo>
                    <a:pt x="10273" y="17521"/>
                  </a:lnTo>
                  <a:lnTo>
                    <a:pt x="10293" y="17439"/>
                  </a:lnTo>
                  <a:lnTo>
                    <a:pt x="10374" y="17318"/>
                  </a:lnTo>
                  <a:lnTo>
                    <a:pt x="10456" y="17297"/>
                  </a:lnTo>
                  <a:lnTo>
                    <a:pt x="10557" y="17663"/>
                  </a:lnTo>
                  <a:lnTo>
                    <a:pt x="10618" y="18028"/>
                  </a:lnTo>
                  <a:lnTo>
                    <a:pt x="11085" y="20789"/>
                  </a:lnTo>
                  <a:lnTo>
                    <a:pt x="11572" y="23550"/>
                  </a:lnTo>
                  <a:lnTo>
                    <a:pt x="11938" y="25722"/>
                  </a:lnTo>
                  <a:lnTo>
                    <a:pt x="12323" y="27895"/>
                  </a:lnTo>
                  <a:lnTo>
                    <a:pt x="12587" y="29438"/>
                  </a:lnTo>
                  <a:lnTo>
                    <a:pt x="12851" y="30960"/>
                  </a:lnTo>
                  <a:lnTo>
                    <a:pt x="13602" y="35244"/>
                  </a:lnTo>
                  <a:lnTo>
                    <a:pt x="13887" y="36766"/>
                  </a:lnTo>
                  <a:lnTo>
                    <a:pt x="14130" y="38309"/>
                  </a:lnTo>
                  <a:lnTo>
                    <a:pt x="14739" y="41760"/>
                  </a:lnTo>
                  <a:lnTo>
                    <a:pt x="14820" y="42268"/>
                  </a:lnTo>
                  <a:lnTo>
                    <a:pt x="14922" y="42776"/>
                  </a:lnTo>
                  <a:lnTo>
                    <a:pt x="14942" y="42918"/>
                  </a:lnTo>
                  <a:lnTo>
                    <a:pt x="15125" y="43039"/>
                  </a:lnTo>
                  <a:lnTo>
                    <a:pt x="15267" y="43039"/>
                  </a:lnTo>
                  <a:lnTo>
                    <a:pt x="15551" y="42999"/>
                  </a:lnTo>
                  <a:lnTo>
                    <a:pt x="15835" y="42938"/>
                  </a:lnTo>
                  <a:lnTo>
                    <a:pt x="15937" y="42918"/>
                  </a:lnTo>
                  <a:lnTo>
                    <a:pt x="16099" y="43019"/>
                  </a:lnTo>
                  <a:lnTo>
                    <a:pt x="16120" y="43121"/>
                  </a:lnTo>
                  <a:lnTo>
                    <a:pt x="16323" y="43953"/>
                  </a:lnTo>
                  <a:lnTo>
                    <a:pt x="16526" y="44806"/>
                  </a:lnTo>
                  <a:lnTo>
                    <a:pt x="16749" y="45679"/>
                  </a:lnTo>
                  <a:lnTo>
                    <a:pt x="16993" y="46572"/>
                  </a:lnTo>
                  <a:lnTo>
                    <a:pt x="17054" y="46755"/>
                  </a:lnTo>
                  <a:lnTo>
                    <a:pt x="17155" y="46917"/>
                  </a:lnTo>
                  <a:lnTo>
                    <a:pt x="17196" y="46958"/>
                  </a:lnTo>
                  <a:lnTo>
                    <a:pt x="17257" y="46958"/>
                  </a:lnTo>
                  <a:lnTo>
                    <a:pt x="17317" y="46937"/>
                  </a:lnTo>
                  <a:lnTo>
                    <a:pt x="17338" y="46897"/>
                  </a:lnTo>
                  <a:lnTo>
                    <a:pt x="17358" y="46734"/>
                  </a:lnTo>
                  <a:lnTo>
                    <a:pt x="17358" y="46592"/>
                  </a:lnTo>
                  <a:lnTo>
                    <a:pt x="17236" y="44907"/>
                  </a:lnTo>
                  <a:lnTo>
                    <a:pt x="17114" y="43222"/>
                  </a:lnTo>
                  <a:lnTo>
                    <a:pt x="17094" y="43019"/>
                  </a:lnTo>
                  <a:lnTo>
                    <a:pt x="17094" y="42836"/>
                  </a:lnTo>
                  <a:lnTo>
                    <a:pt x="17114" y="42715"/>
                  </a:lnTo>
                  <a:lnTo>
                    <a:pt x="17236" y="42654"/>
                  </a:lnTo>
                  <a:lnTo>
                    <a:pt x="17581" y="42552"/>
                  </a:lnTo>
                  <a:lnTo>
                    <a:pt x="17906" y="42471"/>
                  </a:lnTo>
                  <a:lnTo>
                    <a:pt x="18048" y="42410"/>
                  </a:lnTo>
                  <a:lnTo>
                    <a:pt x="18150" y="42248"/>
                  </a:lnTo>
                  <a:lnTo>
                    <a:pt x="18150" y="42085"/>
                  </a:lnTo>
                  <a:lnTo>
                    <a:pt x="18150" y="41984"/>
                  </a:lnTo>
                  <a:lnTo>
                    <a:pt x="18130" y="41903"/>
                  </a:lnTo>
                  <a:lnTo>
                    <a:pt x="17845" y="40461"/>
                  </a:lnTo>
                  <a:lnTo>
                    <a:pt x="17581" y="39020"/>
                  </a:lnTo>
                  <a:lnTo>
                    <a:pt x="17500" y="38614"/>
                  </a:lnTo>
                  <a:lnTo>
                    <a:pt x="17460" y="38208"/>
                  </a:lnTo>
                  <a:lnTo>
                    <a:pt x="17703" y="38066"/>
                  </a:lnTo>
                  <a:lnTo>
                    <a:pt x="17825" y="38005"/>
                  </a:lnTo>
                  <a:lnTo>
                    <a:pt x="17927" y="37944"/>
                  </a:lnTo>
                  <a:lnTo>
                    <a:pt x="18150" y="37781"/>
                  </a:lnTo>
                  <a:lnTo>
                    <a:pt x="18414" y="37355"/>
                  </a:lnTo>
                  <a:lnTo>
                    <a:pt x="18475" y="36848"/>
                  </a:lnTo>
                  <a:lnTo>
                    <a:pt x="18353" y="36360"/>
                  </a:lnTo>
                  <a:lnTo>
                    <a:pt x="18211" y="36157"/>
                  </a:lnTo>
                  <a:lnTo>
                    <a:pt x="18028" y="35954"/>
                  </a:lnTo>
                  <a:lnTo>
                    <a:pt x="17581" y="35731"/>
                  </a:lnTo>
                  <a:lnTo>
                    <a:pt x="17317" y="35690"/>
                  </a:lnTo>
                  <a:lnTo>
                    <a:pt x="17094" y="35650"/>
                  </a:lnTo>
                  <a:lnTo>
                    <a:pt x="16932" y="35508"/>
                  </a:lnTo>
                  <a:lnTo>
                    <a:pt x="16891" y="35264"/>
                  </a:lnTo>
                  <a:lnTo>
                    <a:pt x="16607" y="33741"/>
                  </a:lnTo>
                  <a:lnTo>
                    <a:pt x="16323" y="32199"/>
                  </a:lnTo>
                  <a:lnTo>
                    <a:pt x="16099" y="30980"/>
                  </a:lnTo>
                  <a:lnTo>
                    <a:pt x="15876" y="29762"/>
                  </a:lnTo>
                  <a:lnTo>
                    <a:pt x="15511" y="27793"/>
                  </a:lnTo>
                  <a:lnTo>
                    <a:pt x="15145" y="25804"/>
                  </a:lnTo>
                  <a:lnTo>
                    <a:pt x="14881" y="24342"/>
                  </a:lnTo>
                  <a:lnTo>
                    <a:pt x="14597" y="22860"/>
                  </a:lnTo>
                  <a:lnTo>
                    <a:pt x="14232" y="20870"/>
                  </a:lnTo>
                  <a:lnTo>
                    <a:pt x="13866" y="18861"/>
                  </a:lnTo>
                  <a:lnTo>
                    <a:pt x="13684" y="17846"/>
                  </a:lnTo>
                  <a:lnTo>
                    <a:pt x="13501" y="16851"/>
                  </a:lnTo>
                  <a:lnTo>
                    <a:pt x="13501" y="16749"/>
                  </a:lnTo>
                  <a:lnTo>
                    <a:pt x="13562" y="16607"/>
                  </a:lnTo>
                  <a:lnTo>
                    <a:pt x="13704" y="16587"/>
                  </a:lnTo>
                  <a:lnTo>
                    <a:pt x="13826" y="16567"/>
                  </a:lnTo>
                  <a:lnTo>
                    <a:pt x="13927" y="16404"/>
                  </a:lnTo>
                  <a:lnTo>
                    <a:pt x="13927" y="16303"/>
                  </a:lnTo>
                  <a:lnTo>
                    <a:pt x="13907" y="16201"/>
                  </a:lnTo>
                  <a:lnTo>
                    <a:pt x="13907" y="16100"/>
                  </a:lnTo>
                  <a:lnTo>
                    <a:pt x="13765" y="14191"/>
                  </a:lnTo>
                  <a:lnTo>
                    <a:pt x="13602" y="12303"/>
                  </a:lnTo>
                  <a:lnTo>
                    <a:pt x="13298" y="9481"/>
                  </a:lnTo>
                  <a:lnTo>
                    <a:pt x="13034" y="6639"/>
                  </a:lnTo>
                  <a:lnTo>
                    <a:pt x="12993" y="6274"/>
                  </a:lnTo>
                  <a:lnTo>
                    <a:pt x="12770" y="5990"/>
                  </a:lnTo>
                  <a:lnTo>
                    <a:pt x="12405" y="5888"/>
                  </a:lnTo>
                  <a:lnTo>
                    <a:pt x="12364" y="5868"/>
                  </a:lnTo>
                  <a:lnTo>
                    <a:pt x="12323" y="5827"/>
                  </a:lnTo>
                  <a:lnTo>
                    <a:pt x="12303" y="5482"/>
                  </a:lnTo>
                  <a:lnTo>
                    <a:pt x="12242" y="5096"/>
                  </a:lnTo>
                  <a:lnTo>
                    <a:pt x="12262" y="3675"/>
                  </a:lnTo>
                  <a:lnTo>
                    <a:pt x="12242" y="2234"/>
                  </a:lnTo>
                  <a:lnTo>
                    <a:pt x="12202" y="1523"/>
                  </a:lnTo>
                  <a:lnTo>
                    <a:pt x="12120" y="833"/>
                  </a:lnTo>
                  <a:lnTo>
                    <a:pt x="12080" y="569"/>
                  </a:lnTo>
                  <a:lnTo>
                    <a:pt x="11735" y="143"/>
                  </a:lnTo>
                  <a:lnTo>
                    <a:pt x="11471" y="62"/>
                  </a:lnTo>
                  <a:lnTo>
                    <a:pt x="1118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8" name="Google Shape;2518;p32"/>
            <p:cNvSpPr/>
            <p:nvPr/>
          </p:nvSpPr>
          <p:spPr>
            <a:xfrm>
              <a:off x="5424200" y="1958650"/>
              <a:ext cx="45175" cy="44675"/>
            </a:xfrm>
            <a:custGeom>
              <a:avLst/>
              <a:gdLst/>
              <a:ahLst/>
              <a:cxnLst/>
              <a:rect l="l" t="t" r="r" b="b"/>
              <a:pathLst>
                <a:path w="1807" h="1787" extrusionOk="0">
                  <a:moveTo>
                    <a:pt x="914" y="203"/>
                  </a:moveTo>
                  <a:lnTo>
                    <a:pt x="1178" y="264"/>
                  </a:lnTo>
                  <a:lnTo>
                    <a:pt x="1543" y="650"/>
                  </a:lnTo>
                  <a:lnTo>
                    <a:pt x="1584" y="914"/>
                  </a:lnTo>
                  <a:lnTo>
                    <a:pt x="1543" y="1178"/>
                  </a:lnTo>
                  <a:lnTo>
                    <a:pt x="1198" y="1523"/>
                  </a:lnTo>
                  <a:lnTo>
                    <a:pt x="954" y="1564"/>
                  </a:lnTo>
                  <a:lnTo>
                    <a:pt x="792" y="1564"/>
                  </a:lnTo>
                  <a:lnTo>
                    <a:pt x="528" y="1462"/>
                  </a:lnTo>
                  <a:lnTo>
                    <a:pt x="345" y="1259"/>
                  </a:lnTo>
                  <a:lnTo>
                    <a:pt x="223" y="1015"/>
                  </a:lnTo>
                  <a:lnTo>
                    <a:pt x="203" y="873"/>
                  </a:lnTo>
                  <a:lnTo>
                    <a:pt x="223" y="731"/>
                  </a:lnTo>
                  <a:lnTo>
                    <a:pt x="325" y="488"/>
                  </a:lnTo>
                  <a:lnTo>
                    <a:pt x="528" y="305"/>
                  </a:lnTo>
                  <a:lnTo>
                    <a:pt x="771" y="203"/>
                  </a:lnTo>
                  <a:close/>
                  <a:moveTo>
                    <a:pt x="893" y="0"/>
                  </a:moveTo>
                  <a:lnTo>
                    <a:pt x="711" y="21"/>
                  </a:lnTo>
                  <a:lnTo>
                    <a:pt x="406" y="122"/>
                  </a:lnTo>
                  <a:lnTo>
                    <a:pt x="162" y="346"/>
                  </a:lnTo>
                  <a:lnTo>
                    <a:pt x="20" y="650"/>
                  </a:lnTo>
                  <a:lnTo>
                    <a:pt x="0" y="833"/>
                  </a:lnTo>
                  <a:lnTo>
                    <a:pt x="0" y="1015"/>
                  </a:lnTo>
                  <a:lnTo>
                    <a:pt x="142" y="1361"/>
                  </a:lnTo>
                  <a:lnTo>
                    <a:pt x="386" y="1625"/>
                  </a:lnTo>
                  <a:lnTo>
                    <a:pt x="711" y="1767"/>
                  </a:lnTo>
                  <a:lnTo>
                    <a:pt x="914" y="1787"/>
                  </a:lnTo>
                  <a:lnTo>
                    <a:pt x="1076" y="1767"/>
                  </a:lnTo>
                  <a:lnTo>
                    <a:pt x="1381" y="1645"/>
                  </a:lnTo>
                  <a:lnTo>
                    <a:pt x="1624" y="1421"/>
                  </a:lnTo>
                  <a:lnTo>
                    <a:pt x="1766" y="1137"/>
                  </a:lnTo>
                  <a:lnTo>
                    <a:pt x="1807" y="955"/>
                  </a:lnTo>
                  <a:lnTo>
                    <a:pt x="1787" y="772"/>
                  </a:lnTo>
                  <a:lnTo>
                    <a:pt x="1665" y="427"/>
                  </a:lnTo>
                  <a:lnTo>
                    <a:pt x="1401" y="183"/>
                  </a:lnTo>
                  <a:lnTo>
                    <a:pt x="1076" y="21"/>
                  </a:lnTo>
                  <a:lnTo>
                    <a:pt x="8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9" name="Google Shape;2519;p32"/>
            <p:cNvSpPr/>
            <p:nvPr/>
          </p:nvSpPr>
          <p:spPr>
            <a:xfrm>
              <a:off x="5490175" y="1959675"/>
              <a:ext cx="42150" cy="42650"/>
            </a:xfrm>
            <a:custGeom>
              <a:avLst/>
              <a:gdLst/>
              <a:ahLst/>
              <a:cxnLst/>
              <a:rect l="l" t="t" r="r" b="b"/>
              <a:pathLst>
                <a:path w="1686" h="1706" extrusionOk="0">
                  <a:moveTo>
                    <a:pt x="711" y="162"/>
                  </a:moveTo>
                  <a:lnTo>
                    <a:pt x="1015" y="203"/>
                  </a:lnTo>
                  <a:lnTo>
                    <a:pt x="1137" y="284"/>
                  </a:lnTo>
                  <a:lnTo>
                    <a:pt x="1320" y="406"/>
                  </a:lnTo>
                  <a:lnTo>
                    <a:pt x="1482" y="771"/>
                  </a:lnTo>
                  <a:lnTo>
                    <a:pt x="1462" y="974"/>
                  </a:lnTo>
                  <a:lnTo>
                    <a:pt x="1401" y="1198"/>
                  </a:lnTo>
                  <a:lnTo>
                    <a:pt x="1076" y="1482"/>
                  </a:lnTo>
                  <a:lnTo>
                    <a:pt x="853" y="1523"/>
                  </a:lnTo>
                  <a:lnTo>
                    <a:pt x="711" y="1482"/>
                  </a:lnTo>
                  <a:lnTo>
                    <a:pt x="467" y="1340"/>
                  </a:lnTo>
                  <a:lnTo>
                    <a:pt x="284" y="1117"/>
                  </a:lnTo>
                  <a:lnTo>
                    <a:pt x="203" y="832"/>
                  </a:lnTo>
                  <a:lnTo>
                    <a:pt x="203" y="690"/>
                  </a:lnTo>
                  <a:lnTo>
                    <a:pt x="244" y="548"/>
                  </a:lnTo>
                  <a:lnTo>
                    <a:pt x="427" y="305"/>
                  </a:lnTo>
                  <a:lnTo>
                    <a:pt x="548" y="223"/>
                  </a:lnTo>
                  <a:lnTo>
                    <a:pt x="711" y="162"/>
                  </a:lnTo>
                  <a:close/>
                  <a:moveTo>
                    <a:pt x="772" y="0"/>
                  </a:moveTo>
                  <a:lnTo>
                    <a:pt x="609" y="20"/>
                  </a:lnTo>
                  <a:lnTo>
                    <a:pt x="325" y="142"/>
                  </a:lnTo>
                  <a:lnTo>
                    <a:pt x="122" y="386"/>
                  </a:lnTo>
                  <a:lnTo>
                    <a:pt x="20" y="670"/>
                  </a:lnTo>
                  <a:lnTo>
                    <a:pt x="0" y="832"/>
                  </a:lnTo>
                  <a:lnTo>
                    <a:pt x="20" y="1015"/>
                  </a:lnTo>
                  <a:lnTo>
                    <a:pt x="163" y="1340"/>
                  </a:lnTo>
                  <a:lnTo>
                    <a:pt x="406" y="1563"/>
                  </a:lnTo>
                  <a:lnTo>
                    <a:pt x="731" y="1685"/>
                  </a:lnTo>
                  <a:lnTo>
                    <a:pt x="914" y="1705"/>
                  </a:lnTo>
                  <a:lnTo>
                    <a:pt x="1076" y="1685"/>
                  </a:lnTo>
                  <a:lnTo>
                    <a:pt x="1360" y="1543"/>
                  </a:lnTo>
                  <a:lnTo>
                    <a:pt x="1584" y="1320"/>
                  </a:lnTo>
                  <a:lnTo>
                    <a:pt x="1685" y="1015"/>
                  </a:lnTo>
                  <a:lnTo>
                    <a:pt x="1685" y="853"/>
                  </a:lnTo>
                  <a:lnTo>
                    <a:pt x="1665" y="670"/>
                  </a:lnTo>
                  <a:lnTo>
                    <a:pt x="1523" y="365"/>
                  </a:lnTo>
                  <a:lnTo>
                    <a:pt x="1279" y="122"/>
                  </a:lnTo>
                  <a:lnTo>
                    <a:pt x="9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520" name="Google Shape;2520;p32"/>
          <p:cNvGrpSpPr/>
          <p:nvPr/>
        </p:nvGrpSpPr>
        <p:grpSpPr>
          <a:xfrm rot="-1695473">
            <a:off x="1164862" y="3589119"/>
            <a:ext cx="801451" cy="481018"/>
            <a:chOff x="1584225" y="3262500"/>
            <a:chExt cx="651175" cy="390825"/>
          </a:xfrm>
        </p:grpSpPr>
        <p:sp>
          <p:nvSpPr>
            <p:cNvPr id="2521" name="Google Shape;2521;p32"/>
            <p:cNvSpPr/>
            <p:nvPr/>
          </p:nvSpPr>
          <p:spPr>
            <a:xfrm>
              <a:off x="1584225" y="3262500"/>
              <a:ext cx="212675" cy="290850"/>
            </a:xfrm>
            <a:custGeom>
              <a:avLst/>
              <a:gdLst/>
              <a:ahLst/>
              <a:cxnLst/>
              <a:rect l="l" t="t" r="r" b="b"/>
              <a:pathLst>
                <a:path w="8507" h="11634" extrusionOk="0">
                  <a:moveTo>
                    <a:pt x="7146" y="325"/>
                  </a:moveTo>
                  <a:lnTo>
                    <a:pt x="7775" y="488"/>
                  </a:lnTo>
                  <a:lnTo>
                    <a:pt x="7816" y="488"/>
                  </a:lnTo>
                  <a:lnTo>
                    <a:pt x="7938" y="549"/>
                  </a:lnTo>
                  <a:lnTo>
                    <a:pt x="8039" y="569"/>
                  </a:lnTo>
                  <a:lnTo>
                    <a:pt x="8141" y="731"/>
                  </a:lnTo>
                  <a:lnTo>
                    <a:pt x="8161" y="833"/>
                  </a:lnTo>
                  <a:lnTo>
                    <a:pt x="8120" y="1097"/>
                  </a:lnTo>
                  <a:lnTo>
                    <a:pt x="8120" y="1340"/>
                  </a:lnTo>
                  <a:lnTo>
                    <a:pt x="7735" y="5604"/>
                  </a:lnTo>
                  <a:lnTo>
                    <a:pt x="7369" y="9867"/>
                  </a:lnTo>
                  <a:lnTo>
                    <a:pt x="7308" y="10476"/>
                  </a:lnTo>
                  <a:lnTo>
                    <a:pt x="7227" y="11065"/>
                  </a:lnTo>
                  <a:lnTo>
                    <a:pt x="7187" y="11227"/>
                  </a:lnTo>
                  <a:lnTo>
                    <a:pt x="7004" y="11369"/>
                  </a:lnTo>
                  <a:lnTo>
                    <a:pt x="6496" y="11369"/>
                  </a:lnTo>
                  <a:lnTo>
                    <a:pt x="6293" y="11146"/>
                  </a:lnTo>
                  <a:lnTo>
                    <a:pt x="6273" y="10902"/>
                  </a:lnTo>
                  <a:lnTo>
                    <a:pt x="6314" y="9684"/>
                  </a:lnTo>
                  <a:lnTo>
                    <a:pt x="6375" y="8486"/>
                  </a:lnTo>
                  <a:lnTo>
                    <a:pt x="6395" y="8405"/>
                  </a:lnTo>
                  <a:lnTo>
                    <a:pt x="6395" y="8324"/>
                  </a:lnTo>
                  <a:lnTo>
                    <a:pt x="6415" y="8080"/>
                  </a:lnTo>
                  <a:lnTo>
                    <a:pt x="6456" y="7593"/>
                  </a:lnTo>
                  <a:lnTo>
                    <a:pt x="6354" y="7370"/>
                  </a:lnTo>
                  <a:lnTo>
                    <a:pt x="6293" y="7289"/>
                  </a:lnTo>
                  <a:lnTo>
                    <a:pt x="6090" y="7187"/>
                  </a:lnTo>
                  <a:lnTo>
                    <a:pt x="5705" y="7147"/>
                  </a:lnTo>
                  <a:lnTo>
                    <a:pt x="5461" y="7106"/>
                  </a:lnTo>
                  <a:lnTo>
                    <a:pt x="4608" y="6903"/>
                  </a:lnTo>
                  <a:lnTo>
                    <a:pt x="3735" y="6720"/>
                  </a:lnTo>
                  <a:lnTo>
                    <a:pt x="3553" y="6680"/>
                  </a:lnTo>
                  <a:lnTo>
                    <a:pt x="3228" y="6781"/>
                  </a:lnTo>
                  <a:lnTo>
                    <a:pt x="3106" y="6923"/>
                  </a:lnTo>
                  <a:lnTo>
                    <a:pt x="2375" y="7898"/>
                  </a:lnTo>
                  <a:lnTo>
                    <a:pt x="1665" y="8872"/>
                  </a:lnTo>
                  <a:lnTo>
                    <a:pt x="1421" y="9197"/>
                  </a:lnTo>
                  <a:lnTo>
                    <a:pt x="1177" y="9522"/>
                  </a:lnTo>
                  <a:lnTo>
                    <a:pt x="1096" y="9623"/>
                  </a:lnTo>
                  <a:lnTo>
                    <a:pt x="853" y="9644"/>
                  </a:lnTo>
                  <a:lnTo>
                    <a:pt x="751" y="9583"/>
                  </a:lnTo>
                  <a:lnTo>
                    <a:pt x="629" y="9501"/>
                  </a:lnTo>
                  <a:lnTo>
                    <a:pt x="508" y="9400"/>
                  </a:lnTo>
                  <a:lnTo>
                    <a:pt x="386" y="9319"/>
                  </a:lnTo>
                  <a:lnTo>
                    <a:pt x="345" y="9075"/>
                  </a:lnTo>
                  <a:lnTo>
                    <a:pt x="426" y="8953"/>
                  </a:lnTo>
                  <a:lnTo>
                    <a:pt x="751" y="8486"/>
                  </a:lnTo>
                  <a:lnTo>
                    <a:pt x="1076" y="8040"/>
                  </a:lnTo>
                  <a:lnTo>
                    <a:pt x="2091" y="6720"/>
                  </a:lnTo>
                  <a:lnTo>
                    <a:pt x="3106" y="5421"/>
                  </a:lnTo>
                  <a:lnTo>
                    <a:pt x="4547" y="3513"/>
                  </a:lnTo>
                  <a:lnTo>
                    <a:pt x="5908" y="1543"/>
                  </a:lnTo>
                  <a:lnTo>
                    <a:pt x="6111" y="1259"/>
                  </a:lnTo>
                  <a:lnTo>
                    <a:pt x="6314" y="955"/>
                  </a:lnTo>
                  <a:lnTo>
                    <a:pt x="6496" y="691"/>
                  </a:lnTo>
                  <a:lnTo>
                    <a:pt x="6760" y="406"/>
                  </a:lnTo>
                  <a:lnTo>
                    <a:pt x="7146" y="325"/>
                  </a:lnTo>
                  <a:close/>
                  <a:moveTo>
                    <a:pt x="6862" y="0"/>
                  </a:moveTo>
                  <a:lnTo>
                    <a:pt x="6598" y="102"/>
                  </a:lnTo>
                  <a:lnTo>
                    <a:pt x="6314" y="406"/>
                  </a:lnTo>
                  <a:lnTo>
                    <a:pt x="6131" y="670"/>
                  </a:lnTo>
                  <a:lnTo>
                    <a:pt x="5867" y="1036"/>
                  </a:lnTo>
                  <a:lnTo>
                    <a:pt x="5623" y="1401"/>
                  </a:lnTo>
                  <a:lnTo>
                    <a:pt x="4081" y="3614"/>
                  </a:lnTo>
                  <a:lnTo>
                    <a:pt x="2456" y="5766"/>
                  </a:lnTo>
                  <a:lnTo>
                    <a:pt x="1401" y="7147"/>
                  </a:lnTo>
                  <a:lnTo>
                    <a:pt x="365" y="8547"/>
                  </a:lnTo>
                  <a:lnTo>
                    <a:pt x="183" y="8791"/>
                  </a:lnTo>
                  <a:lnTo>
                    <a:pt x="0" y="9116"/>
                  </a:lnTo>
                  <a:lnTo>
                    <a:pt x="41" y="9359"/>
                  </a:lnTo>
                  <a:lnTo>
                    <a:pt x="345" y="9603"/>
                  </a:lnTo>
                  <a:lnTo>
                    <a:pt x="589" y="9786"/>
                  </a:lnTo>
                  <a:lnTo>
                    <a:pt x="650" y="9826"/>
                  </a:lnTo>
                  <a:lnTo>
                    <a:pt x="914" y="9989"/>
                  </a:lnTo>
                  <a:lnTo>
                    <a:pt x="1238" y="9928"/>
                  </a:lnTo>
                  <a:lnTo>
                    <a:pt x="1441" y="9684"/>
                  </a:lnTo>
                  <a:lnTo>
                    <a:pt x="1726" y="9298"/>
                  </a:lnTo>
                  <a:lnTo>
                    <a:pt x="2010" y="8892"/>
                  </a:lnTo>
                  <a:lnTo>
                    <a:pt x="2639" y="8060"/>
                  </a:lnTo>
                  <a:lnTo>
                    <a:pt x="3289" y="7228"/>
                  </a:lnTo>
                  <a:lnTo>
                    <a:pt x="3370" y="7106"/>
                  </a:lnTo>
                  <a:lnTo>
                    <a:pt x="3614" y="7004"/>
                  </a:lnTo>
                  <a:lnTo>
                    <a:pt x="3756" y="7004"/>
                  </a:lnTo>
                  <a:lnTo>
                    <a:pt x="4811" y="7248"/>
                  </a:lnTo>
                  <a:lnTo>
                    <a:pt x="5887" y="7471"/>
                  </a:lnTo>
                  <a:lnTo>
                    <a:pt x="5989" y="7512"/>
                  </a:lnTo>
                  <a:lnTo>
                    <a:pt x="6111" y="7674"/>
                  </a:lnTo>
                  <a:lnTo>
                    <a:pt x="6111" y="7776"/>
                  </a:lnTo>
                  <a:lnTo>
                    <a:pt x="6111" y="8060"/>
                  </a:lnTo>
                  <a:lnTo>
                    <a:pt x="6090" y="8324"/>
                  </a:lnTo>
                  <a:lnTo>
                    <a:pt x="6029" y="9704"/>
                  </a:lnTo>
                  <a:lnTo>
                    <a:pt x="5989" y="11085"/>
                  </a:lnTo>
                  <a:lnTo>
                    <a:pt x="5989" y="11349"/>
                  </a:lnTo>
                  <a:lnTo>
                    <a:pt x="6172" y="11572"/>
                  </a:lnTo>
                  <a:lnTo>
                    <a:pt x="6415" y="11592"/>
                  </a:lnTo>
                  <a:lnTo>
                    <a:pt x="6781" y="11613"/>
                  </a:lnTo>
                  <a:lnTo>
                    <a:pt x="7146" y="11633"/>
                  </a:lnTo>
                  <a:lnTo>
                    <a:pt x="7288" y="11633"/>
                  </a:lnTo>
                  <a:lnTo>
                    <a:pt x="7471" y="11471"/>
                  </a:lnTo>
                  <a:lnTo>
                    <a:pt x="7532" y="11268"/>
                  </a:lnTo>
                  <a:lnTo>
                    <a:pt x="7593" y="10638"/>
                  </a:lnTo>
                  <a:lnTo>
                    <a:pt x="7674" y="9867"/>
                  </a:lnTo>
                  <a:lnTo>
                    <a:pt x="8060" y="5604"/>
                  </a:lnTo>
                  <a:lnTo>
                    <a:pt x="8445" y="1340"/>
                  </a:lnTo>
                  <a:lnTo>
                    <a:pt x="8506" y="772"/>
                  </a:lnTo>
                  <a:lnTo>
                    <a:pt x="8364" y="406"/>
                  </a:lnTo>
                  <a:lnTo>
                    <a:pt x="7958" y="244"/>
                  </a:lnTo>
                  <a:lnTo>
                    <a:pt x="7593" y="143"/>
                  </a:lnTo>
                  <a:lnTo>
                    <a:pt x="7288" y="61"/>
                  </a:lnTo>
                  <a:lnTo>
                    <a:pt x="68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2" name="Google Shape;2522;p32"/>
            <p:cNvSpPr/>
            <p:nvPr/>
          </p:nvSpPr>
          <p:spPr>
            <a:xfrm>
              <a:off x="2051650" y="3409175"/>
              <a:ext cx="183750" cy="244150"/>
            </a:xfrm>
            <a:custGeom>
              <a:avLst/>
              <a:gdLst/>
              <a:ahLst/>
              <a:cxnLst/>
              <a:rect l="l" t="t" r="r" b="b"/>
              <a:pathLst>
                <a:path w="7350" h="9766" extrusionOk="0">
                  <a:moveTo>
                    <a:pt x="5380" y="325"/>
                  </a:moveTo>
                  <a:lnTo>
                    <a:pt x="5786" y="407"/>
                  </a:lnTo>
                  <a:lnTo>
                    <a:pt x="6091" y="467"/>
                  </a:lnTo>
                  <a:lnTo>
                    <a:pt x="6659" y="772"/>
                  </a:lnTo>
                  <a:lnTo>
                    <a:pt x="6883" y="1016"/>
                  </a:lnTo>
                  <a:lnTo>
                    <a:pt x="6964" y="1076"/>
                  </a:lnTo>
                  <a:lnTo>
                    <a:pt x="7004" y="1259"/>
                  </a:lnTo>
                  <a:lnTo>
                    <a:pt x="6984" y="1361"/>
                  </a:lnTo>
                  <a:lnTo>
                    <a:pt x="6923" y="1483"/>
                  </a:lnTo>
                  <a:lnTo>
                    <a:pt x="6700" y="1584"/>
                  </a:lnTo>
                  <a:lnTo>
                    <a:pt x="6578" y="1564"/>
                  </a:lnTo>
                  <a:lnTo>
                    <a:pt x="6416" y="1523"/>
                  </a:lnTo>
                  <a:lnTo>
                    <a:pt x="6274" y="1442"/>
                  </a:lnTo>
                  <a:lnTo>
                    <a:pt x="6050" y="1361"/>
                  </a:lnTo>
                  <a:lnTo>
                    <a:pt x="5583" y="1259"/>
                  </a:lnTo>
                  <a:lnTo>
                    <a:pt x="5096" y="1280"/>
                  </a:lnTo>
                  <a:lnTo>
                    <a:pt x="4629" y="1381"/>
                  </a:lnTo>
                  <a:lnTo>
                    <a:pt x="4406" y="1483"/>
                  </a:lnTo>
                  <a:lnTo>
                    <a:pt x="4101" y="1604"/>
                  </a:lnTo>
                  <a:lnTo>
                    <a:pt x="3533" y="1929"/>
                  </a:lnTo>
                  <a:lnTo>
                    <a:pt x="3046" y="2355"/>
                  </a:lnTo>
                  <a:lnTo>
                    <a:pt x="2640" y="2843"/>
                  </a:lnTo>
                  <a:lnTo>
                    <a:pt x="2457" y="3127"/>
                  </a:lnTo>
                  <a:lnTo>
                    <a:pt x="2091" y="3777"/>
                  </a:lnTo>
                  <a:lnTo>
                    <a:pt x="1584" y="5177"/>
                  </a:lnTo>
                  <a:lnTo>
                    <a:pt x="1422" y="5908"/>
                  </a:lnTo>
                  <a:lnTo>
                    <a:pt x="1361" y="6517"/>
                  </a:lnTo>
                  <a:lnTo>
                    <a:pt x="1422" y="7126"/>
                  </a:lnTo>
                  <a:lnTo>
                    <a:pt x="1482" y="7451"/>
                  </a:lnTo>
                  <a:lnTo>
                    <a:pt x="1787" y="7979"/>
                  </a:lnTo>
                  <a:lnTo>
                    <a:pt x="2274" y="8365"/>
                  </a:lnTo>
                  <a:lnTo>
                    <a:pt x="2863" y="8527"/>
                  </a:lnTo>
                  <a:lnTo>
                    <a:pt x="3208" y="8527"/>
                  </a:lnTo>
                  <a:lnTo>
                    <a:pt x="3756" y="8446"/>
                  </a:lnTo>
                  <a:lnTo>
                    <a:pt x="4304" y="8324"/>
                  </a:lnTo>
                  <a:lnTo>
                    <a:pt x="4446" y="8304"/>
                  </a:lnTo>
                  <a:lnTo>
                    <a:pt x="4609" y="8446"/>
                  </a:lnTo>
                  <a:lnTo>
                    <a:pt x="4670" y="8547"/>
                  </a:lnTo>
                  <a:lnTo>
                    <a:pt x="4710" y="8669"/>
                  </a:lnTo>
                  <a:lnTo>
                    <a:pt x="4710" y="8892"/>
                  </a:lnTo>
                  <a:lnTo>
                    <a:pt x="4609" y="8974"/>
                  </a:lnTo>
                  <a:lnTo>
                    <a:pt x="4081" y="9238"/>
                  </a:lnTo>
                  <a:lnTo>
                    <a:pt x="3249" y="9481"/>
                  </a:lnTo>
                  <a:lnTo>
                    <a:pt x="2660" y="9481"/>
                  </a:lnTo>
                  <a:lnTo>
                    <a:pt x="2355" y="9420"/>
                  </a:lnTo>
                  <a:lnTo>
                    <a:pt x="1970" y="9299"/>
                  </a:lnTo>
                  <a:lnTo>
                    <a:pt x="1300" y="8913"/>
                  </a:lnTo>
                  <a:lnTo>
                    <a:pt x="772" y="8324"/>
                  </a:lnTo>
                  <a:lnTo>
                    <a:pt x="427" y="7614"/>
                  </a:lnTo>
                  <a:lnTo>
                    <a:pt x="366" y="7228"/>
                  </a:lnTo>
                  <a:lnTo>
                    <a:pt x="305" y="6781"/>
                  </a:lnTo>
                  <a:lnTo>
                    <a:pt x="346" y="5888"/>
                  </a:lnTo>
                  <a:lnTo>
                    <a:pt x="427" y="5441"/>
                  </a:lnTo>
                  <a:lnTo>
                    <a:pt x="569" y="4771"/>
                  </a:lnTo>
                  <a:lnTo>
                    <a:pt x="731" y="4101"/>
                  </a:lnTo>
                  <a:lnTo>
                    <a:pt x="873" y="3675"/>
                  </a:lnTo>
                  <a:lnTo>
                    <a:pt x="1259" y="2843"/>
                  </a:lnTo>
                  <a:lnTo>
                    <a:pt x="1767" y="2092"/>
                  </a:lnTo>
                  <a:lnTo>
                    <a:pt x="2376" y="1422"/>
                  </a:lnTo>
                  <a:lnTo>
                    <a:pt x="2741" y="1137"/>
                  </a:lnTo>
                  <a:lnTo>
                    <a:pt x="3066" y="894"/>
                  </a:lnTo>
                  <a:lnTo>
                    <a:pt x="3797" y="549"/>
                  </a:lnTo>
                  <a:lnTo>
                    <a:pt x="4568" y="366"/>
                  </a:lnTo>
                  <a:lnTo>
                    <a:pt x="5380" y="325"/>
                  </a:lnTo>
                  <a:close/>
                  <a:moveTo>
                    <a:pt x="4954" y="1"/>
                  </a:moveTo>
                  <a:lnTo>
                    <a:pt x="4122" y="102"/>
                  </a:lnTo>
                  <a:lnTo>
                    <a:pt x="3350" y="386"/>
                  </a:lnTo>
                  <a:lnTo>
                    <a:pt x="2985" y="589"/>
                  </a:lnTo>
                  <a:lnTo>
                    <a:pt x="2457" y="934"/>
                  </a:lnTo>
                  <a:lnTo>
                    <a:pt x="1584" y="1807"/>
                  </a:lnTo>
                  <a:lnTo>
                    <a:pt x="1219" y="2335"/>
                  </a:lnTo>
                  <a:lnTo>
                    <a:pt x="812" y="3086"/>
                  </a:lnTo>
                  <a:lnTo>
                    <a:pt x="244" y="4731"/>
                  </a:lnTo>
                  <a:lnTo>
                    <a:pt x="102" y="5583"/>
                  </a:lnTo>
                  <a:lnTo>
                    <a:pt x="0" y="6335"/>
                  </a:lnTo>
                  <a:lnTo>
                    <a:pt x="41" y="7106"/>
                  </a:lnTo>
                  <a:lnTo>
                    <a:pt x="82" y="7390"/>
                  </a:lnTo>
                  <a:lnTo>
                    <a:pt x="244" y="7959"/>
                  </a:lnTo>
                  <a:lnTo>
                    <a:pt x="549" y="8507"/>
                  </a:lnTo>
                  <a:lnTo>
                    <a:pt x="955" y="8974"/>
                  </a:lnTo>
                  <a:lnTo>
                    <a:pt x="1462" y="9359"/>
                  </a:lnTo>
                  <a:lnTo>
                    <a:pt x="2051" y="9644"/>
                  </a:lnTo>
                  <a:lnTo>
                    <a:pt x="2700" y="9765"/>
                  </a:lnTo>
                  <a:lnTo>
                    <a:pt x="3411" y="9725"/>
                  </a:lnTo>
                  <a:lnTo>
                    <a:pt x="3776" y="9623"/>
                  </a:lnTo>
                  <a:lnTo>
                    <a:pt x="4122" y="9522"/>
                  </a:lnTo>
                  <a:lnTo>
                    <a:pt x="4467" y="9380"/>
                  </a:lnTo>
                  <a:lnTo>
                    <a:pt x="4710" y="9258"/>
                  </a:lnTo>
                  <a:lnTo>
                    <a:pt x="5015" y="9096"/>
                  </a:lnTo>
                  <a:lnTo>
                    <a:pt x="5096" y="8892"/>
                  </a:lnTo>
                  <a:lnTo>
                    <a:pt x="5015" y="8568"/>
                  </a:lnTo>
                  <a:lnTo>
                    <a:pt x="4913" y="8324"/>
                  </a:lnTo>
                  <a:lnTo>
                    <a:pt x="4913" y="8283"/>
                  </a:lnTo>
                  <a:lnTo>
                    <a:pt x="4893" y="8243"/>
                  </a:lnTo>
                  <a:lnTo>
                    <a:pt x="4792" y="8020"/>
                  </a:lnTo>
                  <a:lnTo>
                    <a:pt x="4568" y="7898"/>
                  </a:lnTo>
                  <a:lnTo>
                    <a:pt x="4345" y="7959"/>
                  </a:lnTo>
                  <a:lnTo>
                    <a:pt x="3837" y="8080"/>
                  </a:lnTo>
                  <a:lnTo>
                    <a:pt x="3330" y="8162"/>
                  </a:lnTo>
                  <a:lnTo>
                    <a:pt x="3005" y="8182"/>
                  </a:lnTo>
                  <a:lnTo>
                    <a:pt x="2457" y="8040"/>
                  </a:lnTo>
                  <a:lnTo>
                    <a:pt x="2051" y="7715"/>
                  </a:lnTo>
                  <a:lnTo>
                    <a:pt x="1787" y="7187"/>
                  </a:lnTo>
                  <a:lnTo>
                    <a:pt x="1746" y="6862"/>
                  </a:lnTo>
                  <a:lnTo>
                    <a:pt x="1706" y="6355"/>
                  </a:lnTo>
                  <a:lnTo>
                    <a:pt x="1828" y="5360"/>
                  </a:lnTo>
                  <a:lnTo>
                    <a:pt x="1990" y="4893"/>
                  </a:lnTo>
                  <a:lnTo>
                    <a:pt x="2335" y="4020"/>
                  </a:lnTo>
                  <a:lnTo>
                    <a:pt x="2782" y="3208"/>
                  </a:lnTo>
                  <a:lnTo>
                    <a:pt x="2944" y="2944"/>
                  </a:lnTo>
                  <a:lnTo>
                    <a:pt x="3370" y="2477"/>
                  </a:lnTo>
                  <a:lnTo>
                    <a:pt x="3858" y="2092"/>
                  </a:lnTo>
                  <a:lnTo>
                    <a:pt x="4406" y="1787"/>
                  </a:lnTo>
                  <a:lnTo>
                    <a:pt x="4690" y="1686"/>
                  </a:lnTo>
                  <a:lnTo>
                    <a:pt x="4934" y="1604"/>
                  </a:lnTo>
                  <a:lnTo>
                    <a:pt x="5401" y="1523"/>
                  </a:lnTo>
                  <a:lnTo>
                    <a:pt x="5888" y="1584"/>
                  </a:lnTo>
                  <a:lnTo>
                    <a:pt x="6334" y="1746"/>
                  </a:lnTo>
                  <a:lnTo>
                    <a:pt x="6558" y="1868"/>
                  </a:lnTo>
                  <a:lnTo>
                    <a:pt x="6639" y="1909"/>
                  </a:lnTo>
                  <a:lnTo>
                    <a:pt x="6842" y="1889"/>
                  </a:lnTo>
                  <a:lnTo>
                    <a:pt x="6923" y="1807"/>
                  </a:lnTo>
                  <a:lnTo>
                    <a:pt x="7086" y="1686"/>
                  </a:lnTo>
                  <a:lnTo>
                    <a:pt x="7228" y="1543"/>
                  </a:lnTo>
                  <a:lnTo>
                    <a:pt x="7329" y="1422"/>
                  </a:lnTo>
                  <a:lnTo>
                    <a:pt x="7349" y="1117"/>
                  </a:lnTo>
                  <a:lnTo>
                    <a:pt x="7268" y="995"/>
                  </a:lnTo>
                  <a:lnTo>
                    <a:pt x="7045" y="711"/>
                  </a:lnTo>
                  <a:lnTo>
                    <a:pt x="6497" y="305"/>
                  </a:lnTo>
                  <a:lnTo>
                    <a:pt x="6172" y="204"/>
                  </a:lnTo>
                  <a:lnTo>
                    <a:pt x="5766" y="82"/>
                  </a:lnTo>
                  <a:lnTo>
                    <a:pt x="4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3" name="Google Shape;2523;p32"/>
            <p:cNvSpPr/>
            <p:nvPr/>
          </p:nvSpPr>
          <p:spPr>
            <a:xfrm>
              <a:off x="1681150" y="3315800"/>
              <a:ext cx="75150" cy="110650"/>
            </a:xfrm>
            <a:custGeom>
              <a:avLst/>
              <a:gdLst/>
              <a:ahLst/>
              <a:cxnLst/>
              <a:rect l="l" t="t" r="r" b="b"/>
              <a:pathLst>
                <a:path w="3006" h="4426" extrusionOk="0">
                  <a:moveTo>
                    <a:pt x="2579" y="772"/>
                  </a:moveTo>
                  <a:lnTo>
                    <a:pt x="2640" y="792"/>
                  </a:lnTo>
                  <a:lnTo>
                    <a:pt x="2660" y="873"/>
                  </a:lnTo>
                  <a:lnTo>
                    <a:pt x="2538" y="2314"/>
                  </a:lnTo>
                  <a:lnTo>
                    <a:pt x="2416" y="3756"/>
                  </a:lnTo>
                  <a:lnTo>
                    <a:pt x="2396" y="3959"/>
                  </a:lnTo>
                  <a:lnTo>
                    <a:pt x="2193" y="4101"/>
                  </a:lnTo>
                  <a:lnTo>
                    <a:pt x="1990" y="4060"/>
                  </a:lnTo>
                  <a:lnTo>
                    <a:pt x="1361" y="3939"/>
                  </a:lnTo>
                  <a:lnTo>
                    <a:pt x="772" y="3837"/>
                  </a:lnTo>
                  <a:lnTo>
                    <a:pt x="589" y="3756"/>
                  </a:lnTo>
                  <a:lnTo>
                    <a:pt x="467" y="3593"/>
                  </a:lnTo>
                  <a:lnTo>
                    <a:pt x="528" y="3492"/>
                  </a:lnTo>
                  <a:lnTo>
                    <a:pt x="1483" y="2152"/>
                  </a:lnTo>
                  <a:lnTo>
                    <a:pt x="2437" y="812"/>
                  </a:lnTo>
                  <a:lnTo>
                    <a:pt x="2498" y="772"/>
                  </a:lnTo>
                  <a:close/>
                  <a:moveTo>
                    <a:pt x="2741" y="0"/>
                  </a:moveTo>
                  <a:lnTo>
                    <a:pt x="2640" y="61"/>
                  </a:lnTo>
                  <a:lnTo>
                    <a:pt x="2498" y="203"/>
                  </a:lnTo>
                  <a:lnTo>
                    <a:pt x="2396" y="366"/>
                  </a:lnTo>
                  <a:lnTo>
                    <a:pt x="1300" y="1868"/>
                  </a:lnTo>
                  <a:lnTo>
                    <a:pt x="224" y="3350"/>
                  </a:lnTo>
                  <a:lnTo>
                    <a:pt x="102" y="3512"/>
                  </a:lnTo>
                  <a:lnTo>
                    <a:pt x="21" y="3695"/>
                  </a:lnTo>
                  <a:lnTo>
                    <a:pt x="1" y="3776"/>
                  </a:lnTo>
                  <a:lnTo>
                    <a:pt x="102" y="3918"/>
                  </a:lnTo>
                  <a:lnTo>
                    <a:pt x="264" y="3979"/>
                  </a:lnTo>
                  <a:lnTo>
                    <a:pt x="1158" y="4142"/>
                  </a:lnTo>
                  <a:lnTo>
                    <a:pt x="2173" y="4405"/>
                  </a:lnTo>
                  <a:lnTo>
                    <a:pt x="2295" y="4426"/>
                  </a:lnTo>
                  <a:lnTo>
                    <a:pt x="2416" y="4405"/>
                  </a:lnTo>
                  <a:lnTo>
                    <a:pt x="2498" y="4405"/>
                  </a:lnTo>
                  <a:lnTo>
                    <a:pt x="2619" y="4304"/>
                  </a:lnTo>
                  <a:lnTo>
                    <a:pt x="2640" y="4243"/>
                  </a:lnTo>
                  <a:lnTo>
                    <a:pt x="2701" y="4040"/>
                  </a:lnTo>
                  <a:lnTo>
                    <a:pt x="2721" y="3837"/>
                  </a:lnTo>
                  <a:lnTo>
                    <a:pt x="2863" y="2091"/>
                  </a:lnTo>
                  <a:lnTo>
                    <a:pt x="3005" y="325"/>
                  </a:lnTo>
                  <a:lnTo>
                    <a:pt x="3005" y="244"/>
                  </a:lnTo>
                  <a:lnTo>
                    <a:pt x="2985" y="162"/>
                  </a:lnTo>
                  <a:lnTo>
                    <a:pt x="2944" y="61"/>
                  </a:lnTo>
                  <a:lnTo>
                    <a:pt x="286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4" name="Google Shape;2524;p32"/>
            <p:cNvSpPr/>
            <p:nvPr/>
          </p:nvSpPr>
          <p:spPr>
            <a:xfrm>
              <a:off x="1844575" y="3321875"/>
              <a:ext cx="186800" cy="272575"/>
            </a:xfrm>
            <a:custGeom>
              <a:avLst/>
              <a:gdLst/>
              <a:ahLst/>
              <a:cxnLst/>
              <a:rect l="l" t="t" r="r" b="b"/>
              <a:pathLst>
                <a:path w="7472" h="10903" extrusionOk="0">
                  <a:moveTo>
                    <a:pt x="3655" y="346"/>
                  </a:moveTo>
                  <a:lnTo>
                    <a:pt x="3777" y="386"/>
                  </a:lnTo>
                  <a:lnTo>
                    <a:pt x="4528" y="671"/>
                  </a:lnTo>
                  <a:lnTo>
                    <a:pt x="5279" y="975"/>
                  </a:lnTo>
                  <a:lnTo>
                    <a:pt x="5624" y="1117"/>
                  </a:lnTo>
                  <a:lnTo>
                    <a:pt x="6274" y="1544"/>
                  </a:lnTo>
                  <a:lnTo>
                    <a:pt x="6558" y="1787"/>
                  </a:lnTo>
                  <a:lnTo>
                    <a:pt x="6781" y="2051"/>
                  </a:lnTo>
                  <a:lnTo>
                    <a:pt x="7065" y="2640"/>
                  </a:lnTo>
                  <a:lnTo>
                    <a:pt x="7147" y="3290"/>
                  </a:lnTo>
                  <a:lnTo>
                    <a:pt x="7045" y="3919"/>
                  </a:lnTo>
                  <a:lnTo>
                    <a:pt x="6903" y="4244"/>
                  </a:lnTo>
                  <a:lnTo>
                    <a:pt x="6761" y="4447"/>
                  </a:lnTo>
                  <a:lnTo>
                    <a:pt x="6416" y="4772"/>
                  </a:lnTo>
                  <a:lnTo>
                    <a:pt x="5989" y="4995"/>
                  </a:lnTo>
                  <a:lnTo>
                    <a:pt x="5502" y="5076"/>
                  </a:lnTo>
                  <a:lnTo>
                    <a:pt x="5259" y="5076"/>
                  </a:lnTo>
                  <a:lnTo>
                    <a:pt x="4650" y="5015"/>
                  </a:lnTo>
                  <a:lnTo>
                    <a:pt x="4061" y="4914"/>
                  </a:lnTo>
                  <a:lnTo>
                    <a:pt x="3736" y="4873"/>
                  </a:lnTo>
                  <a:lnTo>
                    <a:pt x="3411" y="4853"/>
                  </a:lnTo>
                  <a:lnTo>
                    <a:pt x="3350" y="4893"/>
                  </a:lnTo>
                  <a:lnTo>
                    <a:pt x="3330" y="4954"/>
                  </a:lnTo>
                  <a:lnTo>
                    <a:pt x="3310" y="5035"/>
                  </a:lnTo>
                  <a:lnTo>
                    <a:pt x="3371" y="5096"/>
                  </a:lnTo>
                  <a:lnTo>
                    <a:pt x="3533" y="5218"/>
                  </a:lnTo>
                  <a:lnTo>
                    <a:pt x="3695" y="5299"/>
                  </a:lnTo>
                  <a:lnTo>
                    <a:pt x="4386" y="5644"/>
                  </a:lnTo>
                  <a:lnTo>
                    <a:pt x="5015" y="6091"/>
                  </a:lnTo>
                  <a:lnTo>
                    <a:pt x="5360" y="6375"/>
                  </a:lnTo>
                  <a:lnTo>
                    <a:pt x="5827" y="6984"/>
                  </a:lnTo>
                  <a:lnTo>
                    <a:pt x="6030" y="7675"/>
                  </a:lnTo>
                  <a:lnTo>
                    <a:pt x="5969" y="8446"/>
                  </a:lnTo>
                  <a:lnTo>
                    <a:pt x="5827" y="8872"/>
                  </a:lnTo>
                  <a:lnTo>
                    <a:pt x="5624" y="9360"/>
                  </a:lnTo>
                  <a:lnTo>
                    <a:pt x="5056" y="10090"/>
                  </a:lnTo>
                  <a:lnTo>
                    <a:pt x="4325" y="10496"/>
                  </a:lnTo>
                  <a:lnTo>
                    <a:pt x="3431" y="10598"/>
                  </a:lnTo>
                  <a:lnTo>
                    <a:pt x="2904" y="10496"/>
                  </a:lnTo>
                  <a:lnTo>
                    <a:pt x="1746" y="10172"/>
                  </a:lnTo>
                  <a:lnTo>
                    <a:pt x="610" y="9745"/>
                  </a:lnTo>
                  <a:lnTo>
                    <a:pt x="488" y="9705"/>
                  </a:lnTo>
                  <a:lnTo>
                    <a:pt x="386" y="9481"/>
                  </a:lnTo>
                  <a:lnTo>
                    <a:pt x="407" y="9360"/>
                  </a:lnTo>
                  <a:lnTo>
                    <a:pt x="447" y="9197"/>
                  </a:lnTo>
                  <a:lnTo>
                    <a:pt x="488" y="9055"/>
                  </a:lnTo>
                  <a:lnTo>
                    <a:pt x="1807" y="4975"/>
                  </a:lnTo>
                  <a:lnTo>
                    <a:pt x="1848" y="4975"/>
                  </a:lnTo>
                  <a:lnTo>
                    <a:pt x="3188" y="1097"/>
                  </a:lnTo>
                  <a:lnTo>
                    <a:pt x="3269" y="813"/>
                  </a:lnTo>
                  <a:lnTo>
                    <a:pt x="3371" y="549"/>
                  </a:lnTo>
                  <a:lnTo>
                    <a:pt x="3431" y="447"/>
                  </a:lnTo>
                  <a:lnTo>
                    <a:pt x="3655" y="346"/>
                  </a:lnTo>
                  <a:close/>
                  <a:moveTo>
                    <a:pt x="3492" y="1"/>
                  </a:moveTo>
                  <a:lnTo>
                    <a:pt x="3269" y="102"/>
                  </a:lnTo>
                  <a:lnTo>
                    <a:pt x="3228" y="224"/>
                  </a:lnTo>
                  <a:lnTo>
                    <a:pt x="3046" y="671"/>
                  </a:lnTo>
                  <a:lnTo>
                    <a:pt x="2863" y="1117"/>
                  </a:lnTo>
                  <a:lnTo>
                    <a:pt x="1523" y="5056"/>
                  </a:lnTo>
                  <a:lnTo>
                    <a:pt x="204" y="8994"/>
                  </a:lnTo>
                  <a:lnTo>
                    <a:pt x="102" y="9258"/>
                  </a:lnTo>
                  <a:lnTo>
                    <a:pt x="41" y="9522"/>
                  </a:lnTo>
                  <a:lnTo>
                    <a:pt x="1" y="9705"/>
                  </a:lnTo>
                  <a:lnTo>
                    <a:pt x="102" y="9887"/>
                  </a:lnTo>
                  <a:lnTo>
                    <a:pt x="264" y="9969"/>
                  </a:lnTo>
                  <a:lnTo>
                    <a:pt x="1320" y="10334"/>
                  </a:lnTo>
                  <a:lnTo>
                    <a:pt x="2396" y="10699"/>
                  </a:lnTo>
                  <a:lnTo>
                    <a:pt x="2782" y="10821"/>
                  </a:lnTo>
                  <a:lnTo>
                    <a:pt x="3594" y="10902"/>
                  </a:lnTo>
                  <a:lnTo>
                    <a:pt x="3980" y="10862"/>
                  </a:lnTo>
                  <a:lnTo>
                    <a:pt x="4223" y="10821"/>
                  </a:lnTo>
                  <a:lnTo>
                    <a:pt x="4690" y="10679"/>
                  </a:lnTo>
                  <a:lnTo>
                    <a:pt x="5096" y="10436"/>
                  </a:lnTo>
                  <a:lnTo>
                    <a:pt x="5462" y="10111"/>
                  </a:lnTo>
                  <a:lnTo>
                    <a:pt x="5604" y="9928"/>
                  </a:lnTo>
                  <a:lnTo>
                    <a:pt x="5868" y="9542"/>
                  </a:lnTo>
                  <a:lnTo>
                    <a:pt x="6233" y="8690"/>
                  </a:lnTo>
                  <a:lnTo>
                    <a:pt x="6314" y="8223"/>
                  </a:lnTo>
                  <a:lnTo>
                    <a:pt x="6355" y="7776"/>
                  </a:lnTo>
                  <a:lnTo>
                    <a:pt x="6152" y="6923"/>
                  </a:lnTo>
                  <a:lnTo>
                    <a:pt x="5908" y="6558"/>
                  </a:lnTo>
                  <a:lnTo>
                    <a:pt x="5725" y="6314"/>
                  </a:lnTo>
                  <a:lnTo>
                    <a:pt x="5279" y="5908"/>
                  </a:lnTo>
                  <a:lnTo>
                    <a:pt x="5035" y="5726"/>
                  </a:lnTo>
                  <a:lnTo>
                    <a:pt x="4934" y="5665"/>
                  </a:lnTo>
                  <a:lnTo>
                    <a:pt x="4751" y="5523"/>
                  </a:lnTo>
                  <a:lnTo>
                    <a:pt x="4731" y="5381"/>
                  </a:lnTo>
                  <a:lnTo>
                    <a:pt x="5543" y="5381"/>
                  </a:lnTo>
                  <a:lnTo>
                    <a:pt x="5928" y="5340"/>
                  </a:lnTo>
                  <a:lnTo>
                    <a:pt x="6619" y="5015"/>
                  </a:lnTo>
                  <a:lnTo>
                    <a:pt x="7147" y="4467"/>
                  </a:lnTo>
                  <a:lnTo>
                    <a:pt x="7431" y="3777"/>
                  </a:lnTo>
                  <a:lnTo>
                    <a:pt x="7471" y="3371"/>
                  </a:lnTo>
                  <a:lnTo>
                    <a:pt x="7471" y="3066"/>
                  </a:lnTo>
                  <a:lnTo>
                    <a:pt x="7370" y="2477"/>
                  </a:lnTo>
                  <a:lnTo>
                    <a:pt x="7106" y="1929"/>
                  </a:lnTo>
                  <a:lnTo>
                    <a:pt x="6720" y="1483"/>
                  </a:lnTo>
                  <a:lnTo>
                    <a:pt x="6477" y="1300"/>
                  </a:lnTo>
                  <a:lnTo>
                    <a:pt x="5807" y="874"/>
                  </a:lnTo>
                  <a:lnTo>
                    <a:pt x="4365" y="244"/>
                  </a:lnTo>
                  <a:lnTo>
                    <a:pt x="3614" y="21"/>
                  </a:lnTo>
                  <a:lnTo>
                    <a:pt x="349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5" name="Google Shape;2525;p32"/>
            <p:cNvSpPr/>
            <p:nvPr/>
          </p:nvSpPr>
          <p:spPr>
            <a:xfrm>
              <a:off x="1878075" y="3461950"/>
              <a:ext cx="102550" cy="105600"/>
            </a:xfrm>
            <a:custGeom>
              <a:avLst/>
              <a:gdLst/>
              <a:ahLst/>
              <a:cxnLst/>
              <a:rect l="l" t="t" r="r" b="b"/>
              <a:pathLst>
                <a:path w="4102" h="4224" extrusionOk="0">
                  <a:moveTo>
                    <a:pt x="1442" y="326"/>
                  </a:moveTo>
                  <a:lnTo>
                    <a:pt x="1523" y="346"/>
                  </a:lnTo>
                  <a:lnTo>
                    <a:pt x="2031" y="549"/>
                  </a:lnTo>
                  <a:lnTo>
                    <a:pt x="2964" y="1097"/>
                  </a:lnTo>
                  <a:lnTo>
                    <a:pt x="3391" y="1442"/>
                  </a:lnTo>
                  <a:lnTo>
                    <a:pt x="3513" y="1564"/>
                  </a:lnTo>
                  <a:lnTo>
                    <a:pt x="3675" y="1869"/>
                  </a:lnTo>
                  <a:lnTo>
                    <a:pt x="3776" y="2376"/>
                  </a:lnTo>
                  <a:lnTo>
                    <a:pt x="3655" y="3087"/>
                  </a:lnTo>
                  <a:lnTo>
                    <a:pt x="3350" y="3533"/>
                  </a:lnTo>
                  <a:lnTo>
                    <a:pt x="3086" y="3757"/>
                  </a:lnTo>
                  <a:lnTo>
                    <a:pt x="2924" y="3838"/>
                  </a:lnTo>
                  <a:lnTo>
                    <a:pt x="2761" y="3878"/>
                  </a:lnTo>
                  <a:lnTo>
                    <a:pt x="2396" y="3919"/>
                  </a:lnTo>
                  <a:lnTo>
                    <a:pt x="2213" y="3878"/>
                  </a:lnTo>
                  <a:lnTo>
                    <a:pt x="1381" y="3675"/>
                  </a:lnTo>
                  <a:lnTo>
                    <a:pt x="589" y="3411"/>
                  </a:lnTo>
                  <a:lnTo>
                    <a:pt x="467" y="3351"/>
                  </a:lnTo>
                  <a:lnTo>
                    <a:pt x="386" y="3127"/>
                  </a:lnTo>
                  <a:lnTo>
                    <a:pt x="427" y="3005"/>
                  </a:lnTo>
                  <a:lnTo>
                    <a:pt x="630" y="2396"/>
                  </a:lnTo>
                  <a:lnTo>
                    <a:pt x="812" y="1787"/>
                  </a:lnTo>
                  <a:lnTo>
                    <a:pt x="853" y="1787"/>
                  </a:lnTo>
                  <a:lnTo>
                    <a:pt x="1056" y="1117"/>
                  </a:lnTo>
                  <a:lnTo>
                    <a:pt x="1259" y="468"/>
                  </a:lnTo>
                  <a:lnTo>
                    <a:pt x="1300" y="407"/>
                  </a:lnTo>
                  <a:lnTo>
                    <a:pt x="1442" y="326"/>
                  </a:lnTo>
                  <a:close/>
                  <a:moveTo>
                    <a:pt x="1300" y="1"/>
                  </a:moveTo>
                  <a:lnTo>
                    <a:pt x="1056" y="123"/>
                  </a:lnTo>
                  <a:lnTo>
                    <a:pt x="995" y="265"/>
                  </a:lnTo>
                  <a:lnTo>
                    <a:pt x="752" y="996"/>
                  </a:lnTo>
                  <a:lnTo>
                    <a:pt x="528" y="1726"/>
                  </a:lnTo>
                  <a:lnTo>
                    <a:pt x="508" y="1726"/>
                  </a:lnTo>
                  <a:lnTo>
                    <a:pt x="264" y="2478"/>
                  </a:lnTo>
                  <a:lnTo>
                    <a:pt x="21" y="3249"/>
                  </a:lnTo>
                  <a:lnTo>
                    <a:pt x="0" y="3351"/>
                  </a:lnTo>
                  <a:lnTo>
                    <a:pt x="82" y="3513"/>
                  </a:lnTo>
                  <a:lnTo>
                    <a:pt x="163" y="3574"/>
                  </a:lnTo>
                  <a:lnTo>
                    <a:pt x="691" y="3777"/>
                  </a:lnTo>
                  <a:lnTo>
                    <a:pt x="1767" y="4102"/>
                  </a:lnTo>
                  <a:lnTo>
                    <a:pt x="2315" y="4203"/>
                  </a:lnTo>
                  <a:lnTo>
                    <a:pt x="2518" y="4224"/>
                  </a:lnTo>
                  <a:lnTo>
                    <a:pt x="2924" y="4183"/>
                  </a:lnTo>
                  <a:lnTo>
                    <a:pt x="3106" y="4102"/>
                  </a:lnTo>
                  <a:lnTo>
                    <a:pt x="3310" y="3980"/>
                  </a:lnTo>
                  <a:lnTo>
                    <a:pt x="3634" y="3675"/>
                  </a:lnTo>
                  <a:lnTo>
                    <a:pt x="3878" y="3290"/>
                  </a:lnTo>
                  <a:lnTo>
                    <a:pt x="4040" y="2884"/>
                  </a:lnTo>
                  <a:lnTo>
                    <a:pt x="4101" y="2437"/>
                  </a:lnTo>
                  <a:lnTo>
                    <a:pt x="4061" y="1990"/>
                  </a:lnTo>
                  <a:lnTo>
                    <a:pt x="3919" y="1584"/>
                  </a:lnTo>
                  <a:lnTo>
                    <a:pt x="3675" y="1239"/>
                  </a:lnTo>
                  <a:lnTo>
                    <a:pt x="3492" y="1097"/>
                  </a:lnTo>
                  <a:lnTo>
                    <a:pt x="3025" y="772"/>
                  </a:lnTo>
                  <a:lnTo>
                    <a:pt x="1990" y="224"/>
                  </a:lnTo>
                  <a:lnTo>
                    <a:pt x="1442" y="41"/>
                  </a:lnTo>
                  <a:lnTo>
                    <a:pt x="13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6" name="Google Shape;2526;p32"/>
            <p:cNvSpPr/>
            <p:nvPr/>
          </p:nvSpPr>
          <p:spPr>
            <a:xfrm>
              <a:off x="1921225" y="3352850"/>
              <a:ext cx="84775" cy="77675"/>
            </a:xfrm>
            <a:custGeom>
              <a:avLst/>
              <a:gdLst/>
              <a:ahLst/>
              <a:cxnLst/>
              <a:rect l="l" t="t" r="r" b="b"/>
              <a:pathLst>
                <a:path w="3391" h="3107" extrusionOk="0">
                  <a:moveTo>
                    <a:pt x="1218" y="365"/>
                  </a:moveTo>
                  <a:lnTo>
                    <a:pt x="1685" y="569"/>
                  </a:lnTo>
                  <a:lnTo>
                    <a:pt x="2091" y="792"/>
                  </a:lnTo>
                  <a:lnTo>
                    <a:pt x="2436" y="975"/>
                  </a:lnTo>
                  <a:lnTo>
                    <a:pt x="2741" y="1259"/>
                  </a:lnTo>
                  <a:lnTo>
                    <a:pt x="2862" y="1381"/>
                  </a:lnTo>
                  <a:lnTo>
                    <a:pt x="3025" y="1705"/>
                  </a:lnTo>
                  <a:lnTo>
                    <a:pt x="3065" y="1888"/>
                  </a:lnTo>
                  <a:lnTo>
                    <a:pt x="3065" y="2071"/>
                  </a:lnTo>
                  <a:lnTo>
                    <a:pt x="3005" y="2396"/>
                  </a:lnTo>
                  <a:lnTo>
                    <a:pt x="2842" y="2619"/>
                  </a:lnTo>
                  <a:lnTo>
                    <a:pt x="2558" y="2741"/>
                  </a:lnTo>
                  <a:lnTo>
                    <a:pt x="2375" y="2781"/>
                  </a:lnTo>
                  <a:lnTo>
                    <a:pt x="1908" y="2781"/>
                  </a:lnTo>
                  <a:lnTo>
                    <a:pt x="995" y="2619"/>
                  </a:lnTo>
                  <a:lnTo>
                    <a:pt x="548" y="2457"/>
                  </a:lnTo>
                  <a:lnTo>
                    <a:pt x="467" y="2416"/>
                  </a:lnTo>
                  <a:lnTo>
                    <a:pt x="386" y="2233"/>
                  </a:lnTo>
                  <a:lnTo>
                    <a:pt x="406" y="2132"/>
                  </a:lnTo>
                  <a:lnTo>
                    <a:pt x="528" y="1746"/>
                  </a:lnTo>
                  <a:lnTo>
                    <a:pt x="711" y="1178"/>
                  </a:lnTo>
                  <a:lnTo>
                    <a:pt x="832" y="832"/>
                  </a:lnTo>
                  <a:lnTo>
                    <a:pt x="974" y="426"/>
                  </a:lnTo>
                  <a:lnTo>
                    <a:pt x="1218" y="365"/>
                  </a:lnTo>
                  <a:close/>
                  <a:moveTo>
                    <a:pt x="1035" y="0"/>
                  </a:moveTo>
                  <a:lnTo>
                    <a:pt x="792" y="122"/>
                  </a:lnTo>
                  <a:lnTo>
                    <a:pt x="711" y="305"/>
                  </a:lnTo>
                  <a:lnTo>
                    <a:pt x="528" y="832"/>
                  </a:lnTo>
                  <a:lnTo>
                    <a:pt x="365" y="1360"/>
                  </a:lnTo>
                  <a:lnTo>
                    <a:pt x="325" y="1340"/>
                  </a:lnTo>
                  <a:lnTo>
                    <a:pt x="162" y="1807"/>
                  </a:lnTo>
                  <a:lnTo>
                    <a:pt x="20" y="2274"/>
                  </a:lnTo>
                  <a:lnTo>
                    <a:pt x="0" y="2416"/>
                  </a:lnTo>
                  <a:lnTo>
                    <a:pt x="142" y="2660"/>
                  </a:lnTo>
                  <a:lnTo>
                    <a:pt x="284" y="2700"/>
                  </a:lnTo>
                  <a:lnTo>
                    <a:pt x="1117" y="2964"/>
                  </a:lnTo>
                  <a:lnTo>
                    <a:pt x="2010" y="3106"/>
                  </a:lnTo>
                  <a:lnTo>
                    <a:pt x="2314" y="3106"/>
                  </a:lnTo>
                  <a:lnTo>
                    <a:pt x="2639" y="3045"/>
                  </a:lnTo>
                  <a:lnTo>
                    <a:pt x="2802" y="3005"/>
                  </a:lnTo>
                  <a:lnTo>
                    <a:pt x="3065" y="2842"/>
                  </a:lnTo>
                  <a:lnTo>
                    <a:pt x="3269" y="2599"/>
                  </a:lnTo>
                  <a:lnTo>
                    <a:pt x="3370" y="2294"/>
                  </a:lnTo>
                  <a:lnTo>
                    <a:pt x="3390" y="2132"/>
                  </a:lnTo>
                  <a:lnTo>
                    <a:pt x="3390" y="1929"/>
                  </a:lnTo>
                  <a:lnTo>
                    <a:pt x="3309" y="1563"/>
                  </a:lnTo>
                  <a:lnTo>
                    <a:pt x="3126" y="1218"/>
                  </a:lnTo>
                  <a:lnTo>
                    <a:pt x="2883" y="934"/>
                  </a:lnTo>
                  <a:lnTo>
                    <a:pt x="2720" y="832"/>
                  </a:lnTo>
                  <a:lnTo>
                    <a:pt x="2355" y="589"/>
                  </a:lnTo>
                  <a:lnTo>
                    <a:pt x="1604" y="223"/>
                  </a:lnTo>
                  <a:lnTo>
                    <a:pt x="1218" y="61"/>
                  </a:lnTo>
                  <a:lnTo>
                    <a:pt x="10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7" name="Google Shape;2537;p34"/>
          <p:cNvSpPr txBox="1">
            <a:spLocks noGrp="1"/>
          </p:cNvSpPr>
          <p:nvPr>
            <p:ph type="title"/>
          </p:nvPr>
        </p:nvSpPr>
        <p:spPr>
          <a:xfrm>
            <a:off x="2289416" y="2421634"/>
            <a:ext cx="4571100" cy="6792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dk1"/>
                </a:solidFill>
              </a:rPr>
              <a:t>Acróstico</a:t>
            </a:r>
            <a:br>
              <a:rPr lang="es-MX" dirty="0" smtClean="0">
                <a:solidFill>
                  <a:schemeClr val="dk1"/>
                </a:solidFill>
              </a:rPr>
            </a:br>
            <a:r>
              <a:rPr lang="es-MX" dirty="0" smtClean="0">
                <a:solidFill>
                  <a:schemeClr val="dk1"/>
                </a:solidFill>
              </a:rPr>
              <a:t/>
            </a:r>
            <a:br>
              <a:rPr lang="es-MX" dirty="0" smtClean="0">
                <a:solidFill>
                  <a:schemeClr val="dk1"/>
                </a:solidFill>
              </a:rPr>
            </a:br>
            <a:r>
              <a:rPr lang="es-MX" sz="1600" dirty="0" smtClean="0"/>
              <a:t>Materia: </a:t>
            </a:r>
            <a:br>
              <a:rPr lang="es-MX" sz="1600" dirty="0" smtClean="0"/>
            </a:br>
            <a:r>
              <a:rPr lang="es-MX" sz="1600" dirty="0" smtClean="0"/>
              <a:t>planeación y evaluación </a:t>
            </a: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2538" name="Google Shape;2538;p34"/>
          <p:cNvSpPr txBox="1">
            <a:spLocks noGrp="1"/>
          </p:cNvSpPr>
          <p:nvPr>
            <p:ph type="title" idx="2"/>
          </p:nvPr>
        </p:nvSpPr>
        <p:spPr>
          <a:xfrm>
            <a:off x="3211200" y="1452525"/>
            <a:ext cx="2721600" cy="379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02</a:t>
            </a:r>
            <a:endParaRPr dirty="0"/>
          </a:p>
        </p:txBody>
      </p:sp>
      <p:grpSp>
        <p:nvGrpSpPr>
          <p:cNvPr id="2539" name="Google Shape;2539;p34"/>
          <p:cNvGrpSpPr/>
          <p:nvPr/>
        </p:nvGrpSpPr>
        <p:grpSpPr>
          <a:xfrm rot="613349">
            <a:off x="6707413" y="2505872"/>
            <a:ext cx="1103657" cy="1450472"/>
            <a:chOff x="2999725" y="3411200"/>
            <a:chExt cx="620225" cy="815125"/>
          </a:xfrm>
        </p:grpSpPr>
        <p:sp>
          <p:nvSpPr>
            <p:cNvPr id="2540" name="Google Shape;2540;p34"/>
            <p:cNvSpPr/>
            <p:nvPr/>
          </p:nvSpPr>
          <p:spPr>
            <a:xfrm>
              <a:off x="2999725" y="3411200"/>
              <a:ext cx="620225" cy="815125"/>
            </a:xfrm>
            <a:custGeom>
              <a:avLst/>
              <a:gdLst/>
              <a:ahLst/>
              <a:cxnLst/>
              <a:rect l="l" t="t" r="r" b="b"/>
              <a:pathLst>
                <a:path w="24809" h="32605" extrusionOk="0">
                  <a:moveTo>
                    <a:pt x="12851" y="183"/>
                  </a:moveTo>
                  <a:lnTo>
                    <a:pt x="13074" y="224"/>
                  </a:lnTo>
                  <a:lnTo>
                    <a:pt x="13237" y="366"/>
                  </a:lnTo>
                  <a:lnTo>
                    <a:pt x="13297" y="488"/>
                  </a:lnTo>
                  <a:lnTo>
                    <a:pt x="13338" y="589"/>
                  </a:lnTo>
                  <a:lnTo>
                    <a:pt x="13358" y="691"/>
                  </a:lnTo>
                  <a:lnTo>
                    <a:pt x="13379" y="792"/>
                  </a:lnTo>
                  <a:lnTo>
                    <a:pt x="13277" y="874"/>
                  </a:lnTo>
                  <a:lnTo>
                    <a:pt x="13176" y="894"/>
                  </a:lnTo>
                  <a:lnTo>
                    <a:pt x="13054" y="874"/>
                  </a:lnTo>
                  <a:lnTo>
                    <a:pt x="13074" y="874"/>
                  </a:lnTo>
                  <a:lnTo>
                    <a:pt x="12912" y="853"/>
                  </a:lnTo>
                  <a:lnTo>
                    <a:pt x="12709" y="833"/>
                  </a:lnTo>
                  <a:lnTo>
                    <a:pt x="12627" y="813"/>
                  </a:lnTo>
                  <a:lnTo>
                    <a:pt x="12485" y="752"/>
                  </a:lnTo>
                  <a:lnTo>
                    <a:pt x="12445" y="671"/>
                  </a:lnTo>
                  <a:lnTo>
                    <a:pt x="12465" y="508"/>
                  </a:lnTo>
                  <a:lnTo>
                    <a:pt x="12567" y="366"/>
                  </a:lnTo>
                  <a:lnTo>
                    <a:pt x="12648" y="265"/>
                  </a:lnTo>
                  <a:lnTo>
                    <a:pt x="12851" y="183"/>
                  </a:lnTo>
                  <a:close/>
                  <a:moveTo>
                    <a:pt x="12607" y="1848"/>
                  </a:moveTo>
                  <a:lnTo>
                    <a:pt x="12749" y="1929"/>
                  </a:lnTo>
                  <a:lnTo>
                    <a:pt x="12790" y="2011"/>
                  </a:lnTo>
                  <a:lnTo>
                    <a:pt x="12790" y="2071"/>
                  </a:lnTo>
                  <a:lnTo>
                    <a:pt x="12749" y="2396"/>
                  </a:lnTo>
                  <a:lnTo>
                    <a:pt x="12688" y="2721"/>
                  </a:lnTo>
                  <a:lnTo>
                    <a:pt x="12668" y="2802"/>
                  </a:lnTo>
                  <a:lnTo>
                    <a:pt x="12526" y="2863"/>
                  </a:lnTo>
                  <a:lnTo>
                    <a:pt x="12424" y="2863"/>
                  </a:lnTo>
                  <a:lnTo>
                    <a:pt x="12323" y="2843"/>
                  </a:lnTo>
                  <a:lnTo>
                    <a:pt x="12221" y="2741"/>
                  </a:lnTo>
                  <a:lnTo>
                    <a:pt x="12221" y="2640"/>
                  </a:lnTo>
                  <a:lnTo>
                    <a:pt x="12262" y="2335"/>
                  </a:lnTo>
                  <a:lnTo>
                    <a:pt x="12303" y="2031"/>
                  </a:lnTo>
                  <a:lnTo>
                    <a:pt x="12323" y="1909"/>
                  </a:lnTo>
                  <a:lnTo>
                    <a:pt x="12424" y="1848"/>
                  </a:lnTo>
                  <a:close/>
                  <a:moveTo>
                    <a:pt x="10760" y="3046"/>
                  </a:moveTo>
                  <a:lnTo>
                    <a:pt x="11064" y="3087"/>
                  </a:lnTo>
                  <a:lnTo>
                    <a:pt x="11044" y="3208"/>
                  </a:lnTo>
                  <a:lnTo>
                    <a:pt x="10942" y="3249"/>
                  </a:lnTo>
                  <a:lnTo>
                    <a:pt x="10618" y="3493"/>
                  </a:lnTo>
                  <a:lnTo>
                    <a:pt x="10110" y="4102"/>
                  </a:lnTo>
                  <a:lnTo>
                    <a:pt x="9927" y="4447"/>
                  </a:lnTo>
                  <a:lnTo>
                    <a:pt x="9745" y="4853"/>
                  </a:lnTo>
                  <a:lnTo>
                    <a:pt x="9582" y="5238"/>
                  </a:lnTo>
                  <a:lnTo>
                    <a:pt x="9460" y="5482"/>
                  </a:lnTo>
                  <a:lnTo>
                    <a:pt x="9257" y="5705"/>
                  </a:lnTo>
                  <a:lnTo>
                    <a:pt x="9115" y="5827"/>
                  </a:lnTo>
                  <a:lnTo>
                    <a:pt x="8811" y="6010"/>
                  </a:lnTo>
                  <a:lnTo>
                    <a:pt x="8445" y="6091"/>
                  </a:lnTo>
                  <a:lnTo>
                    <a:pt x="8080" y="6051"/>
                  </a:lnTo>
                  <a:lnTo>
                    <a:pt x="7897" y="5990"/>
                  </a:lnTo>
                  <a:lnTo>
                    <a:pt x="7694" y="5888"/>
                  </a:lnTo>
                  <a:lnTo>
                    <a:pt x="7491" y="5766"/>
                  </a:lnTo>
                  <a:lnTo>
                    <a:pt x="7004" y="5523"/>
                  </a:lnTo>
                  <a:lnTo>
                    <a:pt x="5908" y="5279"/>
                  </a:lnTo>
                  <a:lnTo>
                    <a:pt x="5360" y="5299"/>
                  </a:lnTo>
                  <a:lnTo>
                    <a:pt x="4548" y="5360"/>
                  </a:lnTo>
                  <a:lnTo>
                    <a:pt x="4791" y="5117"/>
                  </a:lnTo>
                  <a:lnTo>
                    <a:pt x="5481" y="4629"/>
                  </a:lnTo>
                  <a:lnTo>
                    <a:pt x="6781" y="3939"/>
                  </a:lnTo>
                  <a:lnTo>
                    <a:pt x="7715" y="3594"/>
                  </a:lnTo>
                  <a:lnTo>
                    <a:pt x="8527" y="3350"/>
                  </a:lnTo>
                  <a:lnTo>
                    <a:pt x="9948" y="3087"/>
                  </a:lnTo>
                  <a:lnTo>
                    <a:pt x="10760" y="3046"/>
                  </a:lnTo>
                  <a:close/>
                  <a:moveTo>
                    <a:pt x="18413" y="5685"/>
                  </a:moveTo>
                  <a:lnTo>
                    <a:pt x="18515" y="5766"/>
                  </a:lnTo>
                  <a:lnTo>
                    <a:pt x="19022" y="6233"/>
                  </a:lnTo>
                  <a:lnTo>
                    <a:pt x="19895" y="7228"/>
                  </a:lnTo>
                  <a:lnTo>
                    <a:pt x="20301" y="7776"/>
                  </a:lnTo>
                  <a:lnTo>
                    <a:pt x="20687" y="8365"/>
                  </a:lnTo>
                  <a:lnTo>
                    <a:pt x="21337" y="9624"/>
                  </a:lnTo>
                  <a:lnTo>
                    <a:pt x="21824" y="10943"/>
                  </a:lnTo>
                  <a:lnTo>
                    <a:pt x="22128" y="12324"/>
                  </a:lnTo>
                  <a:lnTo>
                    <a:pt x="22210" y="13014"/>
                  </a:lnTo>
                  <a:lnTo>
                    <a:pt x="22230" y="13136"/>
                  </a:lnTo>
                  <a:lnTo>
                    <a:pt x="22230" y="13257"/>
                  </a:lnTo>
                  <a:lnTo>
                    <a:pt x="22230" y="13765"/>
                  </a:lnTo>
                  <a:lnTo>
                    <a:pt x="22230" y="14435"/>
                  </a:lnTo>
                  <a:lnTo>
                    <a:pt x="22108" y="15795"/>
                  </a:lnTo>
                  <a:lnTo>
                    <a:pt x="21966" y="16465"/>
                  </a:lnTo>
                  <a:lnTo>
                    <a:pt x="21925" y="16688"/>
                  </a:lnTo>
                  <a:lnTo>
                    <a:pt x="21662" y="17034"/>
                  </a:lnTo>
                  <a:lnTo>
                    <a:pt x="21458" y="17155"/>
                  </a:lnTo>
                  <a:lnTo>
                    <a:pt x="21255" y="17237"/>
                  </a:lnTo>
                  <a:lnTo>
                    <a:pt x="21052" y="17358"/>
                  </a:lnTo>
                  <a:lnTo>
                    <a:pt x="20849" y="17419"/>
                  </a:lnTo>
                  <a:lnTo>
                    <a:pt x="20606" y="17440"/>
                  </a:lnTo>
                  <a:lnTo>
                    <a:pt x="20464" y="17419"/>
                  </a:lnTo>
                  <a:lnTo>
                    <a:pt x="20240" y="17257"/>
                  </a:lnTo>
                  <a:lnTo>
                    <a:pt x="20180" y="17135"/>
                  </a:lnTo>
                  <a:lnTo>
                    <a:pt x="20058" y="16749"/>
                  </a:lnTo>
                  <a:lnTo>
                    <a:pt x="19977" y="15978"/>
                  </a:lnTo>
                  <a:lnTo>
                    <a:pt x="20058" y="15612"/>
                  </a:lnTo>
                  <a:lnTo>
                    <a:pt x="20098" y="15288"/>
                  </a:lnTo>
                  <a:lnTo>
                    <a:pt x="20078" y="14739"/>
                  </a:lnTo>
                  <a:lnTo>
                    <a:pt x="19773" y="13968"/>
                  </a:lnTo>
                  <a:lnTo>
                    <a:pt x="19449" y="13481"/>
                  </a:lnTo>
                  <a:lnTo>
                    <a:pt x="19327" y="13339"/>
                  </a:lnTo>
                  <a:lnTo>
                    <a:pt x="19022" y="13115"/>
                  </a:lnTo>
                  <a:lnTo>
                    <a:pt x="18860" y="13054"/>
                  </a:lnTo>
                  <a:lnTo>
                    <a:pt x="18596" y="12953"/>
                  </a:lnTo>
                  <a:lnTo>
                    <a:pt x="18332" y="12872"/>
                  </a:lnTo>
                  <a:lnTo>
                    <a:pt x="17967" y="12730"/>
                  </a:lnTo>
                  <a:lnTo>
                    <a:pt x="17297" y="12344"/>
                  </a:lnTo>
                  <a:lnTo>
                    <a:pt x="17033" y="12080"/>
                  </a:lnTo>
                  <a:lnTo>
                    <a:pt x="16952" y="11978"/>
                  </a:lnTo>
                  <a:lnTo>
                    <a:pt x="16870" y="11918"/>
                  </a:lnTo>
                  <a:lnTo>
                    <a:pt x="16667" y="11715"/>
                  </a:lnTo>
                  <a:lnTo>
                    <a:pt x="16221" y="11471"/>
                  </a:lnTo>
                  <a:lnTo>
                    <a:pt x="15734" y="11369"/>
                  </a:lnTo>
                  <a:lnTo>
                    <a:pt x="15226" y="11430"/>
                  </a:lnTo>
                  <a:lnTo>
                    <a:pt x="14982" y="11532"/>
                  </a:lnTo>
                  <a:lnTo>
                    <a:pt x="14739" y="11633"/>
                  </a:lnTo>
                  <a:lnTo>
                    <a:pt x="14495" y="11735"/>
                  </a:lnTo>
                  <a:lnTo>
                    <a:pt x="14170" y="11816"/>
                  </a:lnTo>
                  <a:lnTo>
                    <a:pt x="13825" y="11836"/>
                  </a:lnTo>
                  <a:lnTo>
                    <a:pt x="13744" y="11816"/>
                  </a:lnTo>
                  <a:lnTo>
                    <a:pt x="13643" y="11694"/>
                  </a:lnTo>
                  <a:lnTo>
                    <a:pt x="13643" y="11613"/>
                  </a:lnTo>
                  <a:lnTo>
                    <a:pt x="13663" y="11471"/>
                  </a:lnTo>
                  <a:lnTo>
                    <a:pt x="13724" y="11329"/>
                  </a:lnTo>
                  <a:lnTo>
                    <a:pt x="13825" y="11085"/>
                  </a:lnTo>
                  <a:lnTo>
                    <a:pt x="13967" y="10821"/>
                  </a:lnTo>
                  <a:lnTo>
                    <a:pt x="14292" y="10131"/>
                  </a:lnTo>
                  <a:lnTo>
                    <a:pt x="14617" y="9441"/>
                  </a:lnTo>
                  <a:lnTo>
                    <a:pt x="14759" y="9136"/>
                  </a:lnTo>
                  <a:lnTo>
                    <a:pt x="15125" y="8568"/>
                  </a:lnTo>
                  <a:lnTo>
                    <a:pt x="15551" y="8060"/>
                  </a:lnTo>
                  <a:lnTo>
                    <a:pt x="16079" y="7634"/>
                  </a:lnTo>
                  <a:lnTo>
                    <a:pt x="16363" y="7472"/>
                  </a:lnTo>
                  <a:lnTo>
                    <a:pt x="16566" y="7350"/>
                  </a:lnTo>
                  <a:lnTo>
                    <a:pt x="16749" y="7228"/>
                  </a:lnTo>
                  <a:lnTo>
                    <a:pt x="17195" y="6964"/>
                  </a:lnTo>
                  <a:lnTo>
                    <a:pt x="17926" y="6254"/>
                  </a:lnTo>
                  <a:lnTo>
                    <a:pt x="18210" y="5827"/>
                  </a:lnTo>
                  <a:lnTo>
                    <a:pt x="18292" y="5705"/>
                  </a:lnTo>
                  <a:lnTo>
                    <a:pt x="18413" y="5685"/>
                  </a:lnTo>
                  <a:close/>
                  <a:moveTo>
                    <a:pt x="873" y="10293"/>
                  </a:moveTo>
                  <a:lnTo>
                    <a:pt x="1076" y="10598"/>
                  </a:lnTo>
                  <a:lnTo>
                    <a:pt x="1604" y="11045"/>
                  </a:lnTo>
                  <a:lnTo>
                    <a:pt x="1949" y="11166"/>
                  </a:lnTo>
                  <a:lnTo>
                    <a:pt x="2071" y="11227"/>
                  </a:lnTo>
                  <a:lnTo>
                    <a:pt x="2274" y="11430"/>
                  </a:lnTo>
                  <a:lnTo>
                    <a:pt x="2314" y="11572"/>
                  </a:lnTo>
                  <a:lnTo>
                    <a:pt x="2396" y="11918"/>
                  </a:lnTo>
                  <a:lnTo>
                    <a:pt x="2416" y="12303"/>
                  </a:lnTo>
                  <a:lnTo>
                    <a:pt x="2436" y="12486"/>
                  </a:lnTo>
                  <a:lnTo>
                    <a:pt x="2558" y="12851"/>
                  </a:lnTo>
                  <a:lnTo>
                    <a:pt x="2802" y="13156"/>
                  </a:lnTo>
                  <a:lnTo>
                    <a:pt x="3126" y="13339"/>
                  </a:lnTo>
                  <a:lnTo>
                    <a:pt x="3330" y="13400"/>
                  </a:lnTo>
                  <a:lnTo>
                    <a:pt x="3492" y="13440"/>
                  </a:lnTo>
                  <a:lnTo>
                    <a:pt x="3654" y="13481"/>
                  </a:lnTo>
                  <a:lnTo>
                    <a:pt x="3837" y="13501"/>
                  </a:lnTo>
                  <a:lnTo>
                    <a:pt x="4182" y="13643"/>
                  </a:lnTo>
                  <a:lnTo>
                    <a:pt x="4487" y="13867"/>
                  </a:lnTo>
                  <a:lnTo>
                    <a:pt x="4710" y="14151"/>
                  </a:lnTo>
                  <a:lnTo>
                    <a:pt x="4791" y="14313"/>
                  </a:lnTo>
                  <a:lnTo>
                    <a:pt x="4933" y="14536"/>
                  </a:lnTo>
                  <a:lnTo>
                    <a:pt x="5055" y="14760"/>
                  </a:lnTo>
                  <a:lnTo>
                    <a:pt x="5400" y="15430"/>
                  </a:lnTo>
                  <a:lnTo>
                    <a:pt x="5766" y="16079"/>
                  </a:lnTo>
                  <a:lnTo>
                    <a:pt x="5969" y="16485"/>
                  </a:lnTo>
                  <a:lnTo>
                    <a:pt x="6050" y="16932"/>
                  </a:lnTo>
                  <a:lnTo>
                    <a:pt x="6070" y="17155"/>
                  </a:lnTo>
                  <a:lnTo>
                    <a:pt x="5908" y="17541"/>
                  </a:lnTo>
                  <a:lnTo>
                    <a:pt x="5745" y="17683"/>
                  </a:lnTo>
                  <a:lnTo>
                    <a:pt x="5522" y="17825"/>
                  </a:lnTo>
                  <a:lnTo>
                    <a:pt x="5299" y="17947"/>
                  </a:lnTo>
                  <a:lnTo>
                    <a:pt x="5075" y="18069"/>
                  </a:lnTo>
                  <a:lnTo>
                    <a:pt x="4710" y="18434"/>
                  </a:lnTo>
                  <a:lnTo>
                    <a:pt x="4568" y="18637"/>
                  </a:lnTo>
                  <a:lnTo>
                    <a:pt x="4284" y="19084"/>
                  </a:lnTo>
                  <a:lnTo>
                    <a:pt x="3492" y="19794"/>
                  </a:lnTo>
                  <a:lnTo>
                    <a:pt x="3025" y="20038"/>
                  </a:lnTo>
                  <a:lnTo>
                    <a:pt x="2497" y="20322"/>
                  </a:lnTo>
                  <a:lnTo>
                    <a:pt x="2132" y="20261"/>
                  </a:lnTo>
                  <a:lnTo>
                    <a:pt x="1807" y="19693"/>
                  </a:lnTo>
                  <a:lnTo>
                    <a:pt x="1482" y="19165"/>
                  </a:lnTo>
                  <a:lnTo>
                    <a:pt x="975" y="18049"/>
                  </a:lnTo>
                  <a:lnTo>
                    <a:pt x="589" y="16891"/>
                  </a:lnTo>
                  <a:lnTo>
                    <a:pt x="345" y="15714"/>
                  </a:lnTo>
                  <a:lnTo>
                    <a:pt x="223" y="14496"/>
                  </a:lnTo>
                  <a:lnTo>
                    <a:pt x="244" y="13298"/>
                  </a:lnTo>
                  <a:lnTo>
                    <a:pt x="386" y="12080"/>
                  </a:lnTo>
                  <a:lnTo>
                    <a:pt x="670" y="10903"/>
                  </a:lnTo>
                  <a:lnTo>
                    <a:pt x="873" y="10314"/>
                  </a:lnTo>
                  <a:lnTo>
                    <a:pt x="873" y="10293"/>
                  </a:lnTo>
                  <a:close/>
                  <a:moveTo>
                    <a:pt x="12100" y="3066"/>
                  </a:moveTo>
                  <a:lnTo>
                    <a:pt x="12323" y="3087"/>
                  </a:lnTo>
                  <a:lnTo>
                    <a:pt x="13054" y="3168"/>
                  </a:lnTo>
                  <a:lnTo>
                    <a:pt x="14495" y="3513"/>
                  </a:lnTo>
                  <a:lnTo>
                    <a:pt x="15855" y="4041"/>
                  </a:lnTo>
                  <a:lnTo>
                    <a:pt x="17155" y="4751"/>
                  </a:lnTo>
                  <a:lnTo>
                    <a:pt x="17764" y="5178"/>
                  </a:lnTo>
                  <a:lnTo>
                    <a:pt x="18007" y="5360"/>
                  </a:lnTo>
                  <a:lnTo>
                    <a:pt x="18068" y="5665"/>
                  </a:lnTo>
                  <a:lnTo>
                    <a:pt x="17885" y="5929"/>
                  </a:lnTo>
                  <a:lnTo>
                    <a:pt x="17682" y="6213"/>
                  </a:lnTo>
                  <a:lnTo>
                    <a:pt x="17175" y="6680"/>
                  </a:lnTo>
                  <a:lnTo>
                    <a:pt x="16891" y="6883"/>
                  </a:lnTo>
                  <a:lnTo>
                    <a:pt x="16485" y="7126"/>
                  </a:lnTo>
                  <a:lnTo>
                    <a:pt x="16079" y="7390"/>
                  </a:lnTo>
                  <a:lnTo>
                    <a:pt x="15612" y="7695"/>
                  </a:lnTo>
                  <a:lnTo>
                    <a:pt x="14861" y="8507"/>
                  </a:lnTo>
                  <a:lnTo>
                    <a:pt x="14576" y="8994"/>
                  </a:lnTo>
                  <a:lnTo>
                    <a:pt x="14069" y="10050"/>
                  </a:lnTo>
                  <a:lnTo>
                    <a:pt x="13561" y="11106"/>
                  </a:lnTo>
                  <a:lnTo>
                    <a:pt x="13460" y="11369"/>
                  </a:lnTo>
                  <a:lnTo>
                    <a:pt x="13399" y="11654"/>
                  </a:lnTo>
                  <a:lnTo>
                    <a:pt x="13399" y="11796"/>
                  </a:lnTo>
                  <a:lnTo>
                    <a:pt x="13561" y="12019"/>
                  </a:lnTo>
                  <a:lnTo>
                    <a:pt x="13703" y="12060"/>
                  </a:lnTo>
                  <a:lnTo>
                    <a:pt x="13967" y="12080"/>
                  </a:lnTo>
                  <a:lnTo>
                    <a:pt x="14211" y="12039"/>
                  </a:lnTo>
                  <a:lnTo>
                    <a:pt x="14576" y="11958"/>
                  </a:lnTo>
                  <a:lnTo>
                    <a:pt x="14922" y="11816"/>
                  </a:lnTo>
                  <a:lnTo>
                    <a:pt x="15165" y="11694"/>
                  </a:lnTo>
                  <a:lnTo>
                    <a:pt x="15693" y="11613"/>
                  </a:lnTo>
                  <a:lnTo>
                    <a:pt x="16200" y="11715"/>
                  </a:lnTo>
                  <a:lnTo>
                    <a:pt x="16647" y="11999"/>
                  </a:lnTo>
                  <a:lnTo>
                    <a:pt x="16810" y="12202"/>
                  </a:lnTo>
                  <a:lnTo>
                    <a:pt x="17073" y="12466"/>
                  </a:lnTo>
                  <a:lnTo>
                    <a:pt x="17703" y="12872"/>
                  </a:lnTo>
                  <a:lnTo>
                    <a:pt x="18048" y="13014"/>
                  </a:lnTo>
                  <a:lnTo>
                    <a:pt x="18271" y="13115"/>
                  </a:lnTo>
                  <a:lnTo>
                    <a:pt x="18535" y="13176"/>
                  </a:lnTo>
                  <a:lnTo>
                    <a:pt x="18819" y="13278"/>
                  </a:lnTo>
                  <a:lnTo>
                    <a:pt x="19286" y="13643"/>
                  </a:lnTo>
                  <a:lnTo>
                    <a:pt x="19449" y="13907"/>
                  </a:lnTo>
                  <a:lnTo>
                    <a:pt x="19672" y="14293"/>
                  </a:lnTo>
                  <a:lnTo>
                    <a:pt x="19834" y="14719"/>
                  </a:lnTo>
                  <a:lnTo>
                    <a:pt x="19875" y="14983"/>
                  </a:lnTo>
                  <a:lnTo>
                    <a:pt x="19875" y="15227"/>
                  </a:lnTo>
                  <a:lnTo>
                    <a:pt x="19834" y="15531"/>
                  </a:lnTo>
                  <a:lnTo>
                    <a:pt x="19611" y="15714"/>
                  </a:lnTo>
                  <a:lnTo>
                    <a:pt x="19307" y="15673"/>
                  </a:lnTo>
                  <a:lnTo>
                    <a:pt x="19225" y="15653"/>
                  </a:lnTo>
                  <a:lnTo>
                    <a:pt x="19022" y="15612"/>
                  </a:lnTo>
                  <a:lnTo>
                    <a:pt x="18982" y="15734"/>
                  </a:lnTo>
                  <a:lnTo>
                    <a:pt x="18982" y="15795"/>
                  </a:lnTo>
                  <a:lnTo>
                    <a:pt x="19164" y="15856"/>
                  </a:lnTo>
                  <a:lnTo>
                    <a:pt x="19246" y="15856"/>
                  </a:lnTo>
                  <a:lnTo>
                    <a:pt x="19408" y="15897"/>
                  </a:lnTo>
                  <a:lnTo>
                    <a:pt x="19591" y="15937"/>
                  </a:lnTo>
                  <a:lnTo>
                    <a:pt x="19652" y="15937"/>
                  </a:lnTo>
                  <a:lnTo>
                    <a:pt x="19753" y="16059"/>
                  </a:lnTo>
                  <a:lnTo>
                    <a:pt x="19753" y="16120"/>
                  </a:lnTo>
                  <a:lnTo>
                    <a:pt x="19794" y="16546"/>
                  </a:lnTo>
                  <a:lnTo>
                    <a:pt x="19895" y="16973"/>
                  </a:lnTo>
                  <a:lnTo>
                    <a:pt x="19956" y="17155"/>
                  </a:lnTo>
                  <a:lnTo>
                    <a:pt x="20017" y="17338"/>
                  </a:lnTo>
                  <a:lnTo>
                    <a:pt x="20078" y="17460"/>
                  </a:lnTo>
                  <a:lnTo>
                    <a:pt x="20281" y="17622"/>
                  </a:lnTo>
                  <a:lnTo>
                    <a:pt x="20403" y="17643"/>
                  </a:lnTo>
                  <a:lnTo>
                    <a:pt x="20606" y="17663"/>
                  </a:lnTo>
                  <a:lnTo>
                    <a:pt x="21012" y="17622"/>
                  </a:lnTo>
                  <a:lnTo>
                    <a:pt x="21195" y="17541"/>
                  </a:lnTo>
                  <a:lnTo>
                    <a:pt x="21377" y="17460"/>
                  </a:lnTo>
                  <a:lnTo>
                    <a:pt x="21560" y="17379"/>
                  </a:lnTo>
                  <a:lnTo>
                    <a:pt x="21641" y="17379"/>
                  </a:lnTo>
                  <a:lnTo>
                    <a:pt x="21662" y="17460"/>
                  </a:lnTo>
                  <a:lnTo>
                    <a:pt x="21601" y="17703"/>
                  </a:lnTo>
                  <a:lnTo>
                    <a:pt x="21519" y="17947"/>
                  </a:lnTo>
                  <a:lnTo>
                    <a:pt x="21255" y="18556"/>
                  </a:lnTo>
                  <a:lnTo>
                    <a:pt x="20646" y="19713"/>
                  </a:lnTo>
                  <a:lnTo>
                    <a:pt x="19936" y="20769"/>
                  </a:lnTo>
                  <a:lnTo>
                    <a:pt x="19144" y="21703"/>
                  </a:lnTo>
                  <a:lnTo>
                    <a:pt x="18231" y="22535"/>
                  </a:lnTo>
                  <a:lnTo>
                    <a:pt x="17236" y="23266"/>
                  </a:lnTo>
                  <a:lnTo>
                    <a:pt x="16140" y="23875"/>
                  </a:lnTo>
                  <a:lnTo>
                    <a:pt x="14942" y="24383"/>
                  </a:lnTo>
                  <a:lnTo>
                    <a:pt x="14312" y="24586"/>
                  </a:lnTo>
                  <a:lnTo>
                    <a:pt x="13622" y="24789"/>
                  </a:lnTo>
                  <a:lnTo>
                    <a:pt x="12201" y="25012"/>
                  </a:lnTo>
                  <a:lnTo>
                    <a:pt x="11491" y="25032"/>
                  </a:lnTo>
                  <a:lnTo>
                    <a:pt x="10841" y="25012"/>
                  </a:lnTo>
                  <a:lnTo>
                    <a:pt x="9603" y="24910"/>
                  </a:lnTo>
                  <a:lnTo>
                    <a:pt x="8405" y="24667"/>
                  </a:lnTo>
                  <a:lnTo>
                    <a:pt x="7268" y="24301"/>
                  </a:lnTo>
                  <a:lnTo>
                    <a:pt x="6172" y="23814"/>
                  </a:lnTo>
                  <a:lnTo>
                    <a:pt x="5157" y="23205"/>
                  </a:lnTo>
                  <a:lnTo>
                    <a:pt x="4182" y="22454"/>
                  </a:lnTo>
                  <a:lnTo>
                    <a:pt x="3248" y="21601"/>
                  </a:lnTo>
                  <a:lnTo>
                    <a:pt x="2822" y="21114"/>
                  </a:lnTo>
                  <a:lnTo>
                    <a:pt x="2700" y="20992"/>
                  </a:lnTo>
                  <a:lnTo>
                    <a:pt x="2599" y="20870"/>
                  </a:lnTo>
                  <a:lnTo>
                    <a:pt x="2497" y="20708"/>
                  </a:lnTo>
                  <a:lnTo>
                    <a:pt x="2517" y="20546"/>
                  </a:lnTo>
                  <a:lnTo>
                    <a:pt x="2660" y="20464"/>
                  </a:lnTo>
                  <a:lnTo>
                    <a:pt x="2923" y="20322"/>
                  </a:lnTo>
                  <a:lnTo>
                    <a:pt x="3167" y="20201"/>
                  </a:lnTo>
                  <a:lnTo>
                    <a:pt x="3654" y="19937"/>
                  </a:lnTo>
                  <a:lnTo>
                    <a:pt x="4446" y="19206"/>
                  </a:lnTo>
                  <a:lnTo>
                    <a:pt x="4751" y="18759"/>
                  </a:lnTo>
                  <a:lnTo>
                    <a:pt x="4872" y="18556"/>
                  </a:lnTo>
                  <a:lnTo>
                    <a:pt x="5197" y="18252"/>
                  </a:lnTo>
                  <a:lnTo>
                    <a:pt x="5400" y="18130"/>
                  </a:lnTo>
                  <a:lnTo>
                    <a:pt x="5624" y="18008"/>
                  </a:lnTo>
                  <a:lnTo>
                    <a:pt x="5847" y="17886"/>
                  </a:lnTo>
                  <a:lnTo>
                    <a:pt x="6070" y="17703"/>
                  </a:lnTo>
                  <a:lnTo>
                    <a:pt x="6293" y="17176"/>
                  </a:lnTo>
                  <a:lnTo>
                    <a:pt x="6273" y="16891"/>
                  </a:lnTo>
                  <a:lnTo>
                    <a:pt x="6192" y="16485"/>
                  </a:lnTo>
                  <a:lnTo>
                    <a:pt x="6050" y="16120"/>
                  </a:lnTo>
                  <a:lnTo>
                    <a:pt x="5522" y="15186"/>
                  </a:lnTo>
                  <a:lnTo>
                    <a:pt x="5015" y="14232"/>
                  </a:lnTo>
                  <a:lnTo>
                    <a:pt x="4913" y="14029"/>
                  </a:lnTo>
                  <a:lnTo>
                    <a:pt x="4649" y="13704"/>
                  </a:lnTo>
                  <a:lnTo>
                    <a:pt x="4324" y="13460"/>
                  </a:lnTo>
                  <a:lnTo>
                    <a:pt x="3939" y="13298"/>
                  </a:lnTo>
                  <a:lnTo>
                    <a:pt x="3736" y="13278"/>
                  </a:lnTo>
                  <a:lnTo>
                    <a:pt x="3533" y="13237"/>
                  </a:lnTo>
                  <a:lnTo>
                    <a:pt x="3350" y="13176"/>
                  </a:lnTo>
                  <a:lnTo>
                    <a:pt x="3208" y="13136"/>
                  </a:lnTo>
                  <a:lnTo>
                    <a:pt x="2944" y="12973"/>
                  </a:lnTo>
                  <a:lnTo>
                    <a:pt x="2761" y="12750"/>
                  </a:lnTo>
                  <a:lnTo>
                    <a:pt x="2660" y="12466"/>
                  </a:lnTo>
                  <a:lnTo>
                    <a:pt x="2639" y="12303"/>
                  </a:lnTo>
                  <a:lnTo>
                    <a:pt x="2619" y="11999"/>
                  </a:lnTo>
                  <a:lnTo>
                    <a:pt x="2578" y="11694"/>
                  </a:lnTo>
                  <a:lnTo>
                    <a:pt x="2517" y="11410"/>
                  </a:lnTo>
                  <a:lnTo>
                    <a:pt x="2172" y="11024"/>
                  </a:lnTo>
                  <a:lnTo>
                    <a:pt x="1908" y="10923"/>
                  </a:lnTo>
                  <a:lnTo>
                    <a:pt x="1604" y="10821"/>
                  </a:lnTo>
                  <a:lnTo>
                    <a:pt x="1360" y="10618"/>
                  </a:lnTo>
                  <a:lnTo>
                    <a:pt x="1178" y="10395"/>
                  </a:lnTo>
                  <a:lnTo>
                    <a:pt x="1056" y="9867"/>
                  </a:lnTo>
                  <a:lnTo>
                    <a:pt x="1157" y="9583"/>
                  </a:lnTo>
                  <a:lnTo>
                    <a:pt x="1381" y="9075"/>
                  </a:lnTo>
                  <a:lnTo>
                    <a:pt x="1949" y="8121"/>
                  </a:lnTo>
                  <a:lnTo>
                    <a:pt x="2578" y="7208"/>
                  </a:lnTo>
                  <a:lnTo>
                    <a:pt x="3309" y="6375"/>
                  </a:lnTo>
                  <a:lnTo>
                    <a:pt x="3715" y="5969"/>
                  </a:lnTo>
                  <a:lnTo>
                    <a:pt x="3878" y="5847"/>
                  </a:lnTo>
                  <a:lnTo>
                    <a:pt x="4263" y="5644"/>
                  </a:lnTo>
                  <a:lnTo>
                    <a:pt x="4487" y="5604"/>
                  </a:lnTo>
                  <a:lnTo>
                    <a:pt x="4933" y="5543"/>
                  </a:lnTo>
                  <a:lnTo>
                    <a:pt x="5887" y="5523"/>
                  </a:lnTo>
                  <a:lnTo>
                    <a:pt x="6354" y="5584"/>
                  </a:lnTo>
                  <a:lnTo>
                    <a:pt x="6862" y="5705"/>
                  </a:lnTo>
                  <a:lnTo>
                    <a:pt x="7309" y="5929"/>
                  </a:lnTo>
                  <a:lnTo>
                    <a:pt x="7532" y="6071"/>
                  </a:lnTo>
                  <a:lnTo>
                    <a:pt x="7755" y="6193"/>
                  </a:lnTo>
                  <a:lnTo>
                    <a:pt x="8019" y="6274"/>
                  </a:lnTo>
                  <a:lnTo>
                    <a:pt x="8567" y="6314"/>
                  </a:lnTo>
                  <a:lnTo>
                    <a:pt x="9075" y="6152"/>
                  </a:lnTo>
                  <a:lnTo>
                    <a:pt x="9501" y="5827"/>
                  </a:lnTo>
                  <a:lnTo>
                    <a:pt x="9663" y="5584"/>
                  </a:lnTo>
                  <a:lnTo>
                    <a:pt x="9806" y="5320"/>
                  </a:lnTo>
                  <a:lnTo>
                    <a:pt x="9927" y="5035"/>
                  </a:lnTo>
                  <a:lnTo>
                    <a:pt x="10090" y="4690"/>
                  </a:lnTo>
                  <a:lnTo>
                    <a:pt x="10252" y="4366"/>
                  </a:lnTo>
                  <a:lnTo>
                    <a:pt x="10394" y="4122"/>
                  </a:lnTo>
                  <a:lnTo>
                    <a:pt x="10719" y="3716"/>
                  </a:lnTo>
                  <a:lnTo>
                    <a:pt x="11145" y="3411"/>
                  </a:lnTo>
                  <a:lnTo>
                    <a:pt x="11612" y="3168"/>
                  </a:lnTo>
                  <a:lnTo>
                    <a:pt x="11876" y="3107"/>
                  </a:lnTo>
                  <a:lnTo>
                    <a:pt x="12100" y="3066"/>
                  </a:lnTo>
                  <a:close/>
                  <a:moveTo>
                    <a:pt x="13135" y="1970"/>
                  </a:moveTo>
                  <a:lnTo>
                    <a:pt x="13297" y="1990"/>
                  </a:lnTo>
                  <a:lnTo>
                    <a:pt x="13825" y="2112"/>
                  </a:lnTo>
                  <a:lnTo>
                    <a:pt x="14353" y="2234"/>
                  </a:lnTo>
                  <a:lnTo>
                    <a:pt x="15470" y="2579"/>
                  </a:lnTo>
                  <a:lnTo>
                    <a:pt x="16566" y="3005"/>
                  </a:lnTo>
                  <a:lnTo>
                    <a:pt x="16952" y="3168"/>
                  </a:lnTo>
                  <a:lnTo>
                    <a:pt x="17662" y="3594"/>
                  </a:lnTo>
                  <a:lnTo>
                    <a:pt x="17987" y="3858"/>
                  </a:lnTo>
                  <a:lnTo>
                    <a:pt x="18698" y="4426"/>
                  </a:lnTo>
                  <a:lnTo>
                    <a:pt x="20017" y="5685"/>
                  </a:lnTo>
                  <a:lnTo>
                    <a:pt x="21195" y="7106"/>
                  </a:lnTo>
                  <a:lnTo>
                    <a:pt x="22189" y="8629"/>
                  </a:lnTo>
                  <a:lnTo>
                    <a:pt x="22616" y="9441"/>
                  </a:lnTo>
                  <a:lnTo>
                    <a:pt x="22920" y="10111"/>
                  </a:lnTo>
                  <a:lnTo>
                    <a:pt x="23306" y="11512"/>
                  </a:lnTo>
                  <a:lnTo>
                    <a:pt x="23367" y="12242"/>
                  </a:lnTo>
                  <a:lnTo>
                    <a:pt x="23407" y="12933"/>
                  </a:lnTo>
                  <a:lnTo>
                    <a:pt x="23468" y="13603"/>
                  </a:lnTo>
                  <a:lnTo>
                    <a:pt x="23489" y="14212"/>
                  </a:lnTo>
                  <a:lnTo>
                    <a:pt x="23407" y="15409"/>
                  </a:lnTo>
                  <a:lnTo>
                    <a:pt x="23204" y="16607"/>
                  </a:lnTo>
                  <a:lnTo>
                    <a:pt x="22880" y="17764"/>
                  </a:lnTo>
                  <a:lnTo>
                    <a:pt x="22677" y="18333"/>
                  </a:lnTo>
                  <a:lnTo>
                    <a:pt x="22433" y="18962"/>
                  </a:lnTo>
                  <a:lnTo>
                    <a:pt x="21824" y="20201"/>
                  </a:lnTo>
                  <a:lnTo>
                    <a:pt x="21479" y="20789"/>
                  </a:lnTo>
                  <a:lnTo>
                    <a:pt x="21052" y="21358"/>
                  </a:lnTo>
                  <a:lnTo>
                    <a:pt x="20058" y="22393"/>
                  </a:lnTo>
                  <a:lnTo>
                    <a:pt x="19510" y="22860"/>
                  </a:lnTo>
                  <a:lnTo>
                    <a:pt x="18677" y="23550"/>
                  </a:lnTo>
                  <a:lnTo>
                    <a:pt x="16810" y="24728"/>
                  </a:lnTo>
                  <a:lnTo>
                    <a:pt x="15794" y="25174"/>
                  </a:lnTo>
                  <a:lnTo>
                    <a:pt x="14861" y="25499"/>
                  </a:lnTo>
                  <a:lnTo>
                    <a:pt x="12891" y="25905"/>
                  </a:lnTo>
                  <a:lnTo>
                    <a:pt x="11897" y="25946"/>
                  </a:lnTo>
                  <a:lnTo>
                    <a:pt x="11328" y="25986"/>
                  </a:lnTo>
                  <a:lnTo>
                    <a:pt x="10760" y="25986"/>
                  </a:lnTo>
                  <a:lnTo>
                    <a:pt x="10597" y="25966"/>
                  </a:lnTo>
                  <a:lnTo>
                    <a:pt x="10496" y="25824"/>
                  </a:lnTo>
                  <a:lnTo>
                    <a:pt x="10496" y="25662"/>
                  </a:lnTo>
                  <a:lnTo>
                    <a:pt x="10496" y="25377"/>
                  </a:lnTo>
                  <a:lnTo>
                    <a:pt x="10679" y="25215"/>
                  </a:lnTo>
                  <a:lnTo>
                    <a:pt x="11491" y="25215"/>
                  </a:lnTo>
                  <a:lnTo>
                    <a:pt x="12567" y="25154"/>
                  </a:lnTo>
                  <a:lnTo>
                    <a:pt x="13602" y="24971"/>
                  </a:lnTo>
                  <a:lnTo>
                    <a:pt x="14617" y="24707"/>
                  </a:lnTo>
                  <a:lnTo>
                    <a:pt x="16058" y="24139"/>
                  </a:lnTo>
                  <a:lnTo>
                    <a:pt x="17804" y="23104"/>
                  </a:lnTo>
                  <a:lnTo>
                    <a:pt x="19347" y="21764"/>
                  </a:lnTo>
                  <a:lnTo>
                    <a:pt x="20606" y="20180"/>
                  </a:lnTo>
                  <a:lnTo>
                    <a:pt x="21357" y="18820"/>
                  </a:lnTo>
                  <a:lnTo>
                    <a:pt x="21763" y="17866"/>
                  </a:lnTo>
                  <a:lnTo>
                    <a:pt x="22088" y="16851"/>
                  </a:lnTo>
                  <a:lnTo>
                    <a:pt x="22311" y="15815"/>
                  </a:lnTo>
                  <a:lnTo>
                    <a:pt x="22372" y="15267"/>
                  </a:lnTo>
                  <a:lnTo>
                    <a:pt x="22433" y="14739"/>
                  </a:lnTo>
                  <a:lnTo>
                    <a:pt x="22453" y="13663"/>
                  </a:lnTo>
                  <a:lnTo>
                    <a:pt x="22372" y="12608"/>
                  </a:lnTo>
                  <a:lnTo>
                    <a:pt x="22189" y="11593"/>
                  </a:lnTo>
                  <a:lnTo>
                    <a:pt x="21763" y="10090"/>
                  </a:lnTo>
                  <a:lnTo>
                    <a:pt x="20890" y="8263"/>
                  </a:lnTo>
                  <a:lnTo>
                    <a:pt x="19692" y="6599"/>
                  </a:lnTo>
                  <a:lnTo>
                    <a:pt x="18210" y="5198"/>
                  </a:lnTo>
                  <a:lnTo>
                    <a:pt x="16931" y="4325"/>
                  </a:lnTo>
                  <a:lnTo>
                    <a:pt x="16018" y="3838"/>
                  </a:lnTo>
                  <a:lnTo>
                    <a:pt x="15043" y="3432"/>
                  </a:lnTo>
                  <a:lnTo>
                    <a:pt x="14028" y="3127"/>
                  </a:lnTo>
                  <a:lnTo>
                    <a:pt x="13500" y="3005"/>
                  </a:lnTo>
                  <a:lnTo>
                    <a:pt x="13237" y="2944"/>
                  </a:lnTo>
                  <a:lnTo>
                    <a:pt x="12973" y="2863"/>
                  </a:lnTo>
                  <a:lnTo>
                    <a:pt x="12912" y="2640"/>
                  </a:lnTo>
                  <a:lnTo>
                    <a:pt x="12973" y="2234"/>
                  </a:lnTo>
                  <a:lnTo>
                    <a:pt x="12993" y="2071"/>
                  </a:lnTo>
                  <a:lnTo>
                    <a:pt x="13135" y="1970"/>
                  </a:lnTo>
                  <a:close/>
                  <a:moveTo>
                    <a:pt x="10090" y="25195"/>
                  </a:moveTo>
                  <a:lnTo>
                    <a:pt x="10171" y="25215"/>
                  </a:lnTo>
                  <a:lnTo>
                    <a:pt x="10293" y="25276"/>
                  </a:lnTo>
                  <a:lnTo>
                    <a:pt x="10293" y="25337"/>
                  </a:lnTo>
                  <a:lnTo>
                    <a:pt x="10293" y="25560"/>
                  </a:lnTo>
                  <a:lnTo>
                    <a:pt x="10273" y="25783"/>
                  </a:lnTo>
                  <a:lnTo>
                    <a:pt x="10252" y="25885"/>
                  </a:lnTo>
                  <a:lnTo>
                    <a:pt x="10090" y="26007"/>
                  </a:lnTo>
                  <a:lnTo>
                    <a:pt x="9988" y="26007"/>
                  </a:lnTo>
                  <a:lnTo>
                    <a:pt x="9907" y="25986"/>
                  </a:lnTo>
                  <a:lnTo>
                    <a:pt x="9826" y="25844"/>
                  </a:lnTo>
                  <a:lnTo>
                    <a:pt x="9826" y="25682"/>
                  </a:lnTo>
                  <a:lnTo>
                    <a:pt x="9846" y="25682"/>
                  </a:lnTo>
                  <a:lnTo>
                    <a:pt x="9866" y="25519"/>
                  </a:lnTo>
                  <a:lnTo>
                    <a:pt x="9887" y="25316"/>
                  </a:lnTo>
                  <a:lnTo>
                    <a:pt x="9907" y="25256"/>
                  </a:lnTo>
                  <a:lnTo>
                    <a:pt x="10029" y="25195"/>
                  </a:lnTo>
                  <a:close/>
                  <a:moveTo>
                    <a:pt x="11470" y="935"/>
                  </a:moveTo>
                  <a:lnTo>
                    <a:pt x="11978" y="955"/>
                  </a:lnTo>
                  <a:lnTo>
                    <a:pt x="12485" y="1016"/>
                  </a:lnTo>
                  <a:lnTo>
                    <a:pt x="13582" y="1178"/>
                  </a:lnTo>
                  <a:lnTo>
                    <a:pt x="14658" y="1442"/>
                  </a:lnTo>
                  <a:lnTo>
                    <a:pt x="15043" y="1544"/>
                  </a:lnTo>
                  <a:lnTo>
                    <a:pt x="15429" y="1686"/>
                  </a:lnTo>
                  <a:lnTo>
                    <a:pt x="16221" y="1990"/>
                  </a:lnTo>
                  <a:lnTo>
                    <a:pt x="17013" y="2315"/>
                  </a:lnTo>
                  <a:lnTo>
                    <a:pt x="17500" y="2518"/>
                  </a:lnTo>
                  <a:lnTo>
                    <a:pt x="18413" y="3066"/>
                  </a:lnTo>
                  <a:lnTo>
                    <a:pt x="18819" y="3391"/>
                  </a:lnTo>
                  <a:lnTo>
                    <a:pt x="19753" y="4203"/>
                  </a:lnTo>
                  <a:lnTo>
                    <a:pt x="21458" y="6010"/>
                  </a:lnTo>
                  <a:lnTo>
                    <a:pt x="22230" y="7005"/>
                  </a:lnTo>
                  <a:lnTo>
                    <a:pt x="22616" y="7533"/>
                  </a:lnTo>
                  <a:lnTo>
                    <a:pt x="23286" y="8669"/>
                  </a:lnTo>
                  <a:lnTo>
                    <a:pt x="23854" y="9887"/>
                  </a:lnTo>
                  <a:lnTo>
                    <a:pt x="24260" y="11146"/>
                  </a:lnTo>
                  <a:lnTo>
                    <a:pt x="24422" y="11796"/>
                  </a:lnTo>
                  <a:lnTo>
                    <a:pt x="24544" y="12608"/>
                  </a:lnTo>
                  <a:lnTo>
                    <a:pt x="24565" y="13440"/>
                  </a:lnTo>
                  <a:lnTo>
                    <a:pt x="24585" y="14293"/>
                  </a:lnTo>
                  <a:lnTo>
                    <a:pt x="24443" y="15958"/>
                  </a:lnTo>
                  <a:lnTo>
                    <a:pt x="24077" y="17582"/>
                  </a:lnTo>
                  <a:lnTo>
                    <a:pt x="23509" y="19165"/>
                  </a:lnTo>
                  <a:lnTo>
                    <a:pt x="23164" y="19957"/>
                  </a:lnTo>
                  <a:lnTo>
                    <a:pt x="22981" y="20282"/>
                  </a:lnTo>
                  <a:lnTo>
                    <a:pt x="22819" y="20607"/>
                  </a:lnTo>
                  <a:lnTo>
                    <a:pt x="22555" y="21094"/>
                  </a:lnTo>
                  <a:lnTo>
                    <a:pt x="21946" y="22028"/>
                  </a:lnTo>
                  <a:lnTo>
                    <a:pt x="21235" y="22901"/>
                  </a:lnTo>
                  <a:lnTo>
                    <a:pt x="20423" y="23672"/>
                  </a:lnTo>
                  <a:lnTo>
                    <a:pt x="19997" y="24037"/>
                  </a:lnTo>
                  <a:lnTo>
                    <a:pt x="19347" y="24545"/>
                  </a:lnTo>
                  <a:lnTo>
                    <a:pt x="17926" y="25398"/>
                  </a:lnTo>
                  <a:lnTo>
                    <a:pt x="16424" y="26068"/>
                  </a:lnTo>
                  <a:lnTo>
                    <a:pt x="14840" y="26555"/>
                  </a:lnTo>
                  <a:lnTo>
                    <a:pt x="14028" y="26697"/>
                  </a:lnTo>
                  <a:lnTo>
                    <a:pt x="13318" y="26819"/>
                  </a:lnTo>
                  <a:lnTo>
                    <a:pt x="11897" y="26941"/>
                  </a:lnTo>
                  <a:lnTo>
                    <a:pt x="11186" y="26961"/>
                  </a:lnTo>
                  <a:lnTo>
                    <a:pt x="10212" y="26941"/>
                  </a:lnTo>
                  <a:lnTo>
                    <a:pt x="9257" y="26798"/>
                  </a:lnTo>
                  <a:lnTo>
                    <a:pt x="9075" y="26738"/>
                  </a:lnTo>
                  <a:lnTo>
                    <a:pt x="8953" y="26494"/>
                  </a:lnTo>
                  <a:lnTo>
                    <a:pt x="9034" y="26291"/>
                  </a:lnTo>
                  <a:lnTo>
                    <a:pt x="9095" y="26230"/>
                  </a:lnTo>
                  <a:lnTo>
                    <a:pt x="9176" y="26210"/>
                  </a:lnTo>
                  <a:lnTo>
                    <a:pt x="9298" y="26210"/>
                  </a:lnTo>
                  <a:lnTo>
                    <a:pt x="10983" y="26230"/>
                  </a:lnTo>
                  <a:lnTo>
                    <a:pt x="11003" y="26230"/>
                  </a:lnTo>
                  <a:lnTo>
                    <a:pt x="12323" y="26189"/>
                  </a:lnTo>
                  <a:lnTo>
                    <a:pt x="14191" y="25925"/>
                  </a:lnTo>
                  <a:lnTo>
                    <a:pt x="15409" y="25621"/>
                  </a:lnTo>
                  <a:lnTo>
                    <a:pt x="16018" y="25398"/>
                  </a:lnTo>
                  <a:lnTo>
                    <a:pt x="16769" y="25053"/>
                  </a:lnTo>
                  <a:lnTo>
                    <a:pt x="18190" y="24220"/>
                  </a:lnTo>
                  <a:lnTo>
                    <a:pt x="18860" y="23733"/>
                  </a:lnTo>
                  <a:lnTo>
                    <a:pt x="19408" y="23327"/>
                  </a:lnTo>
                  <a:lnTo>
                    <a:pt x="20423" y="22454"/>
                  </a:lnTo>
                  <a:lnTo>
                    <a:pt x="20890" y="21967"/>
                  </a:lnTo>
                  <a:lnTo>
                    <a:pt x="21337" y="21479"/>
                  </a:lnTo>
                  <a:lnTo>
                    <a:pt x="22068" y="20404"/>
                  </a:lnTo>
                  <a:lnTo>
                    <a:pt x="22372" y="19815"/>
                  </a:lnTo>
                  <a:lnTo>
                    <a:pt x="22656" y="19125"/>
                  </a:lnTo>
                  <a:lnTo>
                    <a:pt x="23164" y="17724"/>
                  </a:lnTo>
                  <a:lnTo>
                    <a:pt x="23387" y="17013"/>
                  </a:lnTo>
                  <a:lnTo>
                    <a:pt x="23550" y="16343"/>
                  </a:lnTo>
                  <a:lnTo>
                    <a:pt x="23712" y="14983"/>
                  </a:lnTo>
                  <a:lnTo>
                    <a:pt x="23692" y="14313"/>
                  </a:lnTo>
                  <a:lnTo>
                    <a:pt x="23671" y="13298"/>
                  </a:lnTo>
                  <a:lnTo>
                    <a:pt x="23631" y="12303"/>
                  </a:lnTo>
                  <a:lnTo>
                    <a:pt x="23550" y="11572"/>
                  </a:lnTo>
                  <a:lnTo>
                    <a:pt x="23184" y="10131"/>
                  </a:lnTo>
                  <a:lnTo>
                    <a:pt x="22859" y="9461"/>
                  </a:lnTo>
                  <a:lnTo>
                    <a:pt x="22575" y="8893"/>
                  </a:lnTo>
                  <a:lnTo>
                    <a:pt x="21925" y="7796"/>
                  </a:lnTo>
                  <a:lnTo>
                    <a:pt x="21215" y="6741"/>
                  </a:lnTo>
                  <a:lnTo>
                    <a:pt x="20403" y="5766"/>
                  </a:lnTo>
                  <a:lnTo>
                    <a:pt x="19977" y="5299"/>
                  </a:lnTo>
                  <a:lnTo>
                    <a:pt x="19022" y="4386"/>
                  </a:lnTo>
                  <a:lnTo>
                    <a:pt x="18007" y="3574"/>
                  </a:lnTo>
                  <a:lnTo>
                    <a:pt x="17662" y="3310"/>
                  </a:lnTo>
                  <a:lnTo>
                    <a:pt x="16911" y="2904"/>
                  </a:lnTo>
                  <a:lnTo>
                    <a:pt x="16505" y="2721"/>
                  </a:lnTo>
                  <a:lnTo>
                    <a:pt x="15490" y="2356"/>
                  </a:lnTo>
                  <a:lnTo>
                    <a:pt x="13399" y="1787"/>
                  </a:lnTo>
                  <a:lnTo>
                    <a:pt x="12343" y="1584"/>
                  </a:lnTo>
                  <a:lnTo>
                    <a:pt x="11917" y="1544"/>
                  </a:lnTo>
                  <a:lnTo>
                    <a:pt x="11491" y="1544"/>
                  </a:lnTo>
                  <a:lnTo>
                    <a:pt x="11348" y="1523"/>
                  </a:lnTo>
                  <a:lnTo>
                    <a:pt x="11247" y="1402"/>
                  </a:lnTo>
                  <a:lnTo>
                    <a:pt x="11247" y="1259"/>
                  </a:lnTo>
                  <a:lnTo>
                    <a:pt x="11247" y="1138"/>
                  </a:lnTo>
                  <a:lnTo>
                    <a:pt x="11247" y="1056"/>
                  </a:lnTo>
                  <a:lnTo>
                    <a:pt x="11369" y="935"/>
                  </a:lnTo>
                  <a:close/>
                  <a:moveTo>
                    <a:pt x="13216" y="27042"/>
                  </a:moveTo>
                  <a:lnTo>
                    <a:pt x="13399" y="27164"/>
                  </a:lnTo>
                  <a:lnTo>
                    <a:pt x="13460" y="27367"/>
                  </a:lnTo>
                  <a:lnTo>
                    <a:pt x="13622" y="28017"/>
                  </a:lnTo>
                  <a:lnTo>
                    <a:pt x="13764" y="28646"/>
                  </a:lnTo>
                  <a:lnTo>
                    <a:pt x="13947" y="29417"/>
                  </a:lnTo>
                  <a:lnTo>
                    <a:pt x="14150" y="30189"/>
                  </a:lnTo>
                  <a:lnTo>
                    <a:pt x="14211" y="30473"/>
                  </a:lnTo>
                  <a:lnTo>
                    <a:pt x="14455" y="30960"/>
                  </a:lnTo>
                  <a:lnTo>
                    <a:pt x="14698" y="31163"/>
                  </a:lnTo>
                  <a:lnTo>
                    <a:pt x="14739" y="31204"/>
                  </a:lnTo>
                  <a:lnTo>
                    <a:pt x="14739" y="31244"/>
                  </a:lnTo>
                  <a:lnTo>
                    <a:pt x="14698" y="31346"/>
                  </a:lnTo>
                  <a:lnTo>
                    <a:pt x="14617" y="31346"/>
                  </a:lnTo>
                  <a:lnTo>
                    <a:pt x="14272" y="31407"/>
                  </a:lnTo>
                  <a:lnTo>
                    <a:pt x="13947" y="31447"/>
                  </a:lnTo>
                  <a:lnTo>
                    <a:pt x="13054" y="31549"/>
                  </a:lnTo>
                  <a:lnTo>
                    <a:pt x="11247" y="31630"/>
                  </a:lnTo>
                  <a:lnTo>
                    <a:pt x="10354" y="31610"/>
                  </a:lnTo>
                  <a:lnTo>
                    <a:pt x="9298" y="31610"/>
                  </a:lnTo>
                  <a:lnTo>
                    <a:pt x="8242" y="31508"/>
                  </a:lnTo>
                  <a:lnTo>
                    <a:pt x="8141" y="31508"/>
                  </a:lnTo>
                  <a:lnTo>
                    <a:pt x="8039" y="31407"/>
                  </a:lnTo>
                  <a:lnTo>
                    <a:pt x="8202" y="31184"/>
                  </a:lnTo>
                  <a:lnTo>
                    <a:pt x="8405" y="31021"/>
                  </a:lnTo>
                  <a:lnTo>
                    <a:pt x="8628" y="30818"/>
                  </a:lnTo>
                  <a:lnTo>
                    <a:pt x="8973" y="30331"/>
                  </a:lnTo>
                  <a:lnTo>
                    <a:pt x="9115" y="30067"/>
                  </a:lnTo>
                  <a:lnTo>
                    <a:pt x="9745" y="28747"/>
                  </a:lnTo>
                  <a:lnTo>
                    <a:pt x="10273" y="27407"/>
                  </a:lnTo>
                  <a:lnTo>
                    <a:pt x="10333" y="27245"/>
                  </a:lnTo>
                  <a:lnTo>
                    <a:pt x="10455" y="27164"/>
                  </a:lnTo>
                  <a:lnTo>
                    <a:pt x="10597" y="27164"/>
                  </a:lnTo>
                  <a:lnTo>
                    <a:pt x="11186" y="27184"/>
                  </a:lnTo>
                  <a:lnTo>
                    <a:pt x="12384" y="27123"/>
                  </a:lnTo>
                  <a:lnTo>
                    <a:pt x="12993" y="27062"/>
                  </a:lnTo>
                  <a:lnTo>
                    <a:pt x="13216" y="27042"/>
                  </a:lnTo>
                  <a:close/>
                  <a:moveTo>
                    <a:pt x="15043" y="31488"/>
                  </a:moveTo>
                  <a:lnTo>
                    <a:pt x="15185" y="31569"/>
                  </a:lnTo>
                  <a:lnTo>
                    <a:pt x="15267" y="31671"/>
                  </a:lnTo>
                  <a:lnTo>
                    <a:pt x="15267" y="31935"/>
                  </a:lnTo>
                  <a:lnTo>
                    <a:pt x="15165" y="32016"/>
                  </a:lnTo>
                  <a:lnTo>
                    <a:pt x="15023" y="32117"/>
                  </a:lnTo>
                  <a:lnTo>
                    <a:pt x="14698" y="32239"/>
                  </a:lnTo>
                  <a:lnTo>
                    <a:pt x="14536" y="32259"/>
                  </a:lnTo>
                  <a:lnTo>
                    <a:pt x="13947" y="32320"/>
                  </a:lnTo>
                  <a:lnTo>
                    <a:pt x="13338" y="32361"/>
                  </a:lnTo>
                  <a:lnTo>
                    <a:pt x="12607" y="32381"/>
                  </a:lnTo>
                  <a:lnTo>
                    <a:pt x="11748" y="32401"/>
                  </a:lnTo>
                  <a:lnTo>
                    <a:pt x="11748" y="32401"/>
                  </a:lnTo>
                  <a:lnTo>
                    <a:pt x="11003" y="32361"/>
                  </a:lnTo>
                  <a:lnTo>
                    <a:pt x="9420" y="32361"/>
                  </a:lnTo>
                  <a:lnTo>
                    <a:pt x="8608" y="32280"/>
                  </a:lnTo>
                  <a:lnTo>
                    <a:pt x="8303" y="32239"/>
                  </a:lnTo>
                  <a:lnTo>
                    <a:pt x="7999" y="32178"/>
                  </a:lnTo>
                  <a:lnTo>
                    <a:pt x="7857" y="32138"/>
                  </a:lnTo>
                  <a:lnTo>
                    <a:pt x="7735" y="32077"/>
                  </a:lnTo>
                  <a:lnTo>
                    <a:pt x="7654" y="31975"/>
                  </a:lnTo>
                  <a:lnTo>
                    <a:pt x="7674" y="31874"/>
                  </a:lnTo>
                  <a:lnTo>
                    <a:pt x="7715" y="31752"/>
                  </a:lnTo>
                  <a:lnTo>
                    <a:pt x="7836" y="31732"/>
                  </a:lnTo>
                  <a:lnTo>
                    <a:pt x="8080" y="31711"/>
                  </a:lnTo>
                  <a:lnTo>
                    <a:pt x="8344" y="31732"/>
                  </a:lnTo>
                  <a:lnTo>
                    <a:pt x="9704" y="31833"/>
                  </a:lnTo>
                  <a:lnTo>
                    <a:pt x="12039" y="31833"/>
                  </a:lnTo>
                  <a:lnTo>
                    <a:pt x="13927" y="31671"/>
                  </a:lnTo>
                  <a:lnTo>
                    <a:pt x="14881" y="31508"/>
                  </a:lnTo>
                  <a:lnTo>
                    <a:pt x="15043" y="31488"/>
                  </a:lnTo>
                  <a:close/>
                  <a:moveTo>
                    <a:pt x="12830" y="1"/>
                  </a:moveTo>
                  <a:lnTo>
                    <a:pt x="12506" y="143"/>
                  </a:lnTo>
                  <a:lnTo>
                    <a:pt x="12404" y="285"/>
                  </a:lnTo>
                  <a:lnTo>
                    <a:pt x="12303" y="447"/>
                  </a:lnTo>
                  <a:lnTo>
                    <a:pt x="12221" y="650"/>
                  </a:lnTo>
                  <a:lnTo>
                    <a:pt x="12161" y="732"/>
                  </a:lnTo>
                  <a:lnTo>
                    <a:pt x="12039" y="752"/>
                  </a:lnTo>
                  <a:lnTo>
                    <a:pt x="11430" y="752"/>
                  </a:lnTo>
                  <a:lnTo>
                    <a:pt x="11247" y="772"/>
                  </a:lnTo>
                  <a:lnTo>
                    <a:pt x="11085" y="914"/>
                  </a:lnTo>
                  <a:lnTo>
                    <a:pt x="11044" y="1077"/>
                  </a:lnTo>
                  <a:lnTo>
                    <a:pt x="11003" y="1300"/>
                  </a:lnTo>
                  <a:lnTo>
                    <a:pt x="10983" y="1564"/>
                  </a:lnTo>
                  <a:lnTo>
                    <a:pt x="11105" y="1706"/>
                  </a:lnTo>
                  <a:lnTo>
                    <a:pt x="11369" y="1767"/>
                  </a:lnTo>
                  <a:lnTo>
                    <a:pt x="11592" y="1787"/>
                  </a:lnTo>
                  <a:lnTo>
                    <a:pt x="11856" y="1787"/>
                  </a:lnTo>
                  <a:lnTo>
                    <a:pt x="12059" y="1828"/>
                  </a:lnTo>
                  <a:lnTo>
                    <a:pt x="12120" y="2031"/>
                  </a:lnTo>
                  <a:lnTo>
                    <a:pt x="12059" y="2315"/>
                  </a:lnTo>
                  <a:lnTo>
                    <a:pt x="12018" y="2680"/>
                  </a:lnTo>
                  <a:lnTo>
                    <a:pt x="11775" y="2823"/>
                  </a:lnTo>
                  <a:lnTo>
                    <a:pt x="10861" y="2823"/>
                  </a:lnTo>
                  <a:lnTo>
                    <a:pt x="9603" y="2924"/>
                  </a:lnTo>
                  <a:lnTo>
                    <a:pt x="8973" y="3026"/>
                  </a:lnTo>
                  <a:lnTo>
                    <a:pt x="7999" y="3269"/>
                  </a:lnTo>
                  <a:lnTo>
                    <a:pt x="6192" y="3980"/>
                  </a:lnTo>
                  <a:lnTo>
                    <a:pt x="4548" y="4995"/>
                  </a:lnTo>
                  <a:lnTo>
                    <a:pt x="3126" y="6233"/>
                  </a:lnTo>
                  <a:lnTo>
                    <a:pt x="1929" y="7715"/>
                  </a:lnTo>
                  <a:lnTo>
                    <a:pt x="995" y="9380"/>
                  </a:lnTo>
                  <a:lnTo>
                    <a:pt x="345" y="11187"/>
                  </a:lnTo>
                  <a:lnTo>
                    <a:pt x="20" y="13115"/>
                  </a:lnTo>
                  <a:lnTo>
                    <a:pt x="0" y="14110"/>
                  </a:lnTo>
                  <a:lnTo>
                    <a:pt x="41" y="15105"/>
                  </a:lnTo>
                  <a:lnTo>
                    <a:pt x="386" y="17034"/>
                  </a:lnTo>
                  <a:lnTo>
                    <a:pt x="1056" y="18840"/>
                  </a:lnTo>
                  <a:lnTo>
                    <a:pt x="2010" y="20485"/>
                  </a:lnTo>
                  <a:lnTo>
                    <a:pt x="3228" y="21926"/>
                  </a:lnTo>
                  <a:lnTo>
                    <a:pt x="4669" y="23165"/>
                  </a:lnTo>
                  <a:lnTo>
                    <a:pt x="6334" y="24159"/>
                  </a:lnTo>
                  <a:lnTo>
                    <a:pt x="8161" y="24850"/>
                  </a:lnTo>
                  <a:lnTo>
                    <a:pt x="9136" y="25073"/>
                  </a:lnTo>
                  <a:lnTo>
                    <a:pt x="9339" y="25093"/>
                  </a:lnTo>
                  <a:lnTo>
                    <a:pt x="9521" y="25134"/>
                  </a:lnTo>
                  <a:lnTo>
                    <a:pt x="9603" y="25174"/>
                  </a:lnTo>
                  <a:lnTo>
                    <a:pt x="9684" y="25276"/>
                  </a:lnTo>
                  <a:lnTo>
                    <a:pt x="9663" y="25357"/>
                  </a:lnTo>
                  <a:lnTo>
                    <a:pt x="9643" y="25601"/>
                  </a:lnTo>
                  <a:lnTo>
                    <a:pt x="9603" y="25865"/>
                  </a:lnTo>
                  <a:lnTo>
                    <a:pt x="9542" y="25966"/>
                  </a:lnTo>
                  <a:lnTo>
                    <a:pt x="9440" y="25986"/>
                  </a:lnTo>
                  <a:lnTo>
                    <a:pt x="9318" y="25966"/>
                  </a:lnTo>
                  <a:lnTo>
                    <a:pt x="9014" y="25966"/>
                  </a:lnTo>
                  <a:lnTo>
                    <a:pt x="8851" y="26108"/>
                  </a:lnTo>
                  <a:lnTo>
                    <a:pt x="8791" y="26311"/>
                  </a:lnTo>
                  <a:lnTo>
                    <a:pt x="8770" y="26413"/>
                  </a:lnTo>
                  <a:lnTo>
                    <a:pt x="8750" y="26535"/>
                  </a:lnTo>
                  <a:lnTo>
                    <a:pt x="8730" y="26717"/>
                  </a:lnTo>
                  <a:lnTo>
                    <a:pt x="8872" y="26920"/>
                  </a:lnTo>
                  <a:lnTo>
                    <a:pt x="9054" y="26981"/>
                  </a:lnTo>
                  <a:lnTo>
                    <a:pt x="9481" y="27042"/>
                  </a:lnTo>
                  <a:lnTo>
                    <a:pt x="9907" y="27103"/>
                  </a:lnTo>
                  <a:lnTo>
                    <a:pt x="10009" y="27123"/>
                  </a:lnTo>
                  <a:lnTo>
                    <a:pt x="10090" y="27265"/>
                  </a:lnTo>
                  <a:lnTo>
                    <a:pt x="10070" y="27387"/>
                  </a:lnTo>
                  <a:lnTo>
                    <a:pt x="10029" y="27529"/>
                  </a:lnTo>
                  <a:lnTo>
                    <a:pt x="9968" y="27651"/>
                  </a:lnTo>
                  <a:lnTo>
                    <a:pt x="9420" y="28910"/>
                  </a:lnTo>
                  <a:lnTo>
                    <a:pt x="8831" y="30148"/>
                  </a:lnTo>
                  <a:lnTo>
                    <a:pt x="8628" y="30453"/>
                  </a:lnTo>
                  <a:lnTo>
                    <a:pt x="8385" y="30737"/>
                  </a:lnTo>
                  <a:lnTo>
                    <a:pt x="8121" y="30981"/>
                  </a:lnTo>
                  <a:lnTo>
                    <a:pt x="7836" y="31244"/>
                  </a:lnTo>
                  <a:lnTo>
                    <a:pt x="7633" y="31447"/>
                  </a:lnTo>
                  <a:lnTo>
                    <a:pt x="7491" y="31691"/>
                  </a:lnTo>
                  <a:lnTo>
                    <a:pt x="7410" y="31853"/>
                  </a:lnTo>
                  <a:lnTo>
                    <a:pt x="7532" y="32199"/>
                  </a:lnTo>
                  <a:lnTo>
                    <a:pt x="7694" y="32300"/>
                  </a:lnTo>
                  <a:lnTo>
                    <a:pt x="7918" y="32381"/>
                  </a:lnTo>
                  <a:lnTo>
                    <a:pt x="8141" y="32422"/>
                  </a:lnTo>
                  <a:lnTo>
                    <a:pt x="9075" y="32564"/>
                  </a:lnTo>
                  <a:lnTo>
                    <a:pt x="10009" y="32584"/>
                  </a:lnTo>
                  <a:lnTo>
                    <a:pt x="11897" y="32605"/>
                  </a:lnTo>
                  <a:lnTo>
                    <a:pt x="13216" y="32605"/>
                  </a:lnTo>
                  <a:lnTo>
                    <a:pt x="14515" y="32503"/>
                  </a:lnTo>
                  <a:lnTo>
                    <a:pt x="14901" y="32442"/>
                  </a:lnTo>
                  <a:lnTo>
                    <a:pt x="15226" y="32280"/>
                  </a:lnTo>
                  <a:lnTo>
                    <a:pt x="15348" y="32219"/>
                  </a:lnTo>
                  <a:lnTo>
                    <a:pt x="15490" y="32036"/>
                  </a:lnTo>
                  <a:lnTo>
                    <a:pt x="15531" y="31793"/>
                  </a:lnTo>
                  <a:lnTo>
                    <a:pt x="15470" y="31569"/>
                  </a:lnTo>
                  <a:lnTo>
                    <a:pt x="15409" y="31468"/>
                  </a:lnTo>
                  <a:lnTo>
                    <a:pt x="15206" y="31224"/>
                  </a:lnTo>
                  <a:lnTo>
                    <a:pt x="14942" y="31041"/>
                  </a:lnTo>
                  <a:lnTo>
                    <a:pt x="14739" y="30920"/>
                  </a:lnTo>
                  <a:lnTo>
                    <a:pt x="14475" y="30554"/>
                  </a:lnTo>
                  <a:lnTo>
                    <a:pt x="14414" y="30331"/>
                  </a:lnTo>
                  <a:lnTo>
                    <a:pt x="14373" y="30189"/>
                  </a:lnTo>
                  <a:lnTo>
                    <a:pt x="14353" y="30047"/>
                  </a:lnTo>
                  <a:lnTo>
                    <a:pt x="14049" y="28768"/>
                  </a:lnTo>
                  <a:lnTo>
                    <a:pt x="13724" y="27509"/>
                  </a:lnTo>
                  <a:lnTo>
                    <a:pt x="13643" y="27184"/>
                  </a:lnTo>
                  <a:lnTo>
                    <a:pt x="13805" y="26941"/>
                  </a:lnTo>
                  <a:lnTo>
                    <a:pt x="14109" y="26900"/>
                  </a:lnTo>
                  <a:lnTo>
                    <a:pt x="14698" y="26798"/>
                  </a:lnTo>
                  <a:lnTo>
                    <a:pt x="15794" y="26514"/>
                  </a:lnTo>
                  <a:lnTo>
                    <a:pt x="17398" y="25925"/>
                  </a:lnTo>
                  <a:lnTo>
                    <a:pt x="18413" y="25418"/>
                  </a:lnTo>
                  <a:lnTo>
                    <a:pt x="18738" y="25235"/>
                  </a:lnTo>
                  <a:lnTo>
                    <a:pt x="19043" y="25012"/>
                  </a:lnTo>
                  <a:lnTo>
                    <a:pt x="19692" y="24545"/>
                  </a:lnTo>
                  <a:lnTo>
                    <a:pt x="20910" y="23530"/>
                  </a:lnTo>
                  <a:lnTo>
                    <a:pt x="21479" y="22961"/>
                  </a:lnTo>
                  <a:lnTo>
                    <a:pt x="21885" y="22535"/>
                  </a:lnTo>
                  <a:lnTo>
                    <a:pt x="22210" y="22089"/>
                  </a:lnTo>
                  <a:lnTo>
                    <a:pt x="22656" y="21419"/>
                  </a:lnTo>
                  <a:lnTo>
                    <a:pt x="23407" y="19998"/>
                  </a:lnTo>
                  <a:lnTo>
                    <a:pt x="24016" y="18516"/>
                  </a:lnTo>
                  <a:lnTo>
                    <a:pt x="24463" y="16993"/>
                  </a:lnTo>
                  <a:lnTo>
                    <a:pt x="24625" y="16201"/>
                  </a:lnTo>
                  <a:lnTo>
                    <a:pt x="24768" y="15369"/>
                  </a:lnTo>
                  <a:lnTo>
                    <a:pt x="24808" y="14496"/>
                  </a:lnTo>
                  <a:lnTo>
                    <a:pt x="24768" y="13481"/>
                  </a:lnTo>
                  <a:lnTo>
                    <a:pt x="24727" y="12445"/>
                  </a:lnTo>
                  <a:lnTo>
                    <a:pt x="24686" y="11877"/>
                  </a:lnTo>
                  <a:lnTo>
                    <a:pt x="24544" y="11329"/>
                  </a:lnTo>
                  <a:lnTo>
                    <a:pt x="24382" y="10720"/>
                  </a:lnTo>
                  <a:lnTo>
                    <a:pt x="23956" y="9583"/>
                  </a:lnTo>
                  <a:lnTo>
                    <a:pt x="23428" y="8466"/>
                  </a:lnTo>
                  <a:lnTo>
                    <a:pt x="22798" y="7411"/>
                  </a:lnTo>
                  <a:lnTo>
                    <a:pt x="22433" y="6923"/>
                  </a:lnTo>
                  <a:lnTo>
                    <a:pt x="21621" y="5847"/>
                  </a:lnTo>
                  <a:lnTo>
                    <a:pt x="19753" y="3919"/>
                  </a:lnTo>
                  <a:lnTo>
                    <a:pt x="18738" y="3046"/>
                  </a:lnTo>
                  <a:lnTo>
                    <a:pt x="18231" y="2660"/>
                  </a:lnTo>
                  <a:lnTo>
                    <a:pt x="17682" y="2376"/>
                  </a:lnTo>
                  <a:lnTo>
                    <a:pt x="16789" y="1990"/>
                  </a:lnTo>
                  <a:lnTo>
                    <a:pt x="14982" y="1300"/>
                  </a:lnTo>
                  <a:lnTo>
                    <a:pt x="14028" y="1077"/>
                  </a:lnTo>
                  <a:lnTo>
                    <a:pt x="13846" y="1036"/>
                  </a:lnTo>
                  <a:lnTo>
                    <a:pt x="13622" y="874"/>
                  </a:lnTo>
                  <a:lnTo>
                    <a:pt x="13582" y="671"/>
                  </a:lnTo>
                  <a:lnTo>
                    <a:pt x="13561" y="529"/>
                  </a:lnTo>
                  <a:lnTo>
                    <a:pt x="13500" y="407"/>
                  </a:lnTo>
                  <a:lnTo>
                    <a:pt x="13419" y="224"/>
                  </a:lnTo>
                  <a:lnTo>
                    <a:pt x="13155" y="41"/>
                  </a:lnTo>
                  <a:lnTo>
                    <a:pt x="128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1" name="Google Shape;2541;p34"/>
            <p:cNvSpPr/>
            <p:nvPr/>
          </p:nvSpPr>
          <p:spPr>
            <a:xfrm>
              <a:off x="3230650" y="3721300"/>
              <a:ext cx="266975" cy="304550"/>
            </a:xfrm>
            <a:custGeom>
              <a:avLst/>
              <a:gdLst/>
              <a:ahLst/>
              <a:cxnLst/>
              <a:rect l="l" t="t" r="r" b="b"/>
              <a:pathLst>
                <a:path w="10679" h="12182" extrusionOk="0">
                  <a:moveTo>
                    <a:pt x="4426" y="204"/>
                  </a:moveTo>
                  <a:lnTo>
                    <a:pt x="4588" y="224"/>
                  </a:lnTo>
                  <a:lnTo>
                    <a:pt x="4872" y="346"/>
                  </a:lnTo>
                  <a:lnTo>
                    <a:pt x="4974" y="468"/>
                  </a:lnTo>
                  <a:lnTo>
                    <a:pt x="5481" y="1016"/>
                  </a:lnTo>
                  <a:lnTo>
                    <a:pt x="6659" y="1909"/>
                  </a:lnTo>
                  <a:lnTo>
                    <a:pt x="7288" y="2295"/>
                  </a:lnTo>
                  <a:lnTo>
                    <a:pt x="7654" y="2538"/>
                  </a:lnTo>
                  <a:lnTo>
                    <a:pt x="8038" y="2788"/>
                  </a:lnTo>
                  <a:lnTo>
                    <a:pt x="7836" y="2843"/>
                  </a:lnTo>
                  <a:lnTo>
                    <a:pt x="7654" y="2802"/>
                  </a:lnTo>
                  <a:lnTo>
                    <a:pt x="7593" y="2802"/>
                  </a:lnTo>
                  <a:lnTo>
                    <a:pt x="7573" y="2863"/>
                  </a:lnTo>
                  <a:lnTo>
                    <a:pt x="7593" y="2904"/>
                  </a:lnTo>
                  <a:lnTo>
                    <a:pt x="7613" y="2965"/>
                  </a:lnTo>
                  <a:lnTo>
                    <a:pt x="7654" y="2985"/>
                  </a:lnTo>
                  <a:lnTo>
                    <a:pt x="7715" y="3005"/>
                  </a:lnTo>
                  <a:lnTo>
                    <a:pt x="7918" y="3046"/>
                  </a:lnTo>
                  <a:lnTo>
                    <a:pt x="8100" y="3087"/>
                  </a:lnTo>
                  <a:lnTo>
                    <a:pt x="8364" y="3127"/>
                  </a:lnTo>
                  <a:lnTo>
                    <a:pt x="8791" y="3310"/>
                  </a:lnTo>
                  <a:lnTo>
                    <a:pt x="9298" y="3777"/>
                  </a:lnTo>
                  <a:lnTo>
                    <a:pt x="9562" y="4163"/>
                  </a:lnTo>
                  <a:lnTo>
                    <a:pt x="9684" y="4386"/>
                  </a:lnTo>
                  <a:lnTo>
                    <a:pt x="9785" y="4630"/>
                  </a:lnTo>
                  <a:lnTo>
                    <a:pt x="10009" y="5218"/>
                  </a:lnTo>
                  <a:lnTo>
                    <a:pt x="10333" y="5746"/>
                  </a:lnTo>
                  <a:lnTo>
                    <a:pt x="10415" y="5868"/>
                  </a:lnTo>
                  <a:lnTo>
                    <a:pt x="10455" y="6152"/>
                  </a:lnTo>
                  <a:lnTo>
                    <a:pt x="10435" y="6294"/>
                  </a:lnTo>
                  <a:lnTo>
                    <a:pt x="10313" y="6761"/>
                  </a:lnTo>
                  <a:lnTo>
                    <a:pt x="10090" y="7208"/>
                  </a:lnTo>
                  <a:lnTo>
                    <a:pt x="9867" y="7594"/>
                  </a:lnTo>
                  <a:lnTo>
                    <a:pt x="9339" y="8345"/>
                  </a:lnTo>
                  <a:lnTo>
                    <a:pt x="8730" y="9035"/>
                  </a:lnTo>
                  <a:lnTo>
                    <a:pt x="8060" y="9624"/>
                  </a:lnTo>
                  <a:lnTo>
                    <a:pt x="7674" y="9908"/>
                  </a:lnTo>
                  <a:lnTo>
                    <a:pt x="7410" y="10070"/>
                  </a:lnTo>
                  <a:lnTo>
                    <a:pt x="7126" y="10192"/>
                  </a:lnTo>
                  <a:lnTo>
                    <a:pt x="6111" y="10639"/>
                  </a:lnTo>
                  <a:lnTo>
                    <a:pt x="5136" y="11187"/>
                  </a:lnTo>
                  <a:lnTo>
                    <a:pt x="4304" y="11613"/>
                  </a:lnTo>
                  <a:lnTo>
                    <a:pt x="3411" y="11938"/>
                  </a:lnTo>
                  <a:lnTo>
                    <a:pt x="3289" y="11979"/>
                  </a:lnTo>
                  <a:lnTo>
                    <a:pt x="3208" y="11897"/>
                  </a:lnTo>
                  <a:lnTo>
                    <a:pt x="3167" y="11796"/>
                  </a:lnTo>
                  <a:lnTo>
                    <a:pt x="3208" y="11694"/>
                  </a:lnTo>
                  <a:lnTo>
                    <a:pt x="3431" y="11288"/>
                  </a:lnTo>
                  <a:lnTo>
                    <a:pt x="3695" y="10923"/>
                  </a:lnTo>
                  <a:lnTo>
                    <a:pt x="4162" y="10314"/>
                  </a:lnTo>
                  <a:lnTo>
                    <a:pt x="4609" y="9685"/>
                  </a:lnTo>
                  <a:lnTo>
                    <a:pt x="4690" y="9583"/>
                  </a:lnTo>
                  <a:lnTo>
                    <a:pt x="4771" y="9461"/>
                  </a:lnTo>
                  <a:lnTo>
                    <a:pt x="4893" y="9258"/>
                  </a:lnTo>
                  <a:lnTo>
                    <a:pt x="4994" y="8812"/>
                  </a:lnTo>
                  <a:lnTo>
                    <a:pt x="4832" y="8385"/>
                  </a:lnTo>
                  <a:lnTo>
                    <a:pt x="4446" y="8081"/>
                  </a:lnTo>
                  <a:lnTo>
                    <a:pt x="4142" y="8000"/>
                  </a:lnTo>
                  <a:lnTo>
                    <a:pt x="3289" y="7878"/>
                  </a:lnTo>
                  <a:lnTo>
                    <a:pt x="2436" y="7797"/>
                  </a:lnTo>
                  <a:lnTo>
                    <a:pt x="2091" y="7776"/>
                  </a:lnTo>
                  <a:lnTo>
                    <a:pt x="1442" y="7634"/>
                  </a:lnTo>
                  <a:lnTo>
                    <a:pt x="1117" y="7492"/>
                  </a:lnTo>
                  <a:lnTo>
                    <a:pt x="873" y="7370"/>
                  </a:lnTo>
                  <a:lnTo>
                    <a:pt x="629" y="7187"/>
                  </a:lnTo>
                  <a:lnTo>
                    <a:pt x="406" y="7005"/>
                  </a:lnTo>
                  <a:lnTo>
                    <a:pt x="203" y="6477"/>
                  </a:lnTo>
                  <a:lnTo>
                    <a:pt x="244" y="6172"/>
                  </a:lnTo>
                  <a:lnTo>
                    <a:pt x="366" y="5604"/>
                  </a:lnTo>
                  <a:lnTo>
                    <a:pt x="569" y="5036"/>
                  </a:lnTo>
                  <a:lnTo>
                    <a:pt x="1178" y="3594"/>
                  </a:lnTo>
                  <a:lnTo>
                    <a:pt x="1787" y="2132"/>
                  </a:lnTo>
                  <a:lnTo>
                    <a:pt x="1949" y="1828"/>
                  </a:lnTo>
                  <a:lnTo>
                    <a:pt x="2335" y="1280"/>
                  </a:lnTo>
                  <a:lnTo>
                    <a:pt x="2822" y="853"/>
                  </a:lnTo>
                  <a:lnTo>
                    <a:pt x="3390" y="488"/>
                  </a:lnTo>
                  <a:lnTo>
                    <a:pt x="3695" y="346"/>
                  </a:lnTo>
                  <a:lnTo>
                    <a:pt x="4040" y="224"/>
                  </a:lnTo>
                  <a:lnTo>
                    <a:pt x="4426" y="204"/>
                  </a:lnTo>
                  <a:close/>
                  <a:moveTo>
                    <a:pt x="4284" y="1"/>
                  </a:moveTo>
                  <a:lnTo>
                    <a:pt x="3918" y="41"/>
                  </a:lnTo>
                  <a:lnTo>
                    <a:pt x="3573" y="163"/>
                  </a:lnTo>
                  <a:lnTo>
                    <a:pt x="3248" y="305"/>
                  </a:lnTo>
                  <a:lnTo>
                    <a:pt x="2639" y="711"/>
                  </a:lnTo>
                  <a:lnTo>
                    <a:pt x="2111" y="1219"/>
                  </a:lnTo>
                  <a:lnTo>
                    <a:pt x="1705" y="1808"/>
                  </a:lnTo>
                  <a:lnTo>
                    <a:pt x="1543" y="2153"/>
                  </a:lnTo>
                  <a:lnTo>
                    <a:pt x="995" y="3472"/>
                  </a:lnTo>
                  <a:lnTo>
                    <a:pt x="447" y="4772"/>
                  </a:lnTo>
                  <a:lnTo>
                    <a:pt x="183" y="5442"/>
                  </a:lnTo>
                  <a:lnTo>
                    <a:pt x="41" y="6152"/>
                  </a:lnTo>
                  <a:lnTo>
                    <a:pt x="0" y="6497"/>
                  </a:lnTo>
                  <a:lnTo>
                    <a:pt x="264" y="7127"/>
                  </a:lnTo>
                  <a:lnTo>
                    <a:pt x="508" y="7350"/>
                  </a:lnTo>
                  <a:lnTo>
                    <a:pt x="812" y="7573"/>
                  </a:lnTo>
                  <a:lnTo>
                    <a:pt x="1157" y="7736"/>
                  </a:lnTo>
                  <a:lnTo>
                    <a:pt x="1482" y="7837"/>
                  </a:lnTo>
                  <a:lnTo>
                    <a:pt x="2193" y="7979"/>
                  </a:lnTo>
                  <a:lnTo>
                    <a:pt x="2538" y="8020"/>
                  </a:lnTo>
                  <a:lnTo>
                    <a:pt x="3289" y="8081"/>
                  </a:lnTo>
                  <a:lnTo>
                    <a:pt x="4020" y="8182"/>
                  </a:lnTo>
                  <a:lnTo>
                    <a:pt x="4263" y="8223"/>
                  </a:lnTo>
                  <a:lnTo>
                    <a:pt x="4507" y="8365"/>
                  </a:lnTo>
                  <a:lnTo>
                    <a:pt x="4669" y="8507"/>
                  </a:lnTo>
                  <a:lnTo>
                    <a:pt x="4791" y="8913"/>
                  </a:lnTo>
                  <a:lnTo>
                    <a:pt x="4710" y="9116"/>
                  </a:lnTo>
                  <a:lnTo>
                    <a:pt x="4588" y="9339"/>
                  </a:lnTo>
                  <a:lnTo>
                    <a:pt x="4446" y="9563"/>
                  </a:lnTo>
                  <a:lnTo>
                    <a:pt x="4020" y="10151"/>
                  </a:lnTo>
                  <a:lnTo>
                    <a:pt x="3573" y="10761"/>
                  </a:lnTo>
                  <a:lnTo>
                    <a:pt x="3289" y="11126"/>
                  </a:lnTo>
                  <a:lnTo>
                    <a:pt x="3066" y="11512"/>
                  </a:lnTo>
                  <a:lnTo>
                    <a:pt x="2984" y="11654"/>
                  </a:lnTo>
                  <a:lnTo>
                    <a:pt x="2944" y="11958"/>
                  </a:lnTo>
                  <a:lnTo>
                    <a:pt x="3025" y="12100"/>
                  </a:lnTo>
                  <a:lnTo>
                    <a:pt x="3147" y="12182"/>
                  </a:lnTo>
                  <a:lnTo>
                    <a:pt x="3431" y="12182"/>
                  </a:lnTo>
                  <a:lnTo>
                    <a:pt x="3573" y="12121"/>
                  </a:lnTo>
                  <a:lnTo>
                    <a:pt x="4466" y="11776"/>
                  </a:lnTo>
                  <a:lnTo>
                    <a:pt x="5339" y="11349"/>
                  </a:lnTo>
                  <a:lnTo>
                    <a:pt x="6212" y="10862"/>
                  </a:lnTo>
                  <a:lnTo>
                    <a:pt x="7126" y="10456"/>
                  </a:lnTo>
                  <a:lnTo>
                    <a:pt x="7491" y="10294"/>
                  </a:lnTo>
                  <a:lnTo>
                    <a:pt x="7836" y="10091"/>
                  </a:lnTo>
                  <a:lnTo>
                    <a:pt x="8202" y="9827"/>
                  </a:lnTo>
                  <a:lnTo>
                    <a:pt x="8872" y="9218"/>
                  </a:lnTo>
                  <a:lnTo>
                    <a:pt x="9481" y="8527"/>
                  </a:lnTo>
                  <a:lnTo>
                    <a:pt x="10029" y="7797"/>
                  </a:lnTo>
                  <a:lnTo>
                    <a:pt x="10252" y="7390"/>
                  </a:lnTo>
                  <a:lnTo>
                    <a:pt x="10496" y="6903"/>
                  </a:lnTo>
                  <a:lnTo>
                    <a:pt x="10638" y="6375"/>
                  </a:lnTo>
                  <a:lnTo>
                    <a:pt x="10679" y="6172"/>
                  </a:lnTo>
                  <a:lnTo>
                    <a:pt x="10597" y="5746"/>
                  </a:lnTo>
                  <a:lnTo>
                    <a:pt x="10476" y="5584"/>
                  </a:lnTo>
                  <a:lnTo>
                    <a:pt x="10232" y="5157"/>
                  </a:lnTo>
                  <a:lnTo>
                    <a:pt x="10049" y="4711"/>
                  </a:lnTo>
                  <a:lnTo>
                    <a:pt x="9867" y="4264"/>
                  </a:lnTo>
                  <a:lnTo>
                    <a:pt x="9298" y="3472"/>
                  </a:lnTo>
                  <a:lnTo>
                    <a:pt x="8933" y="3148"/>
                  </a:lnTo>
                  <a:lnTo>
                    <a:pt x="7958" y="2437"/>
                  </a:lnTo>
                  <a:lnTo>
                    <a:pt x="6903" y="1787"/>
                  </a:lnTo>
                  <a:lnTo>
                    <a:pt x="6456" y="1483"/>
                  </a:lnTo>
                  <a:lnTo>
                    <a:pt x="5624" y="793"/>
                  </a:lnTo>
                  <a:lnTo>
                    <a:pt x="5238" y="407"/>
                  </a:lnTo>
                  <a:lnTo>
                    <a:pt x="5055" y="204"/>
                  </a:lnTo>
                  <a:lnTo>
                    <a:pt x="45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2" name="Google Shape;2542;p34"/>
            <p:cNvSpPr/>
            <p:nvPr/>
          </p:nvSpPr>
          <p:spPr>
            <a:xfrm>
              <a:off x="3330625" y="3554325"/>
              <a:ext cx="105600" cy="111175"/>
            </a:xfrm>
            <a:custGeom>
              <a:avLst/>
              <a:gdLst/>
              <a:ahLst/>
              <a:cxnLst/>
              <a:rect l="l" t="t" r="r" b="b"/>
              <a:pathLst>
                <a:path w="4224" h="4447" extrusionOk="0">
                  <a:moveTo>
                    <a:pt x="4142" y="1"/>
                  </a:moveTo>
                  <a:lnTo>
                    <a:pt x="4101" y="21"/>
                  </a:lnTo>
                  <a:lnTo>
                    <a:pt x="3736" y="326"/>
                  </a:lnTo>
                  <a:lnTo>
                    <a:pt x="2964" y="853"/>
                  </a:lnTo>
                  <a:lnTo>
                    <a:pt x="2558" y="1077"/>
                  </a:lnTo>
                  <a:lnTo>
                    <a:pt x="2457" y="1138"/>
                  </a:lnTo>
                  <a:lnTo>
                    <a:pt x="2355" y="1178"/>
                  </a:lnTo>
                  <a:lnTo>
                    <a:pt x="2071" y="1341"/>
                  </a:lnTo>
                  <a:lnTo>
                    <a:pt x="1564" y="1726"/>
                  </a:lnTo>
                  <a:lnTo>
                    <a:pt x="1117" y="2173"/>
                  </a:lnTo>
                  <a:lnTo>
                    <a:pt x="752" y="2701"/>
                  </a:lnTo>
                  <a:lnTo>
                    <a:pt x="589" y="2985"/>
                  </a:lnTo>
                  <a:lnTo>
                    <a:pt x="305" y="3614"/>
                  </a:lnTo>
                  <a:lnTo>
                    <a:pt x="21" y="4223"/>
                  </a:lnTo>
                  <a:lnTo>
                    <a:pt x="1" y="4305"/>
                  </a:lnTo>
                  <a:lnTo>
                    <a:pt x="21" y="4386"/>
                  </a:lnTo>
                  <a:lnTo>
                    <a:pt x="41" y="4426"/>
                  </a:lnTo>
                  <a:lnTo>
                    <a:pt x="102" y="4447"/>
                  </a:lnTo>
                  <a:lnTo>
                    <a:pt x="224" y="4365"/>
                  </a:lnTo>
                  <a:lnTo>
                    <a:pt x="264" y="4244"/>
                  </a:lnTo>
                  <a:lnTo>
                    <a:pt x="569" y="3533"/>
                  </a:lnTo>
                  <a:lnTo>
                    <a:pt x="955" y="2863"/>
                  </a:lnTo>
                  <a:lnTo>
                    <a:pt x="1198" y="2437"/>
                  </a:lnTo>
                  <a:lnTo>
                    <a:pt x="1889" y="1726"/>
                  </a:lnTo>
                  <a:lnTo>
                    <a:pt x="2315" y="1442"/>
                  </a:lnTo>
                  <a:lnTo>
                    <a:pt x="2964" y="1077"/>
                  </a:lnTo>
                  <a:lnTo>
                    <a:pt x="3594" y="691"/>
                  </a:lnTo>
                  <a:lnTo>
                    <a:pt x="3939" y="447"/>
                  </a:lnTo>
                  <a:lnTo>
                    <a:pt x="4223" y="122"/>
                  </a:lnTo>
                  <a:lnTo>
                    <a:pt x="4223" y="62"/>
                  </a:lnTo>
                  <a:lnTo>
                    <a:pt x="4203" y="21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3" name="Google Shape;2543;p34"/>
            <p:cNvSpPr/>
            <p:nvPr/>
          </p:nvSpPr>
          <p:spPr>
            <a:xfrm>
              <a:off x="3136750" y="3546200"/>
              <a:ext cx="125900" cy="46225"/>
            </a:xfrm>
            <a:custGeom>
              <a:avLst/>
              <a:gdLst/>
              <a:ahLst/>
              <a:cxnLst/>
              <a:rect l="l" t="t" r="r" b="b"/>
              <a:pathLst>
                <a:path w="5036" h="1849" extrusionOk="0">
                  <a:moveTo>
                    <a:pt x="4893" y="1"/>
                  </a:moveTo>
                  <a:lnTo>
                    <a:pt x="4852" y="41"/>
                  </a:lnTo>
                  <a:lnTo>
                    <a:pt x="4731" y="265"/>
                  </a:lnTo>
                  <a:lnTo>
                    <a:pt x="4629" y="508"/>
                  </a:lnTo>
                  <a:lnTo>
                    <a:pt x="4507" y="732"/>
                  </a:lnTo>
                  <a:lnTo>
                    <a:pt x="4162" y="1138"/>
                  </a:lnTo>
                  <a:lnTo>
                    <a:pt x="3736" y="1442"/>
                  </a:lnTo>
                  <a:lnTo>
                    <a:pt x="3228" y="1605"/>
                  </a:lnTo>
                  <a:lnTo>
                    <a:pt x="2964" y="1625"/>
                  </a:lnTo>
                  <a:lnTo>
                    <a:pt x="2619" y="1625"/>
                  </a:lnTo>
                  <a:lnTo>
                    <a:pt x="1949" y="1503"/>
                  </a:lnTo>
                  <a:lnTo>
                    <a:pt x="1645" y="1361"/>
                  </a:lnTo>
                  <a:lnTo>
                    <a:pt x="1279" y="1199"/>
                  </a:lnTo>
                  <a:lnTo>
                    <a:pt x="914" y="1057"/>
                  </a:lnTo>
                  <a:lnTo>
                    <a:pt x="569" y="955"/>
                  </a:lnTo>
                  <a:lnTo>
                    <a:pt x="82" y="955"/>
                  </a:lnTo>
                  <a:lnTo>
                    <a:pt x="0" y="1057"/>
                  </a:lnTo>
                  <a:lnTo>
                    <a:pt x="21" y="1158"/>
                  </a:lnTo>
                  <a:lnTo>
                    <a:pt x="183" y="1158"/>
                  </a:lnTo>
                  <a:lnTo>
                    <a:pt x="244" y="1138"/>
                  </a:lnTo>
                  <a:lnTo>
                    <a:pt x="670" y="1178"/>
                  </a:lnTo>
                  <a:lnTo>
                    <a:pt x="1076" y="1341"/>
                  </a:lnTo>
                  <a:lnTo>
                    <a:pt x="1320" y="1463"/>
                  </a:lnTo>
                  <a:lnTo>
                    <a:pt x="1584" y="1584"/>
                  </a:lnTo>
                  <a:lnTo>
                    <a:pt x="1868" y="1706"/>
                  </a:lnTo>
                  <a:lnTo>
                    <a:pt x="2457" y="1828"/>
                  </a:lnTo>
                  <a:lnTo>
                    <a:pt x="2761" y="1848"/>
                  </a:lnTo>
                  <a:lnTo>
                    <a:pt x="3249" y="1808"/>
                  </a:lnTo>
                  <a:lnTo>
                    <a:pt x="3979" y="1544"/>
                  </a:lnTo>
                  <a:lnTo>
                    <a:pt x="4507" y="1097"/>
                  </a:lnTo>
                  <a:lnTo>
                    <a:pt x="4873" y="488"/>
                  </a:lnTo>
                  <a:lnTo>
                    <a:pt x="5015" y="143"/>
                  </a:lnTo>
                  <a:lnTo>
                    <a:pt x="5035" y="41"/>
                  </a:lnTo>
                  <a:lnTo>
                    <a:pt x="4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3086500" y="3839575"/>
              <a:ext cx="96450" cy="103550"/>
            </a:xfrm>
            <a:custGeom>
              <a:avLst/>
              <a:gdLst/>
              <a:ahLst/>
              <a:cxnLst/>
              <a:rect l="l" t="t" r="r" b="b"/>
              <a:pathLst>
                <a:path w="3858" h="4142" extrusionOk="0">
                  <a:moveTo>
                    <a:pt x="3736" y="0"/>
                  </a:moveTo>
                  <a:lnTo>
                    <a:pt x="3675" y="81"/>
                  </a:lnTo>
                  <a:lnTo>
                    <a:pt x="3492" y="528"/>
                  </a:lnTo>
                  <a:lnTo>
                    <a:pt x="2904" y="1279"/>
                  </a:lnTo>
                  <a:lnTo>
                    <a:pt x="2498" y="1563"/>
                  </a:lnTo>
                  <a:lnTo>
                    <a:pt x="2153" y="1827"/>
                  </a:lnTo>
                  <a:lnTo>
                    <a:pt x="1564" y="2416"/>
                  </a:lnTo>
                  <a:lnTo>
                    <a:pt x="1320" y="2781"/>
                  </a:lnTo>
                  <a:lnTo>
                    <a:pt x="1097" y="3086"/>
                  </a:lnTo>
                  <a:lnTo>
                    <a:pt x="549" y="3614"/>
                  </a:lnTo>
                  <a:lnTo>
                    <a:pt x="224" y="3837"/>
                  </a:lnTo>
                  <a:lnTo>
                    <a:pt x="102" y="3918"/>
                  </a:lnTo>
                  <a:lnTo>
                    <a:pt x="1" y="4020"/>
                  </a:lnTo>
                  <a:lnTo>
                    <a:pt x="21" y="4060"/>
                  </a:lnTo>
                  <a:lnTo>
                    <a:pt x="41" y="4121"/>
                  </a:lnTo>
                  <a:lnTo>
                    <a:pt x="62" y="4121"/>
                  </a:lnTo>
                  <a:lnTo>
                    <a:pt x="102" y="4141"/>
                  </a:lnTo>
                  <a:lnTo>
                    <a:pt x="163" y="4121"/>
                  </a:lnTo>
                  <a:lnTo>
                    <a:pt x="244" y="4081"/>
                  </a:lnTo>
                  <a:lnTo>
                    <a:pt x="610" y="3857"/>
                  </a:lnTo>
                  <a:lnTo>
                    <a:pt x="1259" y="3248"/>
                  </a:lnTo>
                  <a:lnTo>
                    <a:pt x="1503" y="2883"/>
                  </a:lnTo>
                  <a:lnTo>
                    <a:pt x="1726" y="2578"/>
                  </a:lnTo>
                  <a:lnTo>
                    <a:pt x="2274" y="2010"/>
                  </a:lnTo>
                  <a:lnTo>
                    <a:pt x="2579" y="1787"/>
                  </a:lnTo>
                  <a:lnTo>
                    <a:pt x="2782" y="1644"/>
                  </a:lnTo>
                  <a:lnTo>
                    <a:pt x="2985" y="1482"/>
                  </a:lnTo>
                  <a:lnTo>
                    <a:pt x="3229" y="1238"/>
                  </a:lnTo>
                  <a:lnTo>
                    <a:pt x="3635" y="690"/>
                  </a:lnTo>
                  <a:lnTo>
                    <a:pt x="3777" y="386"/>
                  </a:lnTo>
                  <a:lnTo>
                    <a:pt x="3838" y="264"/>
                  </a:lnTo>
                  <a:lnTo>
                    <a:pt x="3858" y="122"/>
                  </a:lnTo>
                  <a:lnTo>
                    <a:pt x="3838" y="61"/>
                  </a:lnTo>
                  <a:lnTo>
                    <a:pt x="3817" y="20"/>
                  </a:lnTo>
                  <a:lnTo>
                    <a:pt x="37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3230125" y="3914175"/>
              <a:ext cx="102550" cy="55350"/>
            </a:xfrm>
            <a:custGeom>
              <a:avLst/>
              <a:gdLst/>
              <a:ahLst/>
              <a:cxnLst/>
              <a:rect l="l" t="t" r="r" b="b"/>
              <a:pathLst>
                <a:path w="4102" h="2214" extrusionOk="0">
                  <a:moveTo>
                    <a:pt x="21" y="0"/>
                  </a:moveTo>
                  <a:lnTo>
                    <a:pt x="1" y="61"/>
                  </a:lnTo>
                  <a:lnTo>
                    <a:pt x="1" y="102"/>
                  </a:lnTo>
                  <a:lnTo>
                    <a:pt x="82" y="224"/>
                  </a:lnTo>
                  <a:lnTo>
                    <a:pt x="305" y="386"/>
                  </a:lnTo>
                  <a:lnTo>
                    <a:pt x="447" y="447"/>
                  </a:lnTo>
                  <a:lnTo>
                    <a:pt x="833" y="569"/>
                  </a:lnTo>
                  <a:lnTo>
                    <a:pt x="1219" y="670"/>
                  </a:lnTo>
                  <a:lnTo>
                    <a:pt x="2031" y="772"/>
                  </a:lnTo>
                  <a:lnTo>
                    <a:pt x="2843" y="873"/>
                  </a:lnTo>
                  <a:lnTo>
                    <a:pt x="3269" y="914"/>
                  </a:lnTo>
                  <a:lnTo>
                    <a:pt x="3675" y="1056"/>
                  </a:lnTo>
                  <a:lnTo>
                    <a:pt x="3797" y="1117"/>
                  </a:lnTo>
                  <a:lnTo>
                    <a:pt x="3878" y="1340"/>
                  </a:lnTo>
                  <a:lnTo>
                    <a:pt x="3838" y="1462"/>
                  </a:lnTo>
                  <a:lnTo>
                    <a:pt x="3635" y="1746"/>
                  </a:lnTo>
                  <a:lnTo>
                    <a:pt x="3432" y="2030"/>
                  </a:lnTo>
                  <a:lnTo>
                    <a:pt x="3371" y="2152"/>
                  </a:lnTo>
                  <a:lnTo>
                    <a:pt x="3432" y="2213"/>
                  </a:lnTo>
                  <a:lnTo>
                    <a:pt x="3513" y="2213"/>
                  </a:lnTo>
                  <a:lnTo>
                    <a:pt x="3594" y="2152"/>
                  </a:lnTo>
                  <a:lnTo>
                    <a:pt x="3797" y="1909"/>
                  </a:lnTo>
                  <a:lnTo>
                    <a:pt x="4000" y="1624"/>
                  </a:lnTo>
                  <a:lnTo>
                    <a:pt x="4061" y="1503"/>
                  </a:lnTo>
                  <a:lnTo>
                    <a:pt x="4102" y="1279"/>
                  </a:lnTo>
                  <a:lnTo>
                    <a:pt x="4041" y="1056"/>
                  </a:lnTo>
                  <a:lnTo>
                    <a:pt x="3858" y="873"/>
                  </a:lnTo>
                  <a:lnTo>
                    <a:pt x="3757" y="833"/>
                  </a:lnTo>
                  <a:lnTo>
                    <a:pt x="3371" y="691"/>
                  </a:lnTo>
                  <a:lnTo>
                    <a:pt x="2965" y="650"/>
                  </a:lnTo>
                  <a:lnTo>
                    <a:pt x="2437" y="609"/>
                  </a:lnTo>
                  <a:lnTo>
                    <a:pt x="1889" y="548"/>
                  </a:lnTo>
                  <a:lnTo>
                    <a:pt x="1422" y="508"/>
                  </a:lnTo>
                  <a:lnTo>
                    <a:pt x="732" y="345"/>
                  </a:lnTo>
                  <a:lnTo>
                    <a:pt x="305" y="142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3224050" y="3780175"/>
              <a:ext cx="29450" cy="59425"/>
            </a:xfrm>
            <a:custGeom>
              <a:avLst/>
              <a:gdLst/>
              <a:ahLst/>
              <a:cxnLst/>
              <a:rect l="l" t="t" r="r" b="b"/>
              <a:pathLst>
                <a:path w="1178" h="2377" extrusionOk="0">
                  <a:moveTo>
                    <a:pt x="1097" y="1"/>
                  </a:moveTo>
                  <a:lnTo>
                    <a:pt x="1056" y="21"/>
                  </a:lnTo>
                  <a:lnTo>
                    <a:pt x="1015" y="62"/>
                  </a:lnTo>
                  <a:lnTo>
                    <a:pt x="589" y="874"/>
                  </a:lnTo>
                  <a:lnTo>
                    <a:pt x="183" y="1686"/>
                  </a:lnTo>
                  <a:lnTo>
                    <a:pt x="102" y="1929"/>
                  </a:lnTo>
                  <a:lnTo>
                    <a:pt x="21" y="2173"/>
                  </a:lnTo>
                  <a:lnTo>
                    <a:pt x="0" y="2295"/>
                  </a:lnTo>
                  <a:lnTo>
                    <a:pt x="81" y="2376"/>
                  </a:lnTo>
                  <a:lnTo>
                    <a:pt x="142" y="2376"/>
                  </a:lnTo>
                  <a:lnTo>
                    <a:pt x="203" y="2315"/>
                  </a:lnTo>
                  <a:lnTo>
                    <a:pt x="224" y="2254"/>
                  </a:lnTo>
                  <a:lnTo>
                    <a:pt x="406" y="1706"/>
                  </a:lnTo>
                  <a:lnTo>
                    <a:pt x="650" y="1199"/>
                  </a:lnTo>
                  <a:lnTo>
                    <a:pt x="873" y="772"/>
                  </a:lnTo>
                  <a:lnTo>
                    <a:pt x="1097" y="346"/>
                  </a:lnTo>
                  <a:lnTo>
                    <a:pt x="1137" y="204"/>
                  </a:lnTo>
                  <a:lnTo>
                    <a:pt x="1178" y="82"/>
                  </a:lnTo>
                  <a:lnTo>
                    <a:pt x="1137" y="41"/>
                  </a:lnTo>
                  <a:lnTo>
                    <a:pt x="10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3132700" y="3700000"/>
              <a:ext cx="35550" cy="14725"/>
            </a:xfrm>
            <a:custGeom>
              <a:avLst/>
              <a:gdLst/>
              <a:ahLst/>
              <a:cxnLst/>
              <a:rect l="l" t="t" r="r" b="b"/>
              <a:pathLst>
                <a:path w="1422" h="589" extrusionOk="0">
                  <a:moveTo>
                    <a:pt x="162" y="0"/>
                  </a:moveTo>
                  <a:lnTo>
                    <a:pt x="81" y="20"/>
                  </a:lnTo>
                  <a:lnTo>
                    <a:pt x="0" y="61"/>
                  </a:lnTo>
                  <a:lnTo>
                    <a:pt x="61" y="122"/>
                  </a:lnTo>
                  <a:lnTo>
                    <a:pt x="122" y="183"/>
                  </a:lnTo>
                  <a:lnTo>
                    <a:pt x="447" y="305"/>
                  </a:lnTo>
                  <a:lnTo>
                    <a:pt x="792" y="426"/>
                  </a:lnTo>
                  <a:lnTo>
                    <a:pt x="1076" y="508"/>
                  </a:lnTo>
                  <a:lnTo>
                    <a:pt x="1340" y="589"/>
                  </a:lnTo>
                  <a:lnTo>
                    <a:pt x="1381" y="569"/>
                  </a:lnTo>
                  <a:lnTo>
                    <a:pt x="1421" y="528"/>
                  </a:lnTo>
                  <a:lnTo>
                    <a:pt x="1401" y="467"/>
                  </a:lnTo>
                  <a:lnTo>
                    <a:pt x="1381" y="447"/>
                  </a:lnTo>
                  <a:lnTo>
                    <a:pt x="1117" y="345"/>
                  </a:lnTo>
                  <a:lnTo>
                    <a:pt x="853" y="244"/>
                  </a:lnTo>
                  <a:lnTo>
                    <a:pt x="508" y="12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8" name="Google Shape;2548;p34"/>
            <p:cNvSpPr/>
            <p:nvPr/>
          </p:nvSpPr>
          <p:spPr>
            <a:xfrm>
              <a:off x="3202225" y="3726375"/>
              <a:ext cx="31475" cy="12225"/>
            </a:xfrm>
            <a:custGeom>
              <a:avLst/>
              <a:gdLst/>
              <a:ahLst/>
              <a:cxnLst/>
              <a:rect l="l" t="t" r="r" b="b"/>
              <a:pathLst>
                <a:path w="1259" h="489" extrusionOk="0">
                  <a:moveTo>
                    <a:pt x="61" y="1"/>
                  </a:moveTo>
                  <a:lnTo>
                    <a:pt x="0" y="41"/>
                  </a:lnTo>
                  <a:lnTo>
                    <a:pt x="61" y="143"/>
                  </a:lnTo>
                  <a:lnTo>
                    <a:pt x="163" y="184"/>
                  </a:lnTo>
                  <a:lnTo>
                    <a:pt x="670" y="366"/>
                  </a:lnTo>
                  <a:lnTo>
                    <a:pt x="1178" y="488"/>
                  </a:lnTo>
                  <a:lnTo>
                    <a:pt x="1239" y="468"/>
                  </a:lnTo>
                  <a:lnTo>
                    <a:pt x="1259" y="427"/>
                  </a:lnTo>
                  <a:lnTo>
                    <a:pt x="1259" y="366"/>
                  </a:lnTo>
                  <a:lnTo>
                    <a:pt x="1239" y="346"/>
                  </a:lnTo>
                  <a:lnTo>
                    <a:pt x="670" y="123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9" name="Google Shape;2549;p34"/>
            <p:cNvSpPr/>
            <p:nvPr/>
          </p:nvSpPr>
          <p:spPr>
            <a:xfrm>
              <a:off x="3034225" y="3655825"/>
              <a:ext cx="20325" cy="12725"/>
            </a:xfrm>
            <a:custGeom>
              <a:avLst/>
              <a:gdLst/>
              <a:ahLst/>
              <a:cxnLst/>
              <a:rect l="l" t="t" r="r" b="b"/>
              <a:pathLst>
                <a:path w="813" h="509" extrusionOk="0">
                  <a:moveTo>
                    <a:pt x="41" y="1"/>
                  </a:moveTo>
                  <a:lnTo>
                    <a:pt x="21" y="21"/>
                  </a:lnTo>
                  <a:lnTo>
                    <a:pt x="21" y="42"/>
                  </a:lnTo>
                  <a:lnTo>
                    <a:pt x="1" y="62"/>
                  </a:lnTo>
                  <a:lnTo>
                    <a:pt x="21" y="82"/>
                  </a:lnTo>
                  <a:lnTo>
                    <a:pt x="204" y="265"/>
                  </a:lnTo>
                  <a:lnTo>
                    <a:pt x="427" y="366"/>
                  </a:lnTo>
                  <a:lnTo>
                    <a:pt x="528" y="427"/>
                  </a:lnTo>
                  <a:lnTo>
                    <a:pt x="711" y="508"/>
                  </a:lnTo>
                  <a:lnTo>
                    <a:pt x="792" y="427"/>
                  </a:lnTo>
                  <a:lnTo>
                    <a:pt x="813" y="326"/>
                  </a:lnTo>
                  <a:lnTo>
                    <a:pt x="650" y="245"/>
                  </a:lnTo>
                  <a:lnTo>
                    <a:pt x="549" y="204"/>
                  </a:lnTo>
                  <a:lnTo>
                    <a:pt x="346" y="102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3083450" y="3678175"/>
              <a:ext cx="18800" cy="9650"/>
            </a:xfrm>
            <a:custGeom>
              <a:avLst/>
              <a:gdLst/>
              <a:ahLst/>
              <a:cxnLst/>
              <a:rect l="l" t="t" r="r" b="b"/>
              <a:pathLst>
                <a:path w="752" h="386" extrusionOk="0">
                  <a:moveTo>
                    <a:pt x="41" y="0"/>
                  </a:moveTo>
                  <a:lnTo>
                    <a:pt x="21" y="41"/>
                  </a:lnTo>
                  <a:lnTo>
                    <a:pt x="1" y="102"/>
                  </a:lnTo>
                  <a:lnTo>
                    <a:pt x="21" y="122"/>
                  </a:lnTo>
                  <a:lnTo>
                    <a:pt x="346" y="305"/>
                  </a:lnTo>
                  <a:lnTo>
                    <a:pt x="691" y="386"/>
                  </a:lnTo>
                  <a:lnTo>
                    <a:pt x="732" y="386"/>
                  </a:lnTo>
                  <a:lnTo>
                    <a:pt x="732" y="345"/>
                  </a:lnTo>
                  <a:lnTo>
                    <a:pt x="752" y="284"/>
                  </a:lnTo>
                  <a:lnTo>
                    <a:pt x="732" y="244"/>
                  </a:lnTo>
                  <a:lnTo>
                    <a:pt x="427" y="8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3254500" y="3743125"/>
              <a:ext cx="19825" cy="7650"/>
            </a:xfrm>
            <a:custGeom>
              <a:avLst/>
              <a:gdLst/>
              <a:ahLst/>
              <a:cxnLst/>
              <a:rect l="l" t="t" r="r" b="b"/>
              <a:pathLst>
                <a:path w="793" h="306" extrusionOk="0">
                  <a:moveTo>
                    <a:pt x="163" y="1"/>
                  </a:moveTo>
                  <a:lnTo>
                    <a:pt x="0" y="21"/>
                  </a:lnTo>
                  <a:lnTo>
                    <a:pt x="0" y="62"/>
                  </a:lnTo>
                  <a:lnTo>
                    <a:pt x="82" y="183"/>
                  </a:lnTo>
                  <a:lnTo>
                    <a:pt x="224" y="224"/>
                  </a:lnTo>
                  <a:lnTo>
                    <a:pt x="467" y="305"/>
                  </a:lnTo>
                  <a:lnTo>
                    <a:pt x="731" y="305"/>
                  </a:lnTo>
                  <a:lnTo>
                    <a:pt x="751" y="285"/>
                  </a:lnTo>
                  <a:lnTo>
                    <a:pt x="792" y="244"/>
                  </a:lnTo>
                  <a:lnTo>
                    <a:pt x="751" y="183"/>
                  </a:lnTo>
                  <a:lnTo>
                    <a:pt x="711" y="163"/>
                  </a:lnTo>
                  <a:lnTo>
                    <a:pt x="508" y="82"/>
                  </a:lnTo>
                  <a:lnTo>
                    <a:pt x="285" y="21"/>
                  </a:lnTo>
                  <a:lnTo>
                    <a:pt x="16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3522975" y="3808100"/>
              <a:ext cx="20325" cy="6100"/>
            </a:xfrm>
            <a:custGeom>
              <a:avLst/>
              <a:gdLst/>
              <a:ahLst/>
              <a:cxnLst/>
              <a:rect l="l" t="t" r="r" b="b"/>
              <a:pathLst>
                <a:path w="813" h="244" extrusionOk="0">
                  <a:moveTo>
                    <a:pt x="82" y="0"/>
                  </a:moveTo>
                  <a:lnTo>
                    <a:pt x="21" y="41"/>
                  </a:lnTo>
                  <a:lnTo>
                    <a:pt x="1" y="82"/>
                  </a:lnTo>
                  <a:lnTo>
                    <a:pt x="21" y="122"/>
                  </a:lnTo>
                  <a:lnTo>
                    <a:pt x="62" y="163"/>
                  </a:lnTo>
                  <a:lnTo>
                    <a:pt x="386" y="244"/>
                  </a:lnTo>
                  <a:lnTo>
                    <a:pt x="732" y="224"/>
                  </a:lnTo>
                  <a:lnTo>
                    <a:pt x="772" y="203"/>
                  </a:lnTo>
                  <a:lnTo>
                    <a:pt x="813" y="163"/>
                  </a:lnTo>
                  <a:lnTo>
                    <a:pt x="792" y="122"/>
                  </a:lnTo>
                  <a:lnTo>
                    <a:pt x="752" y="82"/>
                  </a:lnTo>
                  <a:lnTo>
                    <a:pt x="488" y="21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3302700" y="3754800"/>
              <a:ext cx="26425" cy="9675"/>
            </a:xfrm>
            <a:custGeom>
              <a:avLst/>
              <a:gdLst/>
              <a:ahLst/>
              <a:cxnLst/>
              <a:rect l="l" t="t" r="r" b="b"/>
              <a:pathLst>
                <a:path w="1057" h="387" extrusionOk="0">
                  <a:moveTo>
                    <a:pt x="102" y="1"/>
                  </a:moveTo>
                  <a:lnTo>
                    <a:pt x="42" y="21"/>
                  </a:lnTo>
                  <a:lnTo>
                    <a:pt x="21" y="41"/>
                  </a:lnTo>
                  <a:lnTo>
                    <a:pt x="1" y="62"/>
                  </a:lnTo>
                  <a:lnTo>
                    <a:pt x="1" y="123"/>
                  </a:lnTo>
                  <a:lnTo>
                    <a:pt x="82" y="163"/>
                  </a:lnTo>
                  <a:lnTo>
                    <a:pt x="143" y="204"/>
                  </a:lnTo>
                  <a:lnTo>
                    <a:pt x="366" y="265"/>
                  </a:lnTo>
                  <a:lnTo>
                    <a:pt x="813" y="386"/>
                  </a:lnTo>
                  <a:lnTo>
                    <a:pt x="1057" y="366"/>
                  </a:lnTo>
                  <a:lnTo>
                    <a:pt x="1036" y="265"/>
                  </a:lnTo>
                  <a:lnTo>
                    <a:pt x="975" y="224"/>
                  </a:lnTo>
                  <a:lnTo>
                    <a:pt x="569" y="123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3352950" y="3774600"/>
              <a:ext cx="23375" cy="8150"/>
            </a:xfrm>
            <a:custGeom>
              <a:avLst/>
              <a:gdLst/>
              <a:ahLst/>
              <a:cxnLst/>
              <a:rect l="l" t="t" r="r" b="b"/>
              <a:pathLst>
                <a:path w="935" h="326" extrusionOk="0">
                  <a:moveTo>
                    <a:pt x="244" y="0"/>
                  </a:moveTo>
                  <a:lnTo>
                    <a:pt x="1" y="21"/>
                  </a:lnTo>
                  <a:lnTo>
                    <a:pt x="204" y="163"/>
                  </a:lnTo>
                  <a:lnTo>
                    <a:pt x="650" y="305"/>
                  </a:lnTo>
                  <a:lnTo>
                    <a:pt x="874" y="325"/>
                  </a:lnTo>
                  <a:lnTo>
                    <a:pt x="914" y="305"/>
                  </a:lnTo>
                  <a:lnTo>
                    <a:pt x="935" y="264"/>
                  </a:lnTo>
                  <a:lnTo>
                    <a:pt x="935" y="224"/>
                  </a:lnTo>
                  <a:lnTo>
                    <a:pt x="935" y="203"/>
                  </a:lnTo>
                  <a:lnTo>
                    <a:pt x="711" y="102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5" name="Google Shape;2555;p34"/>
          <p:cNvSpPr/>
          <p:nvPr/>
        </p:nvSpPr>
        <p:spPr>
          <a:xfrm rot="-453779">
            <a:off x="5748868" y="3747186"/>
            <a:ext cx="1065155" cy="912759"/>
          </a:xfrm>
          <a:custGeom>
            <a:avLst/>
            <a:gdLst/>
            <a:ahLst/>
            <a:cxnLst/>
            <a:rect l="l" t="t" r="r" b="b"/>
            <a:pathLst>
              <a:path w="33619" h="28809" extrusionOk="0">
                <a:moveTo>
                  <a:pt x="8851" y="6538"/>
                </a:moveTo>
                <a:lnTo>
                  <a:pt x="9237" y="6578"/>
                </a:lnTo>
                <a:lnTo>
                  <a:pt x="9440" y="6863"/>
                </a:lnTo>
                <a:lnTo>
                  <a:pt x="9501" y="7431"/>
                </a:lnTo>
                <a:lnTo>
                  <a:pt x="9745" y="8954"/>
                </a:lnTo>
                <a:lnTo>
                  <a:pt x="10009" y="10497"/>
                </a:lnTo>
                <a:lnTo>
                  <a:pt x="10049" y="10618"/>
                </a:lnTo>
                <a:lnTo>
                  <a:pt x="10029" y="10882"/>
                </a:lnTo>
                <a:lnTo>
                  <a:pt x="9968" y="11004"/>
                </a:lnTo>
                <a:lnTo>
                  <a:pt x="9663" y="10557"/>
                </a:lnTo>
                <a:lnTo>
                  <a:pt x="9379" y="10131"/>
                </a:lnTo>
                <a:lnTo>
                  <a:pt x="9298" y="10050"/>
                </a:lnTo>
                <a:lnTo>
                  <a:pt x="9156" y="10030"/>
                </a:lnTo>
                <a:lnTo>
                  <a:pt x="9034" y="10091"/>
                </a:lnTo>
                <a:lnTo>
                  <a:pt x="8994" y="10233"/>
                </a:lnTo>
                <a:lnTo>
                  <a:pt x="8912" y="10557"/>
                </a:lnTo>
                <a:lnTo>
                  <a:pt x="8872" y="10842"/>
                </a:lnTo>
                <a:lnTo>
                  <a:pt x="8811" y="10882"/>
                </a:lnTo>
                <a:lnTo>
                  <a:pt x="8750" y="10882"/>
                </a:lnTo>
                <a:lnTo>
                  <a:pt x="8730" y="10842"/>
                </a:lnTo>
                <a:lnTo>
                  <a:pt x="8263" y="9177"/>
                </a:lnTo>
                <a:lnTo>
                  <a:pt x="7918" y="7492"/>
                </a:lnTo>
                <a:lnTo>
                  <a:pt x="7897" y="7370"/>
                </a:lnTo>
                <a:lnTo>
                  <a:pt x="7877" y="7228"/>
                </a:lnTo>
                <a:lnTo>
                  <a:pt x="7857" y="7005"/>
                </a:lnTo>
                <a:lnTo>
                  <a:pt x="7857" y="6741"/>
                </a:lnTo>
                <a:lnTo>
                  <a:pt x="8060" y="6558"/>
                </a:lnTo>
                <a:lnTo>
                  <a:pt x="8486" y="6558"/>
                </a:lnTo>
                <a:lnTo>
                  <a:pt x="8851" y="6538"/>
                </a:lnTo>
                <a:close/>
                <a:moveTo>
                  <a:pt x="25864" y="1300"/>
                </a:moveTo>
                <a:lnTo>
                  <a:pt x="26067" y="1320"/>
                </a:lnTo>
                <a:lnTo>
                  <a:pt x="26148" y="1402"/>
                </a:lnTo>
                <a:lnTo>
                  <a:pt x="26270" y="1625"/>
                </a:lnTo>
                <a:lnTo>
                  <a:pt x="26371" y="1889"/>
                </a:lnTo>
                <a:lnTo>
                  <a:pt x="27529" y="4629"/>
                </a:lnTo>
                <a:lnTo>
                  <a:pt x="28747" y="7350"/>
                </a:lnTo>
                <a:lnTo>
                  <a:pt x="29579" y="9136"/>
                </a:lnTo>
                <a:lnTo>
                  <a:pt x="31122" y="12770"/>
                </a:lnTo>
                <a:lnTo>
                  <a:pt x="31853" y="14597"/>
                </a:lnTo>
                <a:lnTo>
                  <a:pt x="32421" y="16140"/>
                </a:lnTo>
                <a:lnTo>
                  <a:pt x="33010" y="17704"/>
                </a:lnTo>
                <a:lnTo>
                  <a:pt x="33091" y="17927"/>
                </a:lnTo>
                <a:lnTo>
                  <a:pt x="33152" y="18150"/>
                </a:lnTo>
                <a:lnTo>
                  <a:pt x="33172" y="18272"/>
                </a:lnTo>
                <a:lnTo>
                  <a:pt x="33091" y="18394"/>
                </a:lnTo>
                <a:lnTo>
                  <a:pt x="32969" y="18394"/>
                </a:lnTo>
                <a:lnTo>
                  <a:pt x="32969" y="18414"/>
                </a:lnTo>
                <a:lnTo>
                  <a:pt x="32157" y="18414"/>
                </a:lnTo>
                <a:lnTo>
                  <a:pt x="30939" y="18434"/>
                </a:lnTo>
                <a:lnTo>
                  <a:pt x="28564" y="18779"/>
                </a:lnTo>
                <a:lnTo>
                  <a:pt x="27407" y="19064"/>
                </a:lnTo>
                <a:lnTo>
                  <a:pt x="26757" y="19267"/>
                </a:lnTo>
                <a:lnTo>
                  <a:pt x="25498" y="19795"/>
                </a:lnTo>
                <a:lnTo>
                  <a:pt x="24341" y="20464"/>
                </a:lnTo>
                <a:lnTo>
                  <a:pt x="23265" y="21297"/>
                </a:lnTo>
                <a:lnTo>
                  <a:pt x="22758" y="21764"/>
                </a:lnTo>
                <a:lnTo>
                  <a:pt x="22433" y="22089"/>
                </a:lnTo>
                <a:lnTo>
                  <a:pt x="22007" y="22474"/>
                </a:lnTo>
                <a:lnTo>
                  <a:pt x="22027" y="22332"/>
                </a:lnTo>
                <a:lnTo>
                  <a:pt x="22149" y="22068"/>
                </a:lnTo>
                <a:lnTo>
                  <a:pt x="22250" y="21967"/>
                </a:lnTo>
                <a:lnTo>
                  <a:pt x="22880" y="21216"/>
                </a:lnTo>
                <a:lnTo>
                  <a:pt x="24321" y="19876"/>
                </a:lnTo>
                <a:lnTo>
                  <a:pt x="25133" y="19307"/>
                </a:lnTo>
                <a:lnTo>
                  <a:pt x="25864" y="18881"/>
                </a:lnTo>
                <a:lnTo>
                  <a:pt x="27407" y="18191"/>
                </a:lnTo>
                <a:lnTo>
                  <a:pt x="28219" y="17927"/>
                </a:lnTo>
                <a:lnTo>
                  <a:pt x="28990" y="17744"/>
                </a:lnTo>
                <a:lnTo>
                  <a:pt x="30553" y="17500"/>
                </a:lnTo>
                <a:lnTo>
                  <a:pt x="31345" y="17460"/>
                </a:lnTo>
                <a:lnTo>
                  <a:pt x="31487" y="17460"/>
                </a:lnTo>
                <a:lnTo>
                  <a:pt x="31629" y="17440"/>
                </a:lnTo>
                <a:lnTo>
                  <a:pt x="31832" y="17379"/>
                </a:lnTo>
                <a:lnTo>
                  <a:pt x="31954" y="17155"/>
                </a:lnTo>
                <a:lnTo>
                  <a:pt x="31893" y="16973"/>
                </a:lnTo>
                <a:lnTo>
                  <a:pt x="30980" y="14618"/>
                </a:lnTo>
                <a:lnTo>
                  <a:pt x="30005" y="12303"/>
                </a:lnTo>
                <a:lnTo>
                  <a:pt x="28645" y="9055"/>
                </a:lnTo>
                <a:lnTo>
                  <a:pt x="27346" y="5787"/>
                </a:lnTo>
                <a:lnTo>
                  <a:pt x="26676" y="4000"/>
                </a:lnTo>
                <a:lnTo>
                  <a:pt x="25925" y="2254"/>
                </a:lnTo>
                <a:lnTo>
                  <a:pt x="25783" y="1950"/>
                </a:lnTo>
                <a:lnTo>
                  <a:pt x="25681" y="1625"/>
                </a:lnTo>
                <a:lnTo>
                  <a:pt x="25641" y="1544"/>
                </a:lnTo>
                <a:lnTo>
                  <a:pt x="25681" y="1402"/>
                </a:lnTo>
                <a:lnTo>
                  <a:pt x="25762" y="1341"/>
                </a:lnTo>
                <a:lnTo>
                  <a:pt x="25864" y="1300"/>
                </a:lnTo>
                <a:close/>
                <a:moveTo>
                  <a:pt x="24950" y="732"/>
                </a:moveTo>
                <a:lnTo>
                  <a:pt x="25031" y="853"/>
                </a:lnTo>
                <a:lnTo>
                  <a:pt x="25113" y="1036"/>
                </a:lnTo>
                <a:lnTo>
                  <a:pt x="25174" y="1219"/>
                </a:lnTo>
                <a:lnTo>
                  <a:pt x="25661" y="2478"/>
                </a:lnTo>
                <a:lnTo>
                  <a:pt x="26209" y="3716"/>
                </a:lnTo>
                <a:lnTo>
                  <a:pt x="26432" y="4223"/>
                </a:lnTo>
                <a:lnTo>
                  <a:pt x="26615" y="4731"/>
                </a:lnTo>
                <a:lnTo>
                  <a:pt x="27305" y="6680"/>
                </a:lnTo>
                <a:lnTo>
                  <a:pt x="28117" y="8588"/>
                </a:lnTo>
                <a:lnTo>
                  <a:pt x="29254" y="11349"/>
                </a:lnTo>
                <a:lnTo>
                  <a:pt x="30371" y="14110"/>
                </a:lnTo>
                <a:lnTo>
                  <a:pt x="30919" y="15450"/>
                </a:lnTo>
                <a:lnTo>
                  <a:pt x="31447" y="16810"/>
                </a:lnTo>
                <a:lnTo>
                  <a:pt x="31487" y="16952"/>
                </a:lnTo>
                <a:lnTo>
                  <a:pt x="31406" y="17115"/>
                </a:lnTo>
                <a:lnTo>
                  <a:pt x="31244" y="17135"/>
                </a:lnTo>
                <a:lnTo>
                  <a:pt x="30655" y="17196"/>
                </a:lnTo>
                <a:lnTo>
                  <a:pt x="30046" y="17257"/>
                </a:lnTo>
                <a:lnTo>
                  <a:pt x="29315" y="17338"/>
                </a:lnTo>
                <a:lnTo>
                  <a:pt x="27914" y="17683"/>
                </a:lnTo>
                <a:lnTo>
                  <a:pt x="27224" y="17927"/>
                </a:lnTo>
                <a:lnTo>
                  <a:pt x="26331" y="18272"/>
                </a:lnTo>
                <a:lnTo>
                  <a:pt x="24727" y="19165"/>
                </a:lnTo>
                <a:lnTo>
                  <a:pt x="23306" y="20302"/>
                </a:lnTo>
                <a:lnTo>
                  <a:pt x="22067" y="21642"/>
                </a:lnTo>
                <a:lnTo>
                  <a:pt x="21499" y="22393"/>
                </a:lnTo>
                <a:lnTo>
                  <a:pt x="21316" y="22718"/>
                </a:lnTo>
                <a:lnTo>
                  <a:pt x="21012" y="22982"/>
                </a:lnTo>
                <a:lnTo>
                  <a:pt x="21012" y="23002"/>
                </a:lnTo>
                <a:lnTo>
                  <a:pt x="21012" y="23022"/>
                </a:lnTo>
                <a:lnTo>
                  <a:pt x="20992" y="23002"/>
                </a:lnTo>
                <a:lnTo>
                  <a:pt x="21012" y="22982"/>
                </a:lnTo>
                <a:lnTo>
                  <a:pt x="21093" y="22556"/>
                </a:lnTo>
                <a:lnTo>
                  <a:pt x="21276" y="22170"/>
                </a:lnTo>
                <a:lnTo>
                  <a:pt x="21661" y="21358"/>
                </a:lnTo>
                <a:lnTo>
                  <a:pt x="22737" y="19937"/>
                </a:lnTo>
                <a:lnTo>
                  <a:pt x="23387" y="19328"/>
                </a:lnTo>
                <a:lnTo>
                  <a:pt x="24057" y="18759"/>
                </a:lnTo>
                <a:lnTo>
                  <a:pt x="25519" y="17805"/>
                </a:lnTo>
                <a:lnTo>
                  <a:pt x="27102" y="17054"/>
                </a:lnTo>
                <a:lnTo>
                  <a:pt x="28767" y="16526"/>
                </a:lnTo>
                <a:lnTo>
                  <a:pt x="29620" y="16364"/>
                </a:lnTo>
                <a:lnTo>
                  <a:pt x="29944" y="16303"/>
                </a:lnTo>
                <a:lnTo>
                  <a:pt x="30310" y="16222"/>
                </a:lnTo>
                <a:lnTo>
                  <a:pt x="30432" y="16039"/>
                </a:lnTo>
                <a:lnTo>
                  <a:pt x="30330" y="15633"/>
                </a:lnTo>
                <a:lnTo>
                  <a:pt x="30208" y="15308"/>
                </a:lnTo>
                <a:lnTo>
                  <a:pt x="28747" y="11735"/>
                </a:lnTo>
                <a:lnTo>
                  <a:pt x="27285" y="8162"/>
                </a:lnTo>
                <a:lnTo>
                  <a:pt x="24565" y="1523"/>
                </a:lnTo>
                <a:lnTo>
                  <a:pt x="24504" y="1402"/>
                </a:lnTo>
                <a:lnTo>
                  <a:pt x="24463" y="1259"/>
                </a:lnTo>
                <a:lnTo>
                  <a:pt x="24341" y="996"/>
                </a:lnTo>
                <a:lnTo>
                  <a:pt x="24504" y="772"/>
                </a:lnTo>
                <a:lnTo>
                  <a:pt x="24808" y="732"/>
                </a:lnTo>
                <a:close/>
                <a:moveTo>
                  <a:pt x="23529" y="386"/>
                </a:moveTo>
                <a:lnTo>
                  <a:pt x="23752" y="508"/>
                </a:lnTo>
                <a:lnTo>
                  <a:pt x="23854" y="752"/>
                </a:lnTo>
                <a:lnTo>
                  <a:pt x="24240" y="1625"/>
                </a:lnTo>
                <a:lnTo>
                  <a:pt x="24605" y="2498"/>
                </a:lnTo>
                <a:lnTo>
                  <a:pt x="27021" y="8426"/>
                </a:lnTo>
                <a:lnTo>
                  <a:pt x="29437" y="14354"/>
                </a:lnTo>
                <a:lnTo>
                  <a:pt x="29701" y="14983"/>
                </a:lnTo>
                <a:lnTo>
                  <a:pt x="29944" y="15612"/>
                </a:lnTo>
                <a:lnTo>
                  <a:pt x="30005" y="15775"/>
                </a:lnTo>
                <a:lnTo>
                  <a:pt x="29904" y="15937"/>
                </a:lnTo>
                <a:lnTo>
                  <a:pt x="29741" y="15978"/>
                </a:lnTo>
                <a:lnTo>
                  <a:pt x="28361" y="16323"/>
                </a:lnTo>
                <a:lnTo>
                  <a:pt x="27610" y="16506"/>
                </a:lnTo>
                <a:lnTo>
                  <a:pt x="26189" y="17054"/>
                </a:lnTo>
                <a:lnTo>
                  <a:pt x="25519" y="17419"/>
                </a:lnTo>
                <a:lnTo>
                  <a:pt x="24585" y="17967"/>
                </a:lnTo>
                <a:lnTo>
                  <a:pt x="23712" y="18597"/>
                </a:lnTo>
                <a:lnTo>
                  <a:pt x="23184" y="19003"/>
                </a:lnTo>
                <a:lnTo>
                  <a:pt x="22250" y="19937"/>
                </a:lnTo>
                <a:lnTo>
                  <a:pt x="21479" y="21013"/>
                </a:lnTo>
                <a:lnTo>
                  <a:pt x="20890" y="22190"/>
                </a:lnTo>
                <a:lnTo>
                  <a:pt x="20667" y="22799"/>
                </a:lnTo>
                <a:lnTo>
                  <a:pt x="20586" y="22962"/>
                </a:lnTo>
                <a:lnTo>
                  <a:pt x="20484" y="23104"/>
                </a:lnTo>
                <a:lnTo>
                  <a:pt x="20220" y="22454"/>
                </a:lnTo>
                <a:lnTo>
                  <a:pt x="20017" y="21926"/>
                </a:lnTo>
                <a:lnTo>
                  <a:pt x="18555" y="17907"/>
                </a:lnTo>
                <a:lnTo>
                  <a:pt x="17012" y="13927"/>
                </a:lnTo>
                <a:lnTo>
                  <a:pt x="16038" y="11329"/>
                </a:lnTo>
                <a:lnTo>
                  <a:pt x="15043" y="8730"/>
                </a:lnTo>
                <a:lnTo>
                  <a:pt x="14942" y="8446"/>
                </a:lnTo>
                <a:lnTo>
                  <a:pt x="14921" y="7857"/>
                </a:lnTo>
                <a:lnTo>
                  <a:pt x="15023" y="7573"/>
                </a:lnTo>
                <a:lnTo>
                  <a:pt x="15388" y="6639"/>
                </a:lnTo>
                <a:lnTo>
                  <a:pt x="16322" y="4853"/>
                </a:lnTo>
                <a:lnTo>
                  <a:pt x="16850" y="4020"/>
                </a:lnTo>
                <a:lnTo>
                  <a:pt x="17155" y="3574"/>
                </a:lnTo>
                <a:lnTo>
                  <a:pt x="17865" y="2782"/>
                </a:lnTo>
                <a:lnTo>
                  <a:pt x="18677" y="2092"/>
                </a:lnTo>
                <a:lnTo>
                  <a:pt x="19591" y="1523"/>
                </a:lnTo>
                <a:lnTo>
                  <a:pt x="20078" y="1300"/>
                </a:lnTo>
                <a:lnTo>
                  <a:pt x="20707" y="996"/>
                </a:lnTo>
                <a:lnTo>
                  <a:pt x="22067" y="569"/>
                </a:lnTo>
                <a:lnTo>
                  <a:pt x="22778" y="447"/>
                </a:lnTo>
                <a:lnTo>
                  <a:pt x="23001" y="427"/>
                </a:lnTo>
                <a:lnTo>
                  <a:pt x="23245" y="407"/>
                </a:lnTo>
                <a:lnTo>
                  <a:pt x="23529" y="386"/>
                </a:lnTo>
                <a:close/>
                <a:moveTo>
                  <a:pt x="18413" y="23692"/>
                </a:moveTo>
                <a:lnTo>
                  <a:pt x="18535" y="23733"/>
                </a:lnTo>
                <a:lnTo>
                  <a:pt x="18535" y="23733"/>
                </a:lnTo>
                <a:lnTo>
                  <a:pt x="18515" y="23713"/>
                </a:lnTo>
                <a:lnTo>
                  <a:pt x="18555" y="23713"/>
                </a:lnTo>
                <a:lnTo>
                  <a:pt x="18535" y="23733"/>
                </a:lnTo>
                <a:lnTo>
                  <a:pt x="18348" y="23699"/>
                </a:lnTo>
                <a:lnTo>
                  <a:pt x="18348" y="23699"/>
                </a:lnTo>
                <a:lnTo>
                  <a:pt x="18413" y="23692"/>
                </a:lnTo>
                <a:close/>
                <a:moveTo>
                  <a:pt x="18289" y="23705"/>
                </a:moveTo>
                <a:lnTo>
                  <a:pt x="18129" y="23794"/>
                </a:lnTo>
                <a:lnTo>
                  <a:pt x="18117" y="23787"/>
                </a:lnTo>
                <a:lnTo>
                  <a:pt x="18117" y="23787"/>
                </a:lnTo>
                <a:lnTo>
                  <a:pt x="18210" y="23713"/>
                </a:lnTo>
                <a:lnTo>
                  <a:pt x="18289" y="23705"/>
                </a:lnTo>
                <a:close/>
                <a:moveTo>
                  <a:pt x="10029" y="6619"/>
                </a:moveTo>
                <a:lnTo>
                  <a:pt x="10597" y="6700"/>
                </a:lnTo>
                <a:lnTo>
                  <a:pt x="11694" y="6964"/>
                </a:lnTo>
                <a:lnTo>
                  <a:pt x="12770" y="7330"/>
                </a:lnTo>
                <a:lnTo>
                  <a:pt x="13805" y="7796"/>
                </a:lnTo>
                <a:lnTo>
                  <a:pt x="14292" y="8101"/>
                </a:lnTo>
                <a:lnTo>
                  <a:pt x="14414" y="8202"/>
                </a:lnTo>
                <a:lnTo>
                  <a:pt x="14597" y="8487"/>
                </a:lnTo>
                <a:lnTo>
                  <a:pt x="14658" y="8669"/>
                </a:lnTo>
                <a:lnTo>
                  <a:pt x="15368" y="10497"/>
                </a:lnTo>
                <a:lnTo>
                  <a:pt x="16079" y="12324"/>
                </a:lnTo>
                <a:lnTo>
                  <a:pt x="17540" y="16161"/>
                </a:lnTo>
                <a:lnTo>
                  <a:pt x="18961" y="19998"/>
                </a:lnTo>
                <a:lnTo>
                  <a:pt x="19286" y="20850"/>
                </a:lnTo>
                <a:lnTo>
                  <a:pt x="19875" y="22576"/>
                </a:lnTo>
                <a:lnTo>
                  <a:pt x="20119" y="23469"/>
                </a:lnTo>
                <a:lnTo>
                  <a:pt x="20037" y="23530"/>
                </a:lnTo>
                <a:lnTo>
                  <a:pt x="19936" y="23489"/>
                </a:lnTo>
                <a:lnTo>
                  <a:pt x="19550" y="23225"/>
                </a:lnTo>
                <a:lnTo>
                  <a:pt x="18758" y="22799"/>
                </a:lnTo>
                <a:lnTo>
                  <a:pt x="17926" y="22495"/>
                </a:lnTo>
                <a:lnTo>
                  <a:pt x="17053" y="22292"/>
                </a:lnTo>
                <a:lnTo>
                  <a:pt x="16606" y="22251"/>
                </a:lnTo>
                <a:lnTo>
                  <a:pt x="15591" y="22170"/>
                </a:lnTo>
                <a:lnTo>
                  <a:pt x="13561" y="22292"/>
                </a:lnTo>
                <a:lnTo>
                  <a:pt x="12567" y="22515"/>
                </a:lnTo>
                <a:lnTo>
                  <a:pt x="12018" y="22657"/>
                </a:lnTo>
                <a:lnTo>
                  <a:pt x="10963" y="23022"/>
                </a:lnTo>
                <a:lnTo>
                  <a:pt x="9460" y="23753"/>
                </a:lnTo>
                <a:lnTo>
                  <a:pt x="8486" y="24301"/>
                </a:lnTo>
                <a:lnTo>
                  <a:pt x="8324" y="24383"/>
                </a:lnTo>
                <a:lnTo>
                  <a:pt x="8181" y="24484"/>
                </a:lnTo>
                <a:lnTo>
                  <a:pt x="8100" y="24504"/>
                </a:lnTo>
                <a:lnTo>
                  <a:pt x="7958" y="24464"/>
                </a:lnTo>
                <a:lnTo>
                  <a:pt x="7918" y="24383"/>
                </a:lnTo>
                <a:lnTo>
                  <a:pt x="7816" y="24159"/>
                </a:lnTo>
                <a:lnTo>
                  <a:pt x="7735" y="23936"/>
                </a:lnTo>
                <a:lnTo>
                  <a:pt x="5360" y="17582"/>
                </a:lnTo>
                <a:lnTo>
                  <a:pt x="4202" y="14455"/>
                </a:lnTo>
                <a:lnTo>
                  <a:pt x="3045" y="11349"/>
                </a:lnTo>
                <a:lnTo>
                  <a:pt x="2660" y="10294"/>
                </a:lnTo>
                <a:lnTo>
                  <a:pt x="2294" y="9238"/>
                </a:lnTo>
                <a:lnTo>
                  <a:pt x="2193" y="8994"/>
                </a:lnTo>
                <a:lnTo>
                  <a:pt x="2274" y="8710"/>
                </a:lnTo>
                <a:lnTo>
                  <a:pt x="2477" y="8548"/>
                </a:lnTo>
                <a:lnTo>
                  <a:pt x="2903" y="8223"/>
                </a:lnTo>
                <a:lnTo>
                  <a:pt x="3796" y="7654"/>
                </a:lnTo>
                <a:lnTo>
                  <a:pt x="4771" y="7208"/>
                </a:lnTo>
                <a:lnTo>
                  <a:pt x="5786" y="6883"/>
                </a:lnTo>
                <a:lnTo>
                  <a:pt x="6314" y="6781"/>
                </a:lnTo>
                <a:lnTo>
                  <a:pt x="6801" y="6700"/>
                </a:lnTo>
                <a:lnTo>
                  <a:pt x="7329" y="6639"/>
                </a:lnTo>
                <a:lnTo>
                  <a:pt x="7410" y="6639"/>
                </a:lnTo>
                <a:lnTo>
                  <a:pt x="7512" y="6741"/>
                </a:lnTo>
                <a:lnTo>
                  <a:pt x="7532" y="6822"/>
                </a:lnTo>
                <a:lnTo>
                  <a:pt x="7654" y="7837"/>
                </a:lnTo>
                <a:lnTo>
                  <a:pt x="8080" y="9827"/>
                </a:lnTo>
                <a:lnTo>
                  <a:pt x="8384" y="10801"/>
                </a:lnTo>
                <a:lnTo>
                  <a:pt x="8527" y="11390"/>
                </a:lnTo>
                <a:lnTo>
                  <a:pt x="8689" y="11979"/>
                </a:lnTo>
                <a:lnTo>
                  <a:pt x="8730" y="12121"/>
                </a:lnTo>
                <a:lnTo>
                  <a:pt x="8790" y="12242"/>
                </a:lnTo>
                <a:lnTo>
                  <a:pt x="8851" y="12324"/>
                </a:lnTo>
                <a:lnTo>
                  <a:pt x="8953" y="12324"/>
                </a:lnTo>
                <a:lnTo>
                  <a:pt x="9054" y="12263"/>
                </a:lnTo>
                <a:lnTo>
                  <a:pt x="9095" y="12202"/>
                </a:lnTo>
                <a:lnTo>
                  <a:pt x="9136" y="11857"/>
                </a:lnTo>
                <a:lnTo>
                  <a:pt x="9176" y="11532"/>
                </a:lnTo>
                <a:lnTo>
                  <a:pt x="9197" y="11146"/>
                </a:lnTo>
                <a:lnTo>
                  <a:pt x="9318" y="10801"/>
                </a:lnTo>
                <a:lnTo>
                  <a:pt x="9562" y="11004"/>
                </a:lnTo>
                <a:lnTo>
                  <a:pt x="9704" y="11248"/>
                </a:lnTo>
                <a:lnTo>
                  <a:pt x="9927" y="11552"/>
                </a:lnTo>
                <a:lnTo>
                  <a:pt x="10151" y="11857"/>
                </a:lnTo>
                <a:lnTo>
                  <a:pt x="10252" y="11938"/>
                </a:lnTo>
                <a:lnTo>
                  <a:pt x="10394" y="11918"/>
                </a:lnTo>
                <a:lnTo>
                  <a:pt x="10516" y="11836"/>
                </a:lnTo>
                <a:lnTo>
                  <a:pt x="10536" y="11694"/>
                </a:lnTo>
                <a:lnTo>
                  <a:pt x="10536" y="11491"/>
                </a:lnTo>
                <a:lnTo>
                  <a:pt x="10496" y="11288"/>
                </a:lnTo>
                <a:lnTo>
                  <a:pt x="10252" y="9867"/>
                </a:lnTo>
                <a:lnTo>
                  <a:pt x="10009" y="8426"/>
                </a:lnTo>
                <a:lnTo>
                  <a:pt x="9887" y="7654"/>
                </a:lnTo>
                <a:lnTo>
                  <a:pt x="9785" y="6883"/>
                </a:lnTo>
                <a:lnTo>
                  <a:pt x="9785" y="6761"/>
                </a:lnTo>
                <a:lnTo>
                  <a:pt x="9927" y="6639"/>
                </a:lnTo>
                <a:lnTo>
                  <a:pt x="10029" y="6619"/>
                </a:lnTo>
                <a:close/>
                <a:moveTo>
                  <a:pt x="1827" y="9421"/>
                </a:moveTo>
                <a:lnTo>
                  <a:pt x="1949" y="9461"/>
                </a:lnTo>
                <a:lnTo>
                  <a:pt x="1990" y="9522"/>
                </a:lnTo>
                <a:lnTo>
                  <a:pt x="2071" y="9684"/>
                </a:lnTo>
                <a:lnTo>
                  <a:pt x="2132" y="9827"/>
                </a:lnTo>
                <a:lnTo>
                  <a:pt x="4101" y="15105"/>
                </a:lnTo>
                <a:lnTo>
                  <a:pt x="7532" y="24322"/>
                </a:lnTo>
                <a:lnTo>
                  <a:pt x="7593" y="24484"/>
                </a:lnTo>
                <a:lnTo>
                  <a:pt x="7654" y="24647"/>
                </a:lnTo>
                <a:lnTo>
                  <a:pt x="7755" y="24890"/>
                </a:lnTo>
                <a:lnTo>
                  <a:pt x="8019" y="24971"/>
                </a:lnTo>
                <a:lnTo>
                  <a:pt x="8242" y="24850"/>
                </a:lnTo>
                <a:lnTo>
                  <a:pt x="8872" y="24444"/>
                </a:lnTo>
                <a:lnTo>
                  <a:pt x="10151" y="23753"/>
                </a:lnTo>
                <a:lnTo>
                  <a:pt x="10800" y="23428"/>
                </a:lnTo>
                <a:lnTo>
                  <a:pt x="11551" y="23124"/>
                </a:lnTo>
                <a:lnTo>
                  <a:pt x="13135" y="22718"/>
                </a:lnTo>
                <a:lnTo>
                  <a:pt x="13947" y="22616"/>
                </a:lnTo>
                <a:lnTo>
                  <a:pt x="14800" y="22515"/>
                </a:lnTo>
                <a:lnTo>
                  <a:pt x="16525" y="22576"/>
                </a:lnTo>
                <a:lnTo>
                  <a:pt x="17378" y="22738"/>
                </a:lnTo>
                <a:lnTo>
                  <a:pt x="18068" y="22921"/>
                </a:lnTo>
                <a:lnTo>
                  <a:pt x="18738" y="23165"/>
                </a:lnTo>
                <a:lnTo>
                  <a:pt x="18819" y="23205"/>
                </a:lnTo>
                <a:lnTo>
                  <a:pt x="18921" y="23368"/>
                </a:lnTo>
                <a:lnTo>
                  <a:pt x="18921" y="23489"/>
                </a:lnTo>
                <a:lnTo>
                  <a:pt x="18799" y="23388"/>
                </a:lnTo>
                <a:lnTo>
                  <a:pt x="18637" y="23347"/>
                </a:lnTo>
                <a:lnTo>
                  <a:pt x="18068" y="23246"/>
                </a:lnTo>
                <a:lnTo>
                  <a:pt x="16931" y="23104"/>
                </a:lnTo>
                <a:lnTo>
                  <a:pt x="15774" y="23083"/>
                </a:lnTo>
                <a:lnTo>
                  <a:pt x="14637" y="23185"/>
                </a:lnTo>
                <a:lnTo>
                  <a:pt x="14069" y="23307"/>
                </a:lnTo>
                <a:lnTo>
                  <a:pt x="13439" y="23469"/>
                </a:lnTo>
                <a:lnTo>
                  <a:pt x="12221" y="23875"/>
                </a:lnTo>
                <a:lnTo>
                  <a:pt x="11633" y="24119"/>
                </a:lnTo>
                <a:lnTo>
                  <a:pt x="10638" y="24565"/>
                </a:lnTo>
                <a:lnTo>
                  <a:pt x="8770" y="25662"/>
                </a:lnTo>
                <a:lnTo>
                  <a:pt x="7918" y="26332"/>
                </a:lnTo>
                <a:lnTo>
                  <a:pt x="7857" y="26372"/>
                </a:lnTo>
                <a:lnTo>
                  <a:pt x="7796" y="26413"/>
                </a:lnTo>
                <a:lnTo>
                  <a:pt x="7735" y="26453"/>
                </a:lnTo>
                <a:lnTo>
                  <a:pt x="7572" y="26433"/>
                </a:lnTo>
                <a:lnTo>
                  <a:pt x="7512" y="26352"/>
                </a:lnTo>
                <a:lnTo>
                  <a:pt x="7390" y="26108"/>
                </a:lnTo>
                <a:lnTo>
                  <a:pt x="7288" y="25865"/>
                </a:lnTo>
                <a:lnTo>
                  <a:pt x="5055" y="20180"/>
                </a:lnTo>
                <a:lnTo>
                  <a:pt x="2863" y="14537"/>
                </a:lnTo>
                <a:lnTo>
                  <a:pt x="2050" y="12344"/>
                </a:lnTo>
                <a:lnTo>
                  <a:pt x="1279" y="10131"/>
                </a:lnTo>
                <a:lnTo>
                  <a:pt x="1218" y="9969"/>
                </a:lnTo>
                <a:lnTo>
                  <a:pt x="1279" y="9766"/>
                </a:lnTo>
                <a:lnTo>
                  <a:pt x="1421" y="9684"/>
                </a:lnTo>
                <a:lnTo>
                  <a:pt x="1584" y="9563"/>
                </a:lnTo>
                <a:lnTo>
                  <a:pt x="1746" y="9461"/>
                </a:lnTo>
                <a:lnTo>
                  <a:pt x="1827" y="9421"/>
                </a:lnTo>
                <a:close/>
                <a:moveTo>
                  <a:pt x="995" y="10842"/>
                </a:moveTo>
                <a:lnTo>
                  <a:pt x="1238" y="10943"/>
                </a:lnTo>
                <a:lnTo>
                  <a:pt x="1340" y="11187"/>
                </a:lnTo>
                <a:lnTo>
                  <a:pt x="2457" y="14394"/>
                </a:lnTo>
                <a:lnTo>
                  <a:pt x="4933" y="20708"/>
                </a:lnTo>
                <a:lnTo>
                  <a:pt x="6151" y="23855"/>
                </a:lnTo>
                <a:lnTo>
                  <a:pt x="6517" y="24768"/>
                </a:lnTo>
                <a:lnTo>
                  <a:pt x="6862" y="25682"/>
                </a:lnTo>
                <a:lnTo>
                  <a:pt x="7065" y="26169"/>
                </a:lnTo>
                <a:lnTo>
                  <a:pt x="7248" y="26636"/>
                </a:lnTo>
                <a:lnTo>
                  <a:pt x="7369" y="26859"/>
                </a:lnTo>
                <a:lnTo>
                  <a:pt x="7654" y="26941"/>
                </a:lnTo>
                <a:lnTo>
                  <a:pt x="7857" y="26798"/>
                </a:lnTo>
                <a:lnTo>
                  <a:pt x="8587" y="26210"/>
                </a:lnTo>
                <a:lnTo>
                  <a:pt x="9379" y="25662"/>
                </a:lnTo>
                <a:lnTo>
                  <a:pt x="10212" y="25154"/>
                </a:lnTo>
                <a:lnTo>
                  <a:pt x="11998" y="24322"/>
                </a:lnTo>
                <a:lnTo>
                  <a:pt x="12932" y="23977"/>
                </a:lnTo>
                <a:lnTo>
                  <a:pt x="13541" y="23774"/>
                </a:lnTo>
                <a:lnTo>
                  <a:pt x="14759" y="23510"/>
                </a:lnTo>
                <a:lnTo>
                  <a:pt x="15997" y="23428"/>
                </a:lnTo>
                <a:lnTo>
                  <a:pt x="17236" y="23469"/>
                </a:lnTo>
                <a:lnTo>
                  <a:pt x="17865" y="23550"/>
                </a:lnTo>
                <a:lnTo>
                  <a:pt x="17967" y="23571"/>
                </a:lnTo>
                <a:lnTo>
                  <a:pt x="18109" y="23672"/>
                </a:lnTo>
                <a:lnTo>
                  <a:pt x="18109" y="23783"/>
                </a:lnTo>
                <a:lnTo>
                  <a:pt x="18109" y="23783"/>
                </a:lnTo>
                <a:lnTo>
                  <a:pt x="17946" y="23692"/>
                </a:lnTo>
                <a:lnTo>
                  <a:pt x="16972" y="23692"/>
                </a:lnTo>
                <a:lnTo>
                  <a:pt x="15470" y="23834"/>
                </a:lnTo>
                <a:lnTo>
                  <a:pt x="13988" y="24180"/>
                </a:lnTo>
                <a:lnTo>
                  <a:pt x="12546" y="24728"/>
                </a:lnTo>
                <a:lnTo>
                  <a:pt x="11876" y="25053"/>
                </a:lnTo>
                <a:lnTo>
                  <a:pt x="10983" y="25540"/>
                </a:lnTo>
                <a:lnTo>
                  <a:pt x="9298" y="26677"/>
                </a:lnTo>
                <a:lnTo>
                  <a:pt x="8506" y="27326"/>
                </a:lnTo>
                <a:lnTo>
                  <a:pt x="7999" y="27773"/>
                </a:lnTo>
                <a:lnTo>
                  <a:pt x="7512" y="28240"/>
                </a:lnTo>
                <a:lnTo>
                  <a:pt x="7430" y="28321"/>
                </a:lnTo>
                <a:lnTo>
                  <a:pt x="7248" y="28280"/>
                </a:lnTo>
                <a:lnTo>
                  <a:pt x="7187" y="28199"/>
                </a:lnTo>
                <a:lnTo>
                  <a:pt x="7126" y="28098"/>
                </a:lnTo>
                <a:lnTo>
                  <a:pt x="7085" y="28017"/>
                </a:lnTo>
                <a:lnTo>
                  <a:pt x="6456" y="26656"/>
                </a:lnTo>
                <a:lnTo>
                  <a:pt x="5827" y="25316"/>
                </a:lnTo>
                <a:lnTo>
                  <a:pt x="4893" y="23165"/>
                </a:lnTo>
                <a:lnTo>
                  <a:pt x="4060" y="20992"/>
                </a:lnTo>
                <a:lnTo>
                  <a:pt x="2294" y="16445"/>
                </a:lnTo>
                <a:lnTo>
                  <a:pt x="528" y="11897"/>
                </a:lnTo>
                <a:lnTo>
                  <a:pt x="487" y="11796"/>
                </a:lnTo>
                <a:lnTo>
                  <a:pt x="447" y="11694"/>
                </a:lnTo>
                <a:lnTo>
                  <a:pt x="365" y="11410"/>
                </a:lnTo>
                <a:lnTo>
                  <a:pt x="487" y="11106"/>
                </a:lnTo>
                <a:lnTo>
                  <a:pt x="751" y="10963"/>
                </a:lnTo>
                <a:lnTo>
                  <a:pt x="995" y="10842"/>
                </a:lnTo>
                <a:close/>
                <a:moveTo>
                  <a:pt x="23631" y="1"/>
                </a:moveTo>
                <a:lnTo>
                  <a:pt x="23428" y="41"/>
                </a:lnTo>
                <a:lnTo>
                  <a:pt x="22717" y="82"/>
                </a:lnTo>
                <a:lnTo>
                  <a:pt x="21337" y="386"/>
                </a:lnTo>
                <a:lnTo>
                  <a:pt x="20017" y="914"/>
                </a:lnTo>
                <a:lnTo>
                  <a:pt x="18779" y="1625"/>
                </a:lnTo>
                <a:lnTo>
                  <a:pt x="18210" y="2072"/>
                </a:lnTo>
                <a:lnTo>
                  <a:pt x="17845" y="2376"/>
                </a:lnTo>
                <a:lnTo>
                  <a:pt x="17175" y="3046"/>
                </a:lnTo>
                <a:lnTo>
                  <a:pt x="16586" y="3777"/>
                </a:lnTo>
                <a:lnTo>
                  <a:pt x="16058" y="4569"/>
                </a:lnTo>
                <a:lnTo>
                  <a:pt x="15835" y="4995"/>
                </a:lnTo>
                <a:lnTo>
                  <a:pt x="15490" y="5604"/>
                </a:lnTo>
                <a:lnTo>
                  <a:pt x="14901" y="6903"/>
                </a:lnTo>
                <a:lnTo>
                  <a:pt x="14658" y="7573"/>
                </a:lnTo>
                <a:lnTo>
                  <a:pt x="14597" y="7736"/>
                </a:lnTo>
                <a:lnTo>
                  <a:pt x="14434" y="7776"/>
                </a:lnTo>
                <a:lnTo>
                  <a:pt x="14272" y="7695"/>
                </a:lnTo>
                <a:lnTo>
                  <a:pt x="13500" y="7309"/>
                </a:lnTo>
                <a:lnTo>
                  <a:pt x="12749" y="6964"/>
                </a:lnTo>
                <a:lnTo>
                  <a:pt x="12242" y="6761"/>
                </a:lnTo>
                <a:lnTo>
                  <a:pt x="11206" y="6457"/>
                </a:lnTo>
                <a:lnTo>
                  <a:pt x="10171" y="6274"/>
                </a:lnTo>
                <a:lnTo>
                  <a:pt x="9095" y="6172"/>
                </a:lnTo>
                <a:lnTo>
                  <a:pt x="8567" y="6172"/>
                </a:lnTo>
                <a:lnTo>
                  <a:pt x="7877" y="6193"/>
                </a:lnTo>
                <a:lnTo>
                  <a:pt x="6496" y="6355"/>
                </a:lnTo>
                <a:lnTo>
                  <a:pt x="5157" y="6721"/>
                </a:lnTo>
                <a:lnTo>
                  <a:pt x="3878" y="7248"/>
                </a:lnTo>
                <a:lnTo>
                  <a:pt x="3248" y="7573"/>
                </a:lnTo>
                <a:lnTo>
                  <a:pt x="2660" y="7959"/>
                </a:lnTo>
                <a:lnTo>
                  <a:pt x="2091" y="8406"/>
                </a:lnTo>
                <a:lnTo>
                  <a:pt x="1969" y="8466"/>
                </a:lnTo>
                <a:lnTo>
                  <a:pt x="1827" y="8690"/>
                </a:lnTo>
                <a:lnTo>
                  <a:pt x="1807" y="8832"/>
                </a:lnTo>
                <a:lnTo>
                  <a:pt x="1787" y="8954"/>
                </a:lnTo>
                <a:lnTo>
                  <a:pt x="1665" y="9157"/>
                </a:lnTo>
                <a:lnTo>
                  <a:pt x="1543" y="9197"/>
                </a:lnTo>
                <a:lnTo>
                  <a:pt x="1360" y="9339"/>
                </a:lnTo>
                <a:lnTo>
                  <a:pt x="1157" y="9461"/>
                </a:lnTo>
                <a:lnTo>
                  <a:pt x="995" y="9563"/>
                </a:lnTo>
                <a:lnTo>
                  <a:pt x="873" y="9908"/>
                </a:lnTo>
                <a:lnTo>
                  <a:pt x="934" y="10091"/>
                </a:lnTo>
                <a:lnTo>
                  <a:pt x="995" y="10273"/>
                </a:lnTo>
                <a:lnTo>
                  <a:pt x="914" y="10476"/>
                </a:lnTo>
                <a:lnTo>
                  <a:pt x="751" y="10578"/>
                </a:lnTo>
                <a:lnTo>
                  <a:pt x="629" y="10639"/>
                </a:lnTo>
                <a:lnTo>
                  <a:pt x="508" y="10700"/>
                </a:lnTo>
                <a:lnTo>
                  <a:pt x="122" y="10923"/>
                </a:lnTo>
                <a:lnTo>
                  <a:pt x="0" y="11309"/>
                </a:lnTo>
                <a:lnTo>
                  <a:pt x="142" y="11715"/>
                </a:lnTo>
                <a:lnTo>
                  <a:pt x="1726" y="15815"/>
                </a:lnTo>
                <a:lnTo>
                  <a:pt x="3309" y="19896"/>
                </a:lnTo>
                <a:lnTo>
                  <a:pt x="4121" y="22007"/>
                </a:lnTo>
                <a:lnTo>
                  <a:pt x="5847" y="26169"/>
                </a:lnTo>
                <a:lnTo>
                  <a:pt x="6821" y="28199"/>
                </a:lnTo>
                <a:lnTo>
                  <a:pt x="6943" y="28463"/>
                </a:lnTo>
                <a:lnTo>
                  <a:pt x="7166" y="28768"/>
                </a:lnTo>
                <a:lnTo>
                  <a:pt x="7390" y="28808"/>
                </a:lnTo>
                <a:lnTo>
                  <a:pt x="7694" y="28585"/>
                </a:lnTo>
                <a:lnTo>
                  <a:pt x="7897" y="28382"/>
                </a:lnTo>
                <a:lnTo>
                  <a:pt x="8709" y="27611"/>
                </a:lnTo>
                <a:lnTo>
                  <a:pt x="10496" y="26250"/>
                </a:lnTo>
                <a:lnTo>
                  <a:pt x="11450" y="25682"/>
                </a:lnTo>
                <a:lnTo>
                  <a:pt x="12242" y="25256"/>
                </a:lnTo>
                <a:lnTo>
                  <a:pt x="13906" y="24565"/>
                </a:lnTo>
                <a:lnTo>
                  <a:pt x="14779" y="24342"/>
                </a:lnTo>
                <a:lnTo>
                  <a:pt x="15449" y="24200"/>
                </a:lnTo>
                <a:lnTo>
                  <a:pt x="16809" y="24038"/>
                </a:lnTo>
                <a:lnTo>
                  <a:pt x="18170" y="24038"/>
                </a:lnTo>
                <a:lnTo>
                  <a:pt x="19550" y="24159"/>
                </a:lnTo>
                <a:lnTo>
                  <a:pt x="20220" y="24281"/>
                </a:lnTo>
                <a:lnTo>
                  <a:pt x="20443" y="24322"/>
                </a:lnTo>
                <a:lnTo>
                  <a:pt x="20890" y="24200"/>
                </a:lnTo>
                <a:lnTo>
                  <a:pt x="21052" y="24038"/>
                </a:lnTo>
                <a:lnTo>
                  <a:pt x="21621" y="23388"/>
                </a:lnTo>
                <a:lnTo>
                  <a:pt x="22839" y="22149"/>
                </a:lnTo>
                <a:lnTo>
                  <a:pt x="23489" y="21581"/>
                </a:lnTo>
                <a:lnTo>
                  <a:pt x="23915" y="21216"/>
                </a:lnTo>
                <a:lnTo>
                  <a:pt x="24849" y="20566"/>
                </a:lnTo>
                <a:lnTo>
                  <a:pt x="25844" y="20018"/>
                </a:lnTo>
                <a:lnTo>
                  <a:pt x="26899" y="19592"/>
                </a:lnTo>
                <a:lnTo>
                  <a:pt x="27427" y="19429"/>
                </a:lnTo>
                <a:lnTo>
                  <a:pt x="28056" y="19246"/>
                </a:lnTo>
                <a:lnTo>
                  <a:pt x="29315" y="18982"/>
                </a:lnTo>
                <a:lnTo>
                  <a:pt x="30594" y="18820"/>
                </a:lnTo>
                <a:lnTo>
                  <a:pt x="31873" y="18759"/>
                </a:lnTo>
                <a:lnTo>
                  <a:pt x="33253" y="18759"/>
                </a:lnTo>
                <a:lnTo>
                  <a:pt x="33477" y="18739"/>
                </a:lnTo>
                <a:lnTo>
                  <a:pt x="33619" y="18516"/>
                </a:lnTo>
                <a:lnTo>
                  <a:pt x="33578" y="18313"/>
                </a:lnTo>
                <a:lnTo>
                  <a:pt x="33477" y="18028"/>
                </a:lnTo>
                <a:lnTo>
                  <a:pt x="33375" y="17744"/>
                </a:lnTo>
                <a:lnTo>
                  <a:pt x="33071" y="16993"/>
                </a:lnTo>
                <a:lnTo>
                  <a:pt x="32827" y="16222"/>
                </a:lnTo>
                <a:lnTo>
                  <a:pt x="32502" y="15227"/>
                </a:lnTo>
                <a:lnTo>
                  <a:pt x="31751" y="13258"/>
                </a:lnTo>
                <a:lnTo>
                  <a:pt x="31325" y="12303"/>
                </a:lnTo>
                <a:lnTo>
                  <a:pt x="30168" y="9583"/>
                </a:lnTo>
                <a:lnTo>
                  <a:pt x="28970" y="6903"/>
                </a:lnTo>
                <a:lnTo>
                  <a:pt x="27935" y="4650"/>
                </a:lnTo>
                <a:lnTo>
                  <a:pt x="26960" y="2376"/>
                </a:lnTo>
                <a:lnTo>
                  <a:pt x="26737" y="1828"/>
                </a:lnTo>
                <a:lnTo>
                  <a:pt x="26513" y="1300"/>
                </a:lnTo>
                <a:lnTo>
                  <a:pt x="26412" y="1077"/>
                </a:lnTo>
                <a:lnTo>
                  <a:pt x="26168" y="955"/>
                </a:lnTo>
                <a:lnTo>
                  <a:pt x="25945" y="975"/>
                </a:lnTo>
                <a:lnTo>
                  <a:pt x="25823" y="996"/>
                </a:lnTo>
                <a:lnTo>
                  <a:pt x="25701" y="1036"/>
                </a:lnTo>
                <a:lnTo>
                  <a:pt x="25600" y="1036"/>
                </a:lnTo>
                <a:lnTo>
                  <a:pt x="25458" y="955"/>
                </a:lnTo>
                <a:lnTo>
                  <a:pt x="25437" y="874"/>
                </a:lnTo>
                <a:lnTo>
                  <a:pt x="25377" y="711"/>
                </a:lnTo>
                <a:lnTo>
                  <a:pt x="25214" y="488"/>
                </a:lnTo>
                <a:lnTo>
                  <a:pt x="24991" y="386"/>
                </a:lnTo>
                <a:lnTo>
                  <a:pt x="24707" y="386"/>
                </a:lnTo>
                <a:lnTo>
                  <a:pt x="24565" y="447"/>
                </a:lnTo>
                <a:lnTo>
                  <a:pt x="24463" y="468"/>
                </a:lnTo>
                <a:lnTo>
                  <a:pt x="24362" y="468"/>
                </a:lnTo>
                <a:lnTo>
                  <a:pt x="24260" y="488"/>
                </a:lnTo>
                <a:lnTo>
                  <a:pt x="24118" y="407"/>
                </a:lnTo>
                <a:lnTo>
                  <a:pt x="24077" y="346"/>
                </a:lnTo>
                <a:lnTo>
                  <a:pt x="23976" y="163"/>
                </a:lnTo>
                <a:lnTo>
                  <a:pt x="2363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338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1" name="Google Shape;2531;p33"/>
          <p:cNvSpPr txBox="1">
            <a:spLocks noGrp="1"/>
          </p:cNvSpPr>
          <p:nvPr>
            <p:ph type="subTitle" idx="1"/>
          </p:nvPr>
        </p:nvSpPr>
        <p:spPr>
          <a:xfrm>
            <a:off x="301213" y="1006814"/>
            <a:ext cx="9014908" cy="31713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r>
              <a:rPr lang="es-ES" sz="2000" dirty="0" smtClean="0">
                <a:latin typeface="CHICKEN Pie" panose="02000600000000000000" pitchFamily="2" charset="0"/>
              </a:rPr>
              <a:t>P</a:t>
            </a:r>
            <a:r>
              <a:rPr lang="es-MX" sz="1200" dirty="0" err="1" smtClean="0"/>
              <a:t>laneación</a:t>
            </a:r>
            <a:r>
              <a:rPr lang="es-MX" sz="1200" dirty="0" smtClean="0"/>
              <a:t> didáctica </a:t>
            </a:r>
            <a:r>
              <a:rPr lang="es-MX" sz="1200" dirty="0"/>
              <a:t>proceso en el que el docente toma una serie de decisiones con respecto a los contenidos educativos que tiene que impartir</a:t>
            </a:r>
            <a:endParaRPr lang="es-MX" sz="1200" dirty="0">
              <a:latin typeface="CHICKEN Pie" panose="02000600000000000000" pitchFamily="2" charset="0"/>
            </a:endParaRPr>
          </a:p>
          <a:p>
            <a:r>
              <a:rPr lang="es-ES" sz="2000" dirty="0">
                <a:latin typeface="CHICKEN Pie" panose="02000600000000000000" pitchFamily="2" charset="0"/>
              </a:rPr>
              <a:t>L</a:t>
            </a:r>
            <a:r>
              <a:rPr lang="es-ES" sz="1200" dirty="0"/>
              <a:t>a planeación didáctica consciente y</a:t>
            </a:r>
            <a:endParaRPr lang="es-MX" sz="1200" dirty="0"/>
          </a:p>
          <a:p>
            <a:r>
              <a:rPr lang="es-ES" sz="2000" dirty="0">
                <a:latin typeface="CHICKEN Pie" panose="02000600000000000000" pitchFamily="2" charset="0"/>
              </a:rPr>
              <a:t>A</a:t>
            </a:r>
            <a:r>
              <a:rPr lang="es-ES" sz="1200" dirty="0"/>
              <a:t>nticipada busca optimizar recursos y poner en práctica diversas estrategias con el fin de conjugar </a:t>
            </a:r>
            <a:r>
              <a:rPr lang="es-ES" sz="1200" dirty="0" smtClean="0"/>
              <a:t>una serie </a:t>
            </a:r>
            <a:r>
              <a:rPr lang="es-ES" sz="1200" dirty="0"/>
              <a:t>de </a:t>
            </a:r>
            <a:r>
              <a:rPr lang="es-ES" sz="1200" dirty="0" smtClean="0"/>
              <a:t>factores como las</a:t>
            </a:r>
            <a:endParaRPr lang="es-MX" sz="1200" dirty="0"/>
          </a:p>
          <a:p>
            <a:r>
              <a:rPr lang="es-ES" sz="2000" dirty="0">
                <a:latin typeface="CHICKEN Pie" panose="02000600000000000000" pitchFamily="2" charset="0"/>
              </a:rPr>
              <a:t>N</a:t>
            </a:r>
            <a:r>
              <a:rPr lang="es-ES" sz="1200" dirty="0"/>
              <a:t>ecesidades particulares del </a:t>
            </a:r>
            <a:r>
              <a:rPr lang="es-ES" sz="1200" dirty="0" smtClean="0"/>
              <a:t>grupo, el </a:t>
            </a:r>
            <a:r>
              <a:rPr lang="es-ES" sz="1200" dirty="0"/>
              <a:t>tiempo, espacio, </a:t>
            </a:r>
            <a:r>
              <a:rPr lang="es-ES" sz="1200" dirty="0" smtClean="0"/>
              <a:t>características, </a:t>
            </a:r>
            <a:r>
              <a:rPr lang="es-ES" sz="1200" dirty="0"/>
              <a:t>materiales y recursos disponibles.</a:t>
            </a:r>
            <a:endParaRPr lang="es-MX" sz="1200" dirty="0"/>
          </a:p>
          <a:p>
            <a:r>
              <a:rPr lang="es-ES" sz="2400" dirty="0">
                <a:latin typeface="CHICKEN Pie" panose="02000600000000000000" pitchFamily="2" charset="0"/>
              </a:rPr>
              <a:t>E</a:t>
            </a:r>
            <a:r>
              <a:rPr lang="es-ES" sz="1200" dirty="0"/>
              <a:t>s un desafío creativo para los docentes ya que demanda de toda su experiencia y sus conocimientos en tanto que requieren:</a:t>
            </a:r>
            <a:endParaRPr lang="es-MX" sz="1200" dirty="0"/>
          </a:p>
          <a:p>
            <a:r>
              <a:rPr lang="es-ES" sz="2000" dirty="0">
                <a:latin typeface="CHICKEN Pie" panose="02000600000000000000" pitchFamily="2" charset="0"/>
              </a:rPr>
              <a:t>A</a:t>
            </a:r>
            <a:r>
              <a:rPr lang="es-ES" sz="1200" dirty="0"/>
              <a:t> anticipar, investigar, analizar, sintetizar, relacionar, imaginar, proponer, seleccionar, tomar decisiones, manejar adecuadamente el </a:t>
            </a:r>
            <a:r>
              <a:rPr lang="es-ES" sz="1200" dirty="0" smtClean="0"/>
              <a:t>tiempo, tiene que</a:t>
            </a:r>
            <a:endParaRPr lang="es-MX" sz="1200" dirty="0"/>
          </a:p>
          <a:p>
            <a:r>
              <a:rPr lang="es-ES" sz="2000" dirty="0">
                <a:latin typeface="CHICKEN Pie" panose="02000600000000000000" pitchFamily="2" charset="0"/>
              </a:rPr>
              <a:t>C</a:t>
            </a:r>
            <a:r>
              <a:rPr lang="es-ES" sz="1200" dirty="0"/>
              <a:t>onocer los recursos y materiales con los que cuenta, diversificar las estrategias didácticas y partir de las necesidades de los alumnos. Debe dar mayor</a:t>
            </a:r>
            <a:endParaRPr lang="es-MX" sz="1200" dirty="0"/>
          </a:p>
          <a:p>
            <a:r>
              <a:rPr lang="es-ES" sz="2000" dirty="0">
                <a:latin typeface="CHICKEN Pie" panose="02000600000000000000" pitchFamily="2" charset="0"/>
              </a:rPr>
              <a:t>I</a:t>
            </a:r>
            <a:r>
              <a:rPr lang="es-ES" sz="1200" dirty="0"/>
              <a:t>mportancia a la calidad de los aprendizajes del alumno, es </a:t>
            </a:r>
            <a:r>
              <a:rPr lang="es-ES" sz="1200" dirty="0" smtClean="0"/>
              <a:t>necesario</a:t>
            </a:r>
            <a:endParaRPr lang="es-MX" sz="1200" dirty="0"/>
          </a:p>
          <a:p>
            <a:r>
              <a:rPr lang="es-ES" sz="2000" dirty="0" smtClean="0">
                <a:latin typeface="CHICKEN Pie" panose="02000600000000000000" pitchFamily="2" charset="0"/>
              </a:rPr>
              <a:t>O</a:t>
            </a:r>
            <a:r>
              <a:rPr lang="es-ES" sz="1200" dirty="0" smtClean="0"/>
              <a:t>rientarlo </a:t>
            </a:r>
            <a:r>
              <a:rPr lang="es-ES" sz="1200" dirty="0"/>
              <a:t>y generar ambientes de aprendizaje cálidos y seguros para el, por ello se deben diseñar estrategias en las que ellos</a:t>
            </a:r>
            <a:endParaRPr lang="es-MX" sz="1200" dirty="0"/>
          </a:p>
          <a:p>
            <a:r>
              <a:rPr lang="es-ES" sz="2000" dirty="0">
                <a:latin typeface="CHICKEN Pie" panose="02000600000000000000" pitchFamily="2" charset="0"/>
              </a:rPr>
              <a:t>N</a:t>
            </a:r>
            <a:r>
              <a:rPr lang="es-ES" sz="1200" dirty="0"/>
              <a:t>unca se sientan excluidos o que piensen que no tienen los conocimientos necesarios para poder hacerlo.</a:t>
            </a:r>
            <a:endParaRPr lang="es-MX"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7" name="Google Shape;2537;p34"/>
          <p:cNvSpPr txBox="1">
            <a:spLocks noGrp="1"/>
          </p:cNvSpPr>
          <p:nvPr>
            <p:ph type="title"/>
          </p:nvPr>
        </p:nvSpPr>
        <p:spPr>
          <a:xfrm>
            <a:off x="2272731" y="2547836"/>
            <a:ext cx="4571100" cy="6792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Rima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sz="2400" dirty="0" smtClean="0"/>
              <a:t>Materia: musica y canto 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538" name="Google Shape;2538;p34"/>
          <p:cNvSpPr txBox="1">
            <a:spLocks noGrp="1"/>
          </p:cNvSpPr>
          <p:nvPr>
            <p:ph type="title" idx="2"/>
          </p:nvPr>
        </p:nvSpPr>
        <p:spPr>
          <a:xfrm>
            <a:off x="3200810" y="1452525"/>
            <a:ext cx="2721600" cy="3795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03</a:t>
            </a:r>
            <a:endParaRPr dirty="0"/>
          </a:p>
        </p:txBody>
      </p:sp>
      <p:grpSp>
        <p:nvGrpSpPr>
          <p:cNvPr id="2539" name="Google Shape;2539;p34"/>
          <p:cNvGrpSpPr/>
          <p:nvPr/>
        </p:nvGrpSpPr>
        <p:grpSpPr>
          <a:xfrm rot="613349">
            <a:off x="6707413" y="2505872"/>
            <a:ext cx="1103657" cy="1450472"/>
            <a:chOff x="2999725" y="3411200"/>
            <a:chExt cx="620225" cy="815125"/>
          </a:xfrm>
        </p:grpSpPr>
        <p:sp>
          <p:nvSpPr>
            <p:cNvPr id="2540" name="Google Shape;2540;p34"/>
            <p:cNvSpPr/>
            <p:nvPr/>
          </p:nvSpPr>
          <p:spPr>
            <a:xfrm>
              <a:off x="2999725" y="3411200"/>
              <a:ext cx="620225" cy="815125"/>
            </a:xfrm>
            <a:custGeom>
              <a:avLst/>
              <a:gdLst/>
              <a:ahLst/>
              <a:cxnLst/>
              <a:rect l="l" t="t" r="r" b="b"/>
              <a:pathLst>
                <a:path w="24809" h="32605" extrusionOk="0">
                  <a:moveTo>
                    <a:pt x="12851" y="183"/>
                  </a:moveTo>
                  <a:lnTo>
                    <a:pt x="13074" y="224"/>
                  </a:lnTo>
                  <a:lnTo>
                    <a:pt x="13237" y="366"/>
                  </a:lnTo>
                  <a:lnTo>
                    <a:pt x="13297" y="488"/>
                  </a:lnTo>
                  <a:lnTo>
                    <a:pt x="13338" y="589"/>
                  </a:lnTo>
                  <a:lnTo>
                    <a:pt x="13358" y="691"/>
                  </a:lnTo>
                  <a:lnTo>
                    <a:pt x="13379" y="792"/>
                  </a:lnTo>
                  <a:lnTo>
                    <a:pt x="13277" y="874"/>
                  </a:lnTo>
                  <a:lnTo>
                    <a:pt x="13176" y="894"/>
                  </a:lnTo>
                  <a:lnTo>
                    <a:pt x="13054" y="874"/>
                  </a:lnTo>
                  <a:lnTo>
                    <a:pt x="13074" y="874"/>
                  </a:lnTo>
                  <a:lnTo>
                    <a:pt x="12912" y="853"/>
                  </a:lnTo>
                  <a:lnTo>
                    <a:pt x="12709" y="833"/>
                  </a:lnTo>
                  <a:lnTo>
                    <a:pt x="12627" y="813"/>
                  </a:lnTo>
                  <a:lnTo>
                    <a:pt x="12485" y="752"/>
                  </a:lnTo>
                  <a:lnTo>
                    <a:pt x="12445" y="671"/>
                  </a:lnTo>
                  <a:lnTo>
                    <a:pt x="12465" y="508"/>
                  </a:lnTo>
                  <a:lnTo>
                    <a:pt x="12567" y="366"/>
                  </a:lnTo>
                  <a:lnTo>
                    <a:pt x="12648" y="265"/>
                  </a:lnTo>
                  <a:lnTo>
                    <a:pt x="12851" y="183"/>
                  </a:lnTo>
                  <a:close/>
                  <a:moveTo>
                    <a:pt x="12607" y="1848"/>
                  </a:moveTo>
                  <a:lnTo>
                    <a:pt x="12749" y="1929"/>
                  </a:lnTo>
                  <a:lnTo>
                    <a:pt x="12790" y="2011"/>
                  </a:lnTo>
                  <a:lnTo>
                    <a:pt x="12790" y="2071"/>
                  </a:lnTo>
                  <a:lnTo>
                    <a:pt x="12749" y="2396"/>
                  </a:lnTo>
                  <a:lnTo>
                    <a:pt x="12688" y="2721"/>
                  </a:lnTo>
                  <a:lnTo>
                    <a:pt x="12668" y="2802"/>
                  </a:lnTo>
                  <a:lnTo>
                    <a:pt x="12526" y="2863"/>
                  </a:lnTo>
                  <a:lnTo>
                    <a:pt x="12424" y="2863"/>
                  </a:lnTo>
                  <a:lnTo>
                    <a:pt x="12323" y="2843"/>
                  </a:lnTo>
                  <a:lnTo>
                    <a:pt x="12221" y="2741"/>
                  </a:lnTo>
                  <a:lnTo>
                    <a:pt x="12221" y="2640"/>
                  </a:lnTo>
                  <a:lnTo>
                    <a:pt x="12262" y="2335"/>
                  </a:lnTo>
                  <a:lnTo>
                    <a:pt x="12303" y="2031"/>
                  </a:lnTo>
                  <a:lnTo>
                    <a:pt x="12323" y="1909"/>
                  </a:lnTo>
                  <a:lnTo>
                    <a:pt x="12424" y="1848"/>
                  </a:lnTo>
                  <a:close/>
                  <a:moveTo>
                    <a:pt x="10760" y="3046"/>
                  </a:moveTo>
                  <a:lnTo>
                    <a:pt x="11064" y="3087"/>
                  </a:lnTo>
                  <a:lnTo>
                    <a:pt x="11044" y="3208"/>
                  </a:lnTo>
                  <a:lnTo>
                    <a:pt x="10942" y="3249"/>
                  </a:lnTo>
                  <a:lnTo>
                    <a:pt x="10618" y="3493"/>
                  </a:lnTo>
                  <a:lnTo>
                    <a:pt x="10110" y="4102"/>
                  </a:lnTo>
                  <a:lnTo>
                    <a:pt x="9927" y="4447"/>
                  </a:lnTo>
                  <a:lnTo>
                    <a:pt x="9745" y="4853"/>
                  </a:lnTo>
                  <a:lnTo>
                    <a:pt x="9582" y="5238"/>
                  </a:lnTo>
                  <a:lnTo>
                    <a:pt x="9460" y="5482"/>
                  </a:lnTo>
                  <a:lnTo>
                    <a:pt x="9257" y="5705"/>
                  </a:lnTo>
                  <a:lnTo>
                    <a:pt x="9115" y="5827"/>
                  </a:lnTo>
                  <a:lnTo>
                    <a:pt x="8811" y="6010"/>
                  </a:lnTo>
                  <a:lnTo>
                    <a:pt x="8445" y="6091"/>
                  </a:lnTo>
                  <a:lnTo>
                    <a:pt x="8080" y="6051"/>
                  </a:lnTo>
                  <a:lnTo>
                    <a:pt x="7897" y="5990"/>
                  </a:lnTo>
                  <a:lnTo>
                    <a:pt x="7694" y="5888"/>
                  </a:lnTo>
                  <a:lnTo>
                    <a:pt x="7491" y="5766"/>
                  </a:lnTo>
                  <a:lnTo>
                    <a:pt x="7004" y="5523"/>
                  </a:lnTo>
                  <a:lnTo>
                    <a:pt x="5908" y="5279"/>
                  </a:lnTo>
                  <a:lnTo>
                    <a:pt x="5360" y="5299"/>
                  </a:lnTo>
                  <a:lnTo>
                    <a:pt x="4548" y="5360"/>
                  </a:lnTo>
                  <a:lnTo>
                    <a:pt x="4791" y="5117"/>
                  </a:lnTo>
                  <a:lnTo>
                    <a:pt x="5481" y="4629"/>
                  </a:lnTo>
                  <a:lnTo>
                    <a:pt x="6781" y="3939"/>
                  </a:lnTo>
                  <a:lnTo>
                    <a:pt x="7715" y="3594"/>
                  </a:lnTo>
                  <a:lnTo>
                    <a:pt x="8527" y="3350"/>
                  </a:lnTo>
                  <a:lnTo>
                    <a:pt x="9948" y="3087"/>
                  </a:lnTo>
                  <a:lnTo>
                    <a:pt x="10760" y="3046"/>
                  </a:lnTo>
                  <a:close/>
                  <a:moveTo>
                    <a:pt x="18413" y="5685"/>
                  </a:moveTo>
                  <a:lnTo>
                    <a:pt x="18515" y="5766"/>
                  </a:lnTo>
                  <a:lnTo>
                    <a:pt x="19022" y="6233"/>
                  </a:lnTo>
                  <a:lnTo>
                    <a:pt x="19895" y="7228"/>
                  </a:lnTo>
                  <a:lnTo>
                    <a:pt x="20301" y="7776"/>
                  </a:lnTo>
                  <a:lnTo>
                    <a:pt x="20687" y="8365"/>
                  </a:lnTo>
                  <a:lnTo>
                    <a:pt x="21337" y="9624"/>
                  </a:lnTo>
                  <a:lnTo>
                    <a:pt x="21824" y="10943"/>
                  </a:lnTo>
                  <a:lnTo>
                    <a:pt x="22128" y="12324"/>
                  </a:lnTo>
                  <a:lnTo>
                    <a:pt x="22210" y="13014"/>
                  </a:lnTo>
                  <a:lnTo>
                    <a:pt x="22230" y="13136"/>
                  </a:lnTo>
                  <a:lnTo>
                    <a:pt x="22230" y="13257"/>
                  </a:lnTo>
                  <a:lnTo>
                    <a:pt x="22230" y="13765"/>
                  </a:lnTo>
                  <a:lnTo>
                    <a:pt x="22230" y="14435"/>
                  </a:lnTo>
                  <a:lnTo>
                    <a:pt x="22108" y="15795"/>
                  </a:lnTo>
                  <a:lnTo>
                    <a:pt x="21966" y="16465"/>
                  </a:lnTo>
                  <a:lnTo>
                    <a:pt x="21925" y="16688"/>
                  </a:lnTo>
                  <a:lnTo>
                    <a:pt x="21662" y="17034"/>
                  </a:lnTo>
                  <a:lnTo>
                    <a:pt x="21458" y="17155"/>
                  </a:lnTo>
                  <a:lnTo>
                    <a:pt x="21255" y="17237"/>
                  </a:lnTo>
                  <a:lnTo>
                    <a:pt x="21052" y="17358"/>
                  </a:lnTo>
                  <a:lnTo>
                    <a:pt x="20849" y="17419"/>
                  </a:lnTo>
                  <a:lnTo>
                    <a:pt x="20606" y="17440"/>
                  </a:lnTo>
                  <a:lnTo>
                    <a:pt x="20464" y="17419"/>
                  </a:lnTo>
                  <a:lnTo>
                    <a:pt x="20240" y="17257"/>
                  </a:lnTo>
                  <a:lnTo>
                    <a:pt x="20180" y="17135"/>
                  </a:lnTo>
                  <a:lnTo>
                    <a:pt x="20058" y="16749"/>
                  </a:lnTo>
                  <a:lnTo>
                    <a:pt x="19977" y="15978"/>
                  </a:lnTo>
                  <a:lnTo>
                    <a:pt x="20058" y="15612"/>
                  </a:lnTo>
                  <a:lnTo>
                    <a:pt x="20098" y="15288"/>
                  </a:lnTo>
                  <a:lnTo>
                    <a:pt x="20078" y="14739"/>
                  </a:lnTo>
                  <a:lnTo>
                    <a:pt x="19773" y="13968"/>
                  </a:lnTo>
                  <a:lnTo>
                    <a:pt x="19449" y="13481"/>
                  </a:lnTo>
                  <a:lnTo>
                    <a:pt x="19327" y="13339"/>
                  </a:lnTo>
                  <a:lnTo>
                    <a:pt x="19022" y="13115"/>
                  </a:lnTo>
                  <a:lnTo>
                    <a:pt x="18860" y="13054"/>
                  </a:lnTo>
                  <a:lnTo>
                    <a:pt x="18596" y="12953"/>
                  </a:lnTo>
                  <a:lnTo>
                    <a:pt x="18332" y="12872"/>
                  </a:lnTo>
                  <a:lnTo>
                    <a:pt x="17967" y="12730"/>
                  </a:lnTo>
                  <a:lnTo>
                    <a:pt x="17297" y="12344"/>
                  </a:lnTo>
                  <a:lnTo>
                    <a:pt x="17033" y="12080"/>
                  </a:lnTo>
                  <a:lnTo>
                    <a:pt x="16952" y="11978"/>
                  </a:lnTo>
                  <a:lnTo>
                    <a:pt x="16870" y="11918"/>
                  </a:lnTo>
                  <a:lnTo>
                    <a:pt x="16667" y="11715"/>
                  </a:lnTo>
                  <a:lnTo>
                    <a:pt x="16221" y="11471"/>
                  </a:lnTo>
                  <a:lnTo>
                    <a:pt x="15734" y="11369"/>
                  </a:lnTo>
                  <a:lnTo>
                    <a:pt x="15226" y="11430"/>
                  </a:lnTo>
                  <a:lnTo>
                    <a:pt x="14982" y="11532"/>
                  </a:lnTo>
                  <a:lnTo>
                    <a:pt x="14739" y="11633"/>
                  </a:lnTo>
                  <a:lnTo>
                    <a:pt x="14495" y="11735"/>
                  </a:lnTo>
                  <a:lnTo>
                    <a:pt x="14170" y="11816"/>
                  </a:lnTo>
                  <a:lnTo>
                    <a:pt x="13825" y="11836"/>
                  </a:lnTo>
                  <a:lnTo>
                    <a:pt x="13744" y="11816"/>
                  </a:lnTo>
                  <a:lnTo>
                    <a:pt x="13643" y="11694"/>
                  </a:lnTo>
                  <a:lnTo>
                    <a:pt x="13643" y="11613"/>
                  </a:lnTo>
                  <a:lnTo>
                    <a:pt x="13663" y="11471"/>
                  </a:lnTo>
                  <a:lnTo>
                    <a:pt x="13724" y="11329"/>
                  </a:lnTo>
                  <a:lnTo>
                    <a:pt x="13825" y="11085"/>
                  </a:lnTo>
                  <a:lnTo>
                    <a:pt x="13967" y="10821"/>
                  </a:lnTo>
                  <a:lnTo>
                    <a:pt x="14292" y="10131"/>
                  </a:lnTo>
                  <a:lnTo>
                    <a:pt x="14617" y="9441"/>
                  </a:lnTo>
                  <a:lnTo>
                    <a:pt x="14759" y="9136"/>
                  </a:lnTo>
                  <a:lnTo>
                    <a:pt x="15125" y="8568"/>
                  </a:lnTo>
                  <a:lnTo>
                    <a:pt x="15551" y="8060"/>
                  </a:lnTo>
                  <a:lnTo>
                    <a:pt x="16079" y="7634"/>
                  </a:lnTo>
                  <a:lnTo>
                    <a:pt x="16363" y="7472"/>
                  </a:lnTo>
                  <a:lnTo>
                    <a:pt x="16566" y="7350"/>
                  </a:lnTo>
                  <a:lnTo>
                    <a:pt x="16749" y="7228"/>
                  </a:lnTo>
                  <a:lnTo>
                    <a:pt x="17195" y="6964"/>
                  </a:lnTo>
                  <a:lnTo>
                    <a:pt x="17926" y="6254"/>
                  </a:lnTo>
                  <a:lnTo>
                    <a:pt x="18210" y="5827"/>
                  </a:lnTo>
                  <a:lnTo>
                    <a:pt x="18292" y="5705"/>
                  </a:lnTo>
                  <a:lnTo>
                    <a:pt x="18413" y="5685"/>
                  </a:lnTo>
                  <a:close/>
                  <a:moveTo>
                    <a:pt x="873" y="10293"/>
                  </a:moveTo>
                  <a:lnTo>
                    <a:pt x="1076" y="10598"/>
                  </a:lnTo>
                  <a:lnTo>
                    <a:pt x="1604" y="11045"/>
                  </a:lnTo>
                  <a:lnTo>
                    <a:pt x="1949" y="11166"/>
                  </a:lnTo>
                  <a:lnTo>
                    <a:pt x="2071" y="11227"/>
                  </a:lnTo>
                  <a:lnTo>
                    <a:pt x="2274" y="11430"/>
                  </a:lnTo>
                  <a:lnTo>
                    <a:pt x="2314" y="11572"/>
                  </a:lnTo>
                  <a:lnTo>
                    <a:pt x="2396" y="11918"/>
                  </a:lnTo>
                  <a:lnTo>
                    <a:pt x="2416" y="12303"/>
                  </a:lnTo>
                  <a:lnTo>
                    <a:pt x="2436" y="12486"/>
                  </a:lnTo>
                  <a:lnTo>
                    <a:pt x="2558" y="12851"/>
                  </a:lnTo>
                  <a:lnTo>
                    <a:pt x="2802" y="13156"/>
                  </a:lnTo>
                  <a:lnTo>
                    <a:pt x="3126" y="13339"/>
                  </a:lnTo>
                  <a:lnTo>
                    <a:pt x="3330" y="13400"/>
                  </a:lnTo>
                  <a:lnTo>
                    <a:pt x="3492" y="13440"/>
                  </a:lnTo>
                  <a:lnTo>
                    <a:pt x="3654" y="13481"/>
                  </a:lnTo>
                  <a:lnTo>
                    <a:pt x="3837" y="13501"/>
                  </a:lnTo>
                  <a:lnTo>
                    <a:pt x="4182" y="13643"/>
                  </a:lnTo>
                  <a:lnTo>
                    <a:pt x="4487" y="13867"/>
                  </a:lnTo>
                  <a:lnTo>
                    <a:pt x="4710" y="14151"/>
                  </a:lnTo>
                  <a:lnTo>
                    <a:pt x="4791" y="14313"/>
                  </a:lnTo>
                  <a:lnTo>
                    <a:pt x="4933" y="14536"/>
                  </a:lnTo>
                  <a:lnTo>
                    <a:pt x="5055" y="14760"/>
                  </a:lnTo>
                  <a:lnTo>
                    <a:pt x="5400" y="15430"/>
                  </a:lnTo>
                  <a:lnTo>
                    <a:pt x="5766" y="16079"/>
                  </a:lnTo>
                  <a:lnTo>
                    <a:pt x="5969" y="16485"/>
                  </a:lnTo>
                  <a:lnTo>
                    <a:pt x="6050" y="16932"/>
                  </a:lnTo>
                  <a:lnTo>
                    <a:pt x="6070" y="17155"/>
                  </a:lnTo>
                  <a:lnTo>
                    <a:pt x="5908" y="17541"/>
                  </a:lnTo>
                  <a:lnTo>
                    <a:pt x="5745" y="17683"/>
                  </a:lnTo>
                  <a:lnTo>
                    <a:pt x="5522" y="17825"/>
                  </a:lnTo>
                  <a:lnTo>
                    <a:pt x="5299" y="17947"/>
                  </a:lnTo>
                  <a:lnTo>
                    <a:pt x="5075" y="18069"/>
                  </a:lnTo>
                  <a:lnTo>
                    <a:pt x="4710" y="18434"/>
                  </a:lnTo>
                  <a:lnTo>
                    <a:pt x="4568" y="18637"/>
                  </a:lnTo>
                  <a:lnTo>
                    <a:pt x="4284" y="19084"/>
                  </a:lnTo>
                  <a:lnTo>
                    <a:pt x="3492" y="19794"/>
                  </a:lnTo>
                  <a:lnTo>
                    <a:pt x="3025" y="20038"/>
                  </a:lnTo>
                  <a:lnTo>
                    <a:pt x="2497" y="20322"/>
                  </a:lnTo>
                  <a:lnTo>
                    <a:pt x="2132" y="20261"/>
                  </a:lnTo>
                  <a:lnTo>
                    <a:pt x="1807" y="19693"/>
                  </a:lnTo>
                  <a:lnTo>
                    <a:pt x="1482" y="19165"/>
                  </a:lnTo>
                  <a:lnTo>
                    <a:pt x="975" y="18049"/>
                  </a:lnTo>
                  <a:lnTo>
                    <a:pt x="589" y="16891"/>
                  </a:lnTo>
                  <a:lnTo>
                    <a:pt x="345" y="15714"/>
                  </a:lnTo>
                  <a:lnTo>
                    <a:pt x="223" y="14496"/>
                  </a:lnTo>
                  <a:lnTo>
                    <a:pt x="244" y="13298"/>
                  </a:lnTo>
                  <a:lnTo>
                    <a:pt x="386" y="12080"/>
                  </a:lnTo>
                  <a:lnTo>
                    <a:pt x="670" y="10903"/>
                  </a:lnTo>
                  <a:lnTo>
                    <a:pt x="873" y="10314"/>
                  </a:lnTo>
                  <a:lnTo>
                    <a:pt x="873" y="10293"/>
                  </a:lnTo>
                  <a:close/>
                  <a:moveTo>
                    <a:pt x="12100" y="3066"/>
                  </a:moveTo>
                  <a:lnTo>
                    <a:pt x="12323" y="3087"/>
                  </a:lnTo>
                  <a:lnTo>
                    <a:pt x="13054" y="3168"/>
                  </a:lnTo>
                  <a:lnTo>
                    <a:pt x="14495" y="3513"/>
                  </a:lnTo>
                  <a:lnTo>
                    <a:pt x="15855" y="4041"/>
                  </a:lnTo>
                  <a:lnTo>
                    <a:pt x="17155" y="4751"/>
                  </a:lnTo>
                  <a:lnTo>
                    <a:pt x="17764" y="5178"/>
                  </a:lnTo>
                  <a:lnTo>
                    <a:pt x="18007" y="5360"/>
                  </a:lnTo>
                  <a:lnTo>
                    <a:pt x="18068" y="5665"/>
                  </a:lnTo>
                  <a:lnTo>
                    <a:pt x="17885" y="5929"/>
                  </a:lnTo>
                  <a:lnTo>
                    <a:pt x="17682" y="6213"/>
                  </a:lnTo>
                  <a:lnTo>
                    <a:pt x="17175" y="6680"/>
                  </a:lnTo>
                  <a:lnTo>
                    <a:pt x="16891" y="6883"/>
                  </a:lnTo>
                  <a:lnTo>
                    <a:pt x="16485" y="7126"/>
                  </a:lnTo>
                  <a:lnTo>
                    <a:pt x="16079" y="7390"/>
                  </a:lnTo>
                  <a:lnTo>
                    <a:pt x="15612" y="7695"/>
                  </a:lnTo>
                  <a:lnTo>
                    <a:pt x="14861" y="8507"/>
                  </a:lnTo>
                  <a:lnTo>
                    <a:pt x="14576" y="8994"/>
                  </a:lnTo>
                  <a:lnTo>
                    <a:pt x="14069" y="10050"/>
                  </a:lnTo>
                  <a:lnTo>
                    <a:pt x="13561" y="11106"/>
                  </a:lnTo>
                  <a:lnTo>
                    <a:pt x="13460" y="11369"/>
                  </a:lnTo>
                  <a:lnTo>
                    <a:pt x="13399" y="11654"/>
                  </a:lnTo>
                  <a:lnTo>
                    <a:pt x="13399" y="11796"/>
                  </a:lnTo>
                  <a:lnTo>
                    <a:pt x="13561" y="12019"/>
                  </a:lnTo>
                  <a:lnTo>
                    <a:pt x="13703" y="12060"/>
                  </a:lnTo>
                  <a:lnTo>
                    <a:pt x="13967" y="12080"/>
                  </a:lnTo>
                  <a:lnTo>
                    <a:pt x="14211" y="12039"/>
                  </a:lnTo>
                  <a:lnTo>
                    <a:pt x="14576" y="11958"/>
                  </a:lnTo>
                  <a:lnTo>
                    <a:pt x="14922" y="11816"/>
                  </a:lnTo>
                  <a:lnTo>
                    <a:pt x="15165" y="11694"/>
                  </a:lnTo>
                  <a:lnTo>
                    <a:pt x="15693" y="11613"/>
                  </a:lnTo>
                  <a:lnTo>
                    <a:pt x="16200" y="11715"/>
                  </a:lnTo>
                  <a:lnTo>
                    <a:pt x="16647" y="11999"/>
                  </a:lnTo>
                  <a:lnTo>
                    <a:pt x="16810" y="12202"/>
                  </a:lnTo>
                  <a:lnTo>
                    <a:pt x="17073" y="12466"/>
                  </a:lnTo>
                  <a:lnTo>
                    <a:pt x="17703" y="12872"/>
                  </a:lnTo>
                  <a:lnTo>
                    <a:pt x="18048" y="13014"/>
                  </a:lnTo>
                  <a:lnTo>
                    <a:pt x="18271" y="13115"/>
                  </a:lnTo>
                  <a:lnTo>
                    <a:pt x="18535" y="13176"/>
                  </a:lnTo>
                  <a:lnTo>
                    <a:pt x="18819" y="13278"/>
                  </a:lnTo>
                  <a:lnTo>
                    <a:pt x="19286" y="13643"/>
                  </a:lnTo>
                  <a:lnTo>
                    <a:pt x="19449" y="13907"/>
                  </a:lnTo>
                  <a:lnTo>
                    <a:pt x="19672" y="14293"/>
                  </a:lnTo>
                  <a:lnTo>
                    <a:pt x="19834" y="14719"/>
                  </a:lnTo>
                  <a:lnTo>
                    <a:pt x="19875" y="14983"/>
                  </a:lnTo>
                  <a:lnTo>
                    <a:pt x="19875" y="15227"/>
                  </a:lnTo>
                  <a:lnTo>
                    <a:pt x="19834" y="15531"/>
                  </a:lnTo>
                  <a:lnTo>
                    <a:pt x="19611" y="15714"/>
                  </a:lnTo>
                  <a:lnTo>
                    <a:pt x="19307" y="15673"/>
                  </a:lnTo>
                  <a:lnTo>
                    <a:pt x="19225" y="15653"/>
                  </a:lnTo>
                  <a:lnTo>
                    <a:pt x="19022" y="15612"/>
                  </a:lnTo>
                  <a:lnTo>
                    <a:pt x="18982" y="15734"/>
                  </a:lnTo>
                  <a:lnTo>
                    <a:pt x="18982" y="15795"/>
                  </a:lnTo>
                  <a:lnTo>
                    <a:pt x="19164" y="15856"/>
                  </a:lnTo>
                  <a:lnTo>
                    <a:pt x="19246" y="15856"/>
                  </a:lnTo>
                  <a:lnTo>
                    <a:pt x="19408" y="15897"/>
                  </a:lnTo>
                  <a:lnTo>
                    <a:pt x="19591" y="15937"/>
                  </a:lnTo>
                  <a:lnTo>
                    <a:pt x="19652" y="15937"/>
                  </a:lnTo>
                  <a:lnTo>
                    <a:pt x="19753" y="16059"/>
                  </a:lnTo>
                  <a:lnTo>
                    <a:pt x="19753" y="16120"/>
                  </a:lnTo>
                  <a:lnTo>
                    <a:pt x="19794" y="16546"/>
                  </a:lnTo>
                  <a:lnTo>
                    <a:pt x="19895" y="16973"/>
                  </a:lnTo>
                  <a:lnTo>
                    <a:pt x="19956" y="17155"/>
                  </a:lnTo>
                  <a:lnTo>
                    <a:pt x="20017" y="17338"/>
                  </a:lnTo>
                  <a:lnTo>
                    <a:pt x="20078" y="17460"/>
                  </a:lnTo>
                  <a:lnTo>
                    <a:pt x="20281" y="17622"/>
                  </a:lnTo>
                  <a:lnTo>
                    <a:pt x="20403" y="17643"/>
                  </a:lnTo>
                  <a:lnTo>
                    <a:pt x="20606" y="17663"/>
                  </a:lnTo>
                  <a:lnTo>
                    <a:pt x="21012" y="17622"/>
                  </a:lnTo>
                  <a:lnTo>
                    <a:pt x="21195" y="17541"/>
                  </a:lnTo>
                  <a:lnTo>
                    <a:pt x="21377" y="17460"/>
                  </a:lnTo>
                  <a:lnTo>
                    <a:pt x="21560" y="17379"/>
                  </a:lnTo>
                  <a:lnTo>
                    <a:pt x="21641" y="17379"/>
                  </a:lnTo>
                  <a:lnTo>
                    <a:pt x="21662" y="17460"/>
                  </a:lnTo>
                  <a:lnTo>
                    <a:pt x="21601" y="17703"/>
                  </a:lnTo>
                  <a:lnTo>
                    <a:pt x="21519" y="17947"/>
                  </a:lnTo>
                  <a:lnTo>
                    <a:pt x="21255" y="18556"/>
                  </a:lnTo>
                  <a:lnTo>
                    <a:pt x="20646" y="19713"/>
                  </a:lnTo>
                  <a:lnTo>
                    <a:pt x="19936" y="20769"/>
                  </a:lnTo>
                  <a:lnTo>
                    <a:pt x="19144" y="21703"/>
                  </a:lnTo>
                  <a:lnTo>
                    <a:pt x="18231" y="22535"/>
                  </a:lnTo>
                  <a:lnTo>
                    <a:pt x="17236" y="23266"/>
                  </a:lnTo>
                  <a:lnTo>
                    <a:pt x="16140" y="23875"/>
                  </a:lnTo>
                  <a:lnTo>
                    <a:pt x="14942" y="24383"/>
                  </a:lnTo>
                  <a:lnTo>
                    <a:pt x="14312" y="24586"/>
                  </a:lnTo>
                  <a:lnTo>
                    <a:pt x="13622" y="24789"/>
                  </a:lnTo>
                  <a:lnTo>
                    <a:pt x="12201" y="25012"/>
                  </a:lnTo>
                  <a:lnTo>
                    <a:pt x="11491" y="25032"/>
                  </a:lnTo>
                  <a:lnTo>
                    <a:pt x="10841" y="25012"/>
                  </a:lnTo>
                  <a:lnTo>
                    <a:pt x="9603" y="24910"/>
                  </a:lnTo>
                  <a:lnTo>
                    <a:pt x="8405" y="24667"/>
                  </a:lnTo>
                  <a:lnTo>
                    <a:pt x="7268" y="24301"/>
                  </a:lnTo>
                  <a:lnTo>
                    <a:pt x="6172" y="23814"/>
                  </a:lnTo>
                  <a:lnTo>
                    <a:pt x="5157" y="23205"/>
                  </a:lnTo>
                  <a:lnTo>
                    <a:pt x="4182" y="22454"/>
                  </a:lnTo>
                  <a:lnTo>
                    <a:pt x="3248" y="21601"/>
                  </a:lnTo>
                  <a:lnTo>
                    <a:pt x="2822" y="21114"/>
                  </a:lnTo>
                  <a:lnTo>
                    <a:pt x="2700" y="20992"/>
                  </a:lnTo>
                  <a:lnTo>
                    <a:pt x="2599" y="20870"/>
                  </a:lnTo>
                  <a:lnTo>
                    <a:pt x="2497" y="20708"/>
                  </a:lnTo>
                  <a:lnTo>
                    <a:pt x="2517" y="20546"/>
                  </a:lnTo>
                  <a:lnTo>
                    <a:pt x="2660" y="20464"/>
                  </a:lnTo>
                  <a:lnTo>
                    <a:pt x="2923" y="20322"/>
                  </a:lnTo>
                  <a:lnTo>
                    <a:pt x="3167" y="20201"/>
                  </a:lnTo>
                  <a:lnTo>
                    <a:pt x="3654" y="19937"/>
                  </a:lnTo>
                  <a:lnTo>
                    <a:pt x="4446" y="19206"/>
                  </a:lnTo>
                  <a:lnTo>
                    <a:pt x="4751" y="18759"/>
                  </a:lnTo>
                  <a:lnTo>
                    <a:pt x="4872" y="18556"/>
                  </a:lnTo>
                  <a:lnTo>
                    <a:pt x="5197" y="18252"/>
                  </a:lnTo>
                  <a:lnTo>
                    <a:pt x="5400" y="18130"/>
                  </a:lnTo>
                  <a:lnTo>
                    <a:pt x="5624" y="18008"/>
                  </a:lnTo>
                  <a:lnTo>
                    <a:pt x="5847" y="17886"/>
                  </a:lnTo>
                  <a:lnTo>
                    <a:pt x="6070" y="17703"/>
                  </a:lnTo>
                  <a:lnTo>
                    <a:pt x="6293" y="17176"/>
                  </a:lnTo>
                  <a:lnTo>
                    <a:pt x="6273" y="16891"/>
                  </a:lnTo>
                  <a:lnTo>
                    <a:pt x="6192" y="16485"/>
                  </a:lnTo>
                  <a:lnTo>
                    <a:pt x="6050" y="16120"/>
                  </a:lnTo>
                  <a:lnTo>
                    <a:pt x="5522" y="15186"/>
                  </a:lnTo>
                  <a:lnTo>
                    <a:pt x="5015" y="14232"/>
                  </a:lnTo>
                  <a:lnTo>
                    <a:pt x="4913" y="14029"/>
                  </a:lnTo>
                  <a:lnTo>
                    <a:pt x="4649" y="13704"/>
                  </a:lnTo>
                  <a:lnTo>
                    <a:pt x="4324" y="13460"/>
                  </a:lnTo>
                  <a:lnTo>
                    <a:pt x="3939" y="13298"/>
                  </a:lnTo>
                  <a:lnTo>
                    <a:pt x="3736" y="13278"/>
                  </a:lnTo>
                  <a:lnTo>
                    <a:pt x="3533" y="13237"/>
                  </a:lnTo>
                  <a:lnTo>
                    <a:pt x="3350" y="13176"/>
                  </a:lnTo>
                  <a:lnTo>
                    <a:pt x="3208" y="13136"/>
                  </a:lnTo>
                  <a:lnTo>
                    <a:pt x="2944" y="12973"/>
                  </a:lnTo>
                  <a:lnTo>
                    <a:pt x="2761" y="12750"/>
                  </a:lnTo>
                  <a:lnTo>
                    <a:pt x="2660" y="12466"/>
                  </a:lnTo>
                  <a:lnTo>
                    <a:pt x="2639" y="12303"/>
                  </a:lnTo>
                  <a:lnTo>
                    <a:pt x="2619" y="11999"/>
                  </a:lnTo>
                  <a:lnTo>
                    <a:pt x="2578" y="11694"/>
                  </a:lnTo>
                  <a:lnTo>
                    <a:pt x="2517" y="11410"/>
                  </a:lnTo>
                  <a:lnTo>
                    <a:pt x="2172" y="11024"/>
                  </a:lnTo>
                  <a:lnTo>
                    <a:pt x="1908" y="10923"/>
                  </a:lnTo>
                  <a:lnTo>
                    <a:pt x="1604" y="10821"/>
                  </a:lnTo>
                  <a:lnTo>
                    <a:pt x="1360" y="10618"/>
                  </a:lnTo>
                  <a:lnTo>
                    <a:pt x="1178" y="10395"/>
                  </a:lnTo>
                  <a:lnTo>
                    <a:pt x="1056" y="9867"/>
                  </a:lnTo>
                  <a:lnTo>
                    <a:pt x="1157" y="9583"/>
                  </a:lnTo>
                  <a:lnTo>
                    <a:pt x="1381" y="9075"/>
                  </a:lnTo>
                  <a:lnTo>
                    <a:pt x="1949" y="8121"/>
                  </a:lnTo>
                  <a:lnTo>
                    <a:pt x="2578" y="7208"/>
                  </a:lnTo>
                  <a:lnTo>
                    <a:pt x="3309" y="6375"/>
                  </a:lnTo>
                  <a:lnTo>
                    <a:pt x="3715" y="5969"/>
                  </a:lnTo>
                  <a:lnTo>
                    <a:pt x="3878" y="5847"/>
                  </a:lnTo>
                  <a:lnTo>
                    <a:pt x="4263" y="5644"/>
                  </a:lnTo>
                  <a:lnTo>
                    <a:pt x="4487" y="5604"/>
                  </a:lnTo>
                  <a:lnTo>
                    <a:pt x="4933" y="5543"/>
                  </a:lnTo>
                  <a:lnTo>
                    <a:pt x="5887" y="5523"/>
                  </a:lnTo>
                  <a:lnTo>
                    <a:pt x="6354" y="5584"/>
                  </a:lnTo>
                  <a:lnTo>
                    <a:pt x="6862" y="5705"/>
                  </a:lnTo>
                  <a:lnTo>
                    <a:pt x="7309" y="5929"/>
                  </a:lnTo>
                  <a:lnTo>
                    <a:pt x="7532" y="6071"/>
                  </a:lnTo>
                  <a:lnTo>
                    <a:pt x="7755" y="6193"/>
                  </a:lnTo>
                  <a:lnTo>
                    <a:pt x="8019" y="6274"/>
                  </a:lnTo>
                  <a:lnTo>
                    <a:pt x="8567" y="6314"/>
                  </a:lnTo>
                  <a:lnTo>
                    <a:pt x="9075" y="6152"/>
                  </a:lnTo>
                  <a:lnTo>
                    <a:pt x="9501" y="5827"/>
                  </a:lnTo>
                  <a:lnTo>
                    <a:pt x="9663" y="5584"/>
                  </a:lnTo>
                  <a:lnTo>
                    <a:pt x="9806" y="5320"/>
                  </a:lnTo>
                  <a:lnTo>
                    <a:pt x="9927" y="5035"/>
                  </a:lnTo>
                  <a:lnTo>
                    <a:pt x="10090" y="4690"/>
                  </a:lnTo>
                  <a:lnTo>
                    <a:pt x="10252" y="4366"/>
                  </a:lnTo>
                  <a:lnTo>
                    <a:pt x="10394" y="4122"/>
                  </a:lnTo>
                  <a:lnTo>
                    <a:pt x="10719" y="3716"/>
                  </a:lnTo>
                  <a:lnTo>
                    <a:pt x="11145" y="3411"/>
                  </a:lnTo>
                  <a:lnTo>
                    <a:pt x="11612" y="3168"/>
                  </a:lnTo>
                  <a:lnTo>
                    <a:pt x="11876" y="3107"/>
                  </a:lnTo>
                  <a:lnTo>
                    <a:pt x="12100" y="3066"/>
                  </a:lnTo>
                  <a:close/>
                  <a:moveTo>
                    <a:pt x="13135" y="1970"/>
                  </a:moveTo>
                  <a:lnTo>
                    <a:pt x="13297" y="1990"/>
                  </a:lnTo>
                  <a:lnTo>
                    <a:pt x="13825" y="2112"/>
                  </a:lnTo>
                  <a:lnTo>
                    <a:pt x="14353" y="2234"/>
                  </a:lnTo>
                  <a:lnTo>
                    <a:pt x="15470" y="2579"/>
                  </a:lnTo>
                  <a:lnTo>
                    <a:pt x="16566" y="3005"/>
                  </a:lnTo>
                  <a:lnTo>
                    <a:pt x="16952" y="3168"/>
                  </a:lnTo>
                  <a:lnTo>
                    <a:pt x="17662" y="3594"/>
                  </a:lnTo>
                  <a:lnTo>
                    <a:pt x="17987" y="3858"/>
                  </a:lnTo>
                  <a:lnTo>
                    <a:pt x="18698" y="4426"/>
                  </a:lnTo>
                  <a:lnTo>
                    <a:pt x="20017" y="5685"/>
                  </a:lnTo>
                  <a:lnTo>
                    <a:pt x="21195" y="7106"/>
                  </a:lnTo>
                  <a:lnTo>
                    <a:pt x="22189" y="8629"/>
                  </a:lnTo>
                  <a:lnTo>
                    <a:pt x="22616" y="9441"/>
                  </a:lnTo>
                  <a:lnTo>
                    <a:pt x="22920" y="10111"/>
                  </a:lnTo>
                  <a:lnTo>
                    <a:pt x="23306" y="11512"/>
                  </a:lnTo>
                  <a:lnTo>
                    <a:pt x="23367" y="12242"/>
                  </a:lnTo>
                  <a:lnTo>
                    <a:pt x="23407" y="12933"/>
                  </a:lnTo>
                  <a:lnTo>
                    <a:pt x="23468" y="13603"/>
                  </a:lnTo>
                  <a:lnTo>
                    <a:pt x="23489" y="14212"/>
                  </a:lnTo>
                  <a:lnTo>
                    <a:pt x="23407" y="15409"/>
                  </a:lnTo>
                  <a:lnTo>
                    <a:pt x="23204" y="16607"/>
                  </a:lnTo>
                  <a:lnTo>
                    <a:pt x="22880" y="17764"/>
                  </a:lnTo>
                  <a:lnTo>
                    <a:pt x="22677" y="18333"/>
                  </a:lnTo>
                  <a:lnTo>
                    <a:pt x="22433" y="18962"/>
                  </a:lnTo>
                  <a:lnTo>
                    <a:pt x="21824" y="20201"/>
                  </a:lnTo>
                  <a:lnTo>
                    <a:pt x="21479" y="20789"/>
                  </a:lnTo>
                  <a:lnTo>
                    <a:pt x="21052" y="21358"/>
                  </a:lnTo>
                  <a:lnTo>
                    <a:pt x="20058" y="22393"/>
                  </a:lnTo>
                  <a:lnTo>
                    <a:pt x="19510" y="22860"/>
                  </a:lnTo>
                  <a:lnTo>
                    <a:pt x="18677" y="23550"/>
                  </a:lnTo>
                  <a:lnTo>
                    <a:pt x="16810" y="24728"/>
                  </a:lnTo>
                  <a:lnTo>
                    <a:pt x="15794" y="25174"/>
                  </a:lnTo>
                  <a:lnTo>
                    <a:pt x="14861" y="25499"/>
                  </a:lnTo>
                  <a:lnTo>
                    <a:pt x="12891" y="25905"/>
                  </a:lnTo>
                  <a:lnTo>
                    <a:pt x="11897" y="25946"/>
                  </a:lnTo>
                  <a:lnTo>
                    <a:pt x="11328" y="25986"/>
                  </a:lnTo>
                  <a:lnTo>
                    <a:pt x="10760" y="25986"/>
                  </a:lnTo>
                  <a:lnTo>
                    <a:pt x="10597" y="25966"/>
                  </a:lnTo>
                  <a:lnTo>
                    <a:pt x="10496" y="25824"/>
                  </a:lnTo>
                  <a:lnTo>
                    <a:pt x="10496" y="25662"/>
                  </a:lnTo>
                  <a:lnTo>
                    <a:pt x="10496" y="25377"/>
                  </a:lnTo>
                  <a:lnTo>
                    <a:pt x="10679" y="25215"/>
                  </a:lnTo>
                  <a:lnTo>
                    <a:pt x="11491" y="25215"/>
                  </a:lnTo>
                  <a:lnTo>
                    <a:pt x="12567" y="25154"/>
                  </a:lnTo>
                  <a:lnTo>
                    <a:pt x="13602" y="24971"/>
                  </a:lnTo>
                  <a:lnTo>
                    <a:pt x="14617" y="24707"/>
                  </a:lnTo>
                  <a:lnTo>
                    <a:pt x="16058" y="24139"/>
                  </a:lnTo>
                  <a:lnTo>
                    <a:pt x="17804" y="23104"/>
                  </a:lnTo>
                  <a:lnTo>
                    <a:pt x="19347" y="21764"/>
                  </a:lnTo>
                  <a:lnTo>
                    <a:pt x="20606" y="20180"/>
                  </a:lnTo>
                  <a:lnTo>
                    <a:pt x="21357" y="18820"/>
                  </a:lnTo>
                  <a:lnTo>
                    <a:pt x="21763" y="17866"/>
                  </a:lnTo>
                  <a:lnTo>
                    <a:pt x="22088" y="16851"/>
                  </a:lnTo>
                  <a:lnTo>
                    <a:pt x="22311" y="15815"/>
                  </a:lnTo>
                  <a:lnTo>
                    <a:pt x="22372" y="15267"/>
                  </a:lnTo>
                  <a:lnTo>
                    <a:pt x="22433" y="14739"/>
                  </a:lnTo>
                  <a:lnTo>
                    <a:pt x="22453" y="13663"/>
                  </a:lnTo>
                  <a:lnTo>
                    <a:pt x="22372" y="12608"/>
                  </a:lnTo>
                  <a:lnTo>
                    <a:pt x="22189" y="11593"/>
                  </a:lnTo>
                  <a:lnTo>
                    <a:pt x="21763" y="10090"/>
                  </a:lnTo>
                  <a:lnTo>
                    <a:pt x="20890" y="8263"/>
                  </a:lnTo>
                  <a:lnTo>
                    <a:pt x="19692" y="6599"/>
                  </a:lnTo>
                  <a:lnTo>
                    <a:pt x="18210" y="5198"/>
                  </a:lnTo>
                  <a:lnTo>
                    <a:pt x="16931" y="4325"/>
                  </a:lnTo>
                  <a:lnTo>
                    <a:pt x="16018" y="3838"/>
                  </a:lnTo>
                  <a:lnTo>
                    <a:pt x="15043" y="3432"/>
                  </a:lnTo>
                  <a:lnTo>
                    <a:pt x="14028" y="3127"/>
                  </a:lnTo>
                  <a:lnTo>
                    <a:pt x="13500" y="3005"/>
                  </a:lnTo>
                  <a:lnTo>
                    <a:pt x="13237" y="2944"/>
                  </a:lnTo>
                  <a:lnTo>
                    <a:pt x="12973" y="2863"/>
                  </a:lnTo>
                  <a:lnTo>
                    <a:pt x="12912" y="2640"/>
                  </a:lnTo>
                  <a:lnTo>
                    <a:pt x="12973" y="2234"/>
                  </a:lnTo>
                  <a:lnTo>
                    <a:pt x="12993" y="2071"/>
                  </a:lnTo>
                  <a:lnTo>
                    <a:pt x="13135" y="1970"/>
                  </a:lnTo>
                  <a:close/>
                  <a:moveTo>
                    <a:pt x="10090" y="25195"/>
                  </a:moveTo>
                  <a:lnTo>
                    <a:pt x="10171" y="25215"/>
                  </a:lnTo>
                  <a:lnTo>
                    <a:pt x="10293" y="25276"/>
                  </a:lnTo>
                  <a:lnTo>
                    <a:pt x="10293" y="25337"/>
                  </a:lnTo>
                  <a:lnTo>
                    <a:pt x="10293" y="25560"/>
                  </a:lnTo>
                  <a:lnTo>
                    <a:pt x="10273" y="25783"/>
                  </a:lnTo>
                  <a:lnTo>
                    <a:pt x="10252" y="25885"/>
                  </a:lnTo>
                  <a:lnTo>
                    <a:pt x="10090" y="26007"/>
                  </a:lnTo>
                  <a:lnTo>
                    <a:pt x="9988" y="26007"/>
                  </a:lnTo>
                  <a:lnTo>
                    <a:pt x="9907" y="25986"/>
                  </a:lnTo>
                  <a:lnTo>
                    <a:pt x="9826" y="25844"/>
                  </a:lnTo>
                  <a:lnTo>
                    <a:pt x="9826" y="25682"/>
                  </a:lnTo>
                  <a:lnTo>
                    <a:pt x="9846" y="25682"/>
                  </a:lnTo>
                  <a:lnTo>
                    <a:pt x="9866" y="25519"/>
                  </a:lnTo>
                  <a:lnTo>
                    <a:pt x="9887" y="25316"/>
                  </a:lnTo>
                  <a:lnTo>
                    <a:pt x="9907" y="25256"/>
                  </a:lnTo>
                  <a:lnTo>
                    <a:pt x="10029" y="25195"/>
                  </a:lnTo>
                  <a:close/>
                  <a:moveTo>
                    <a:pt x="11470" y="935"/>
                  </a:moveTo>
                  <a:lnTo>
                    <a:pt x="11978" y="955"/>
                  </a:lnTo>
                  <a:lnTo>
                    <a:pt x="12485" y="1016"/>
                  </a:lnTo>
                  <a:lnTo>
                    <a:pt x="13582" y="1178"/>
                  </a:lnTo>
                  <a:lnTo>
                    <a:pt x="14658" y="1442"/>
                  </a:lnTo>
                  <a:lnTo>
                    <a:pt x="15043" y="1544"/>
                  </a:lnTo>
                  <a:lnTo>
                    <a:pt x="15429" y="1686"/>
                  </a:lnTo>
                  <a:lnTo>
                    <a:pt x="16221" y="1990"/>
                  </a:lnTo>
                  <a:lnTo>
                    <a:pt x="17013" y="2315"/>
                  </a:lnTo>
                  <a:lnTo>
                    <a:pt x="17500" y="2518"/>
                  </a:lnTo>
                  <a:lnTo>
                    <a:pt x="18413" y="3066"/>
                  </a:lnTo>
                  <a:lnTo>
                    <a:pt x="18819" y="3391"/>
                  </a:lnTo>
                  <a:lnTo>
                    <a:pt x="19753" y="4203"/>
                  </a:lnTo>
                  <a:lnTo>
                    <a:pt x="21458" y="6010"/>
                  </a:lnTo>
                  <a:lnTo>
                    <a:pt x="22230" y="7005"/>
                  </a:lnTo>
                  <a:lnTo>
                    <a:pt x="22616" y="7533"/>
                  </a:lnTo>
                  <a:lnTo>
                    <a:pt x="23286" y="8669"/>
                  </a:lnTo>
                  <a:lnTo>
                    <a:pt x="23854" y="9887"/>
                  </a:lnTo>
                  <a:lnTo>
                    <a:pt x="24260" y="11146"/>
                  </a:lnTo>
                  <a:lnTo>
                    <a:pt x="24422" y="11796"/>
                  </a:lnTo>
                  <a:lnTo>
                    <a:pt x="24544" y="12608"/>
                  </a:lnTo>
                  <a:lnTo>
                    <a:pt x="24565" y="13440"/>
                  </a:lnTo>
                  <a:lnTo>
                    <a:pt x="24585" y="14293"/>
                  </a:lnTo>
                  <a:lnTo>
                    <a:pt x="24443" y="15958"/>
                  </a:lnTo>
                  <a:lnTo>
                    <a:pt x="24077" y="17582"/>
                  </a:lnTo>
                  <a:lnTo>
                    <a:pt x="23509" y="19165"/>
                  </a:lnTo>
                  <a:lnTo>
                    <a:pt x="23164" y="19957"/>
                  </a:lnTo>
                  <a:lnTo>
                    <a:pt x="22981" y="20282"/>
                  </a:lnTo>
                  <a:lnTo>
                    <a:pt x="22819" y="20607"/>
                  </a:lnTo>
                  <a:lnTo>
                    <a:pt x="22555" y="21094"/>
                  </a:lnTo>
                  <a:lnTo>
                    <a:pt x="21946" y="22028"/>
                  </a:lnTo>
                  <a:lnTo>
                    <a:pt x="21235" y="22901"/>
                  </a:lnTo>
                  <a:lnTo>
                    <a:pt x="20423" y="23672"/>
                  </a:lnTo>
                  <a:lnTo>
                    <a:pt x="19997" y="24037"/>
                  </a:lnTo>
                  <a:lnTo>
                    <a:pt x="19347" y="24545"/>
                  </a:lnTo>
                  <a:lnTo>
                    <a:pt x="17926" y="25398"/>
                  </a:lnTo>
                  <a:lnTo>
                    <a:pt x="16424" y="26068"/>
                  </a:lnTo>
                  <a:lnTo>
                    <a:pt x="14840" y="26555"/>
                  </a:lnTo>
                  <a:lnTo>
                    <a:pt x="14028" y="26697"/>
                  </a:lnTo>
                  <a:lnTo>
                    <a:pt x="13318" y="26819"/>
                  </a:lnTo>
                  <a:lnTo>
                    <a:pt x="11897" y="26941"/>
                  </a:lnTo>
                  <a:lnTo>
                    <a:pt x="11186" y="26961"/>
                  </a:lnTo>
                  <a:lnTo>
                    <a:pt x="10212" y="26941"/>
                  </a:lnTo>
                  <a:lnTo>
                    <a:pt x="9257" y="26798"/>
                  </a:lnTo>
                  <a:lnTo>
                    <a:pt x="9075" y="26738"/>
                  </a:lnTo>
                  <a:lnTo>
                    <a:pt x="8953" y="26494"/>
                  </a:lnTo>
                  <a:lnTo>
                    <a:pt x="9034" y="26291"/>
                  </a:lnTo>
                  <a:lnTo>
                    <a:pt x="9095" y="26230"/>
                  </a:lnTo>
                  <a:lnTo>
                    <a:pt x="9176" y="26210"/>
                  </a:lnTo>
                  <a:lnTo>
                    <a:pt x="9298" y="26210"/>
                  </a:lnTo>
                  <a:lnTo>
                    <a:pt x="10983" y="26230"/>
                  </a:lnTo>
                  <a:lnTo>
                    <a:pt x="11003" y="26230"/>
                  </a:lnTo>
                  <a:lnTo>
                    <a:pt x="12323" y="26189"/>
                  </a:lnTo>
                  <a:lnTo>
                    <a:pt x="14191" y="25925"/>
                  </a:lnTo>
                  <a:lnTo>
                    <a:pt x="15409" y="25621"/>
                  </a:lnTo>
                  <a:lnTo>
                    <a:pt x="16018" y="25398"/>
                  </a:lnTo>
                  <a:lnTo>
                    <a:pt x="16769" y="25053"/>
                  </a:lnTo>
                  <a:lnTo>
                    <a:pt x="18190" y="24220"/>
                  </a:lnTo>
                  <a:lnTo>
                    <a:pt x="18860" y="23733"/>
                  </a:lnTo>
                  <a:lnTo>
                    <a:pt x="19408" y="23327"/>
                  </a:lnTo>
                  <a:lnTo>
                    <a:pt x="20423" y="22454"/>
                  </a:lnTo>
                  <a:lnTo>
                    <a:pt x="20890" y="21967"/>
                  </a:lnTo>
                  <a:lnTo>
                    <a:pt x="21337" y="21479"/>
                  </a:lnTo>
                  <a:lnTo>
                    <a:pt x="22068" y="20404"/>
                  </a:lnTo>
                  <a:lnTo>
                    <a:pt x="22372" y="19815"/>
                  </a:lnTo>
                  <a:lnTo>
                    <a:pt x="22656" y="19125"/>
                  </a:lnTo>
                  <a:lnTo>
                    <a:pt x="23164" y="17724"/>
                  </a:lnTo>
                  <a:lnTo>
                    <a:pt x="23387" y="17013"/>
                  </a:lnTo>
                  <a:lnTo>
                    <a:pt x="23550" y="16343"/>
                  </a:lnTo>
                  <a:lnTo>
                    <a:pt x="23712" y="14983"/>
                  </a:lnTo>
                  <a:lnTo>
                    <a:pt x="23692" y="14313"/>
                  </a:lnTo>
                  <a:lnTo>
                    <a:pt x="23671" y="13298"/>
                  </a:lnTo>
                  <a:lnTo>
                    <a:pt x="23631" y="12303"/>
                  </a:lnTo>
                  <a:lnTo>
                    <a:pt x="23550" y="11572"/>
                  </a:lnTo>
                  <a:lnTo>
                    <a:pt x="23184" y="10131"/>
                  </a:lnTo>
                  <a:lnTo>
                    <a:pt x="22859" y="9461"/>
                  </a:lnTo>
                  <a:lnTo>
                    <a:pt x="22575" y="8893"/>
                  </a:lnTo>
                  <a:lnTo>
                    <a:pt x="21925" y="7796"/>
                  </a:lnTo>
                  <a:lnTo>
                    <a:pt x="21215" y="6741"/>
                  </a:lnTo>
                  <a:lnTo>
                    <a:pt x="20403" y="5766"/>
                  </a:lnTo>
                  <a:lnTo>
                    <a:pt x="19977" y="5299"/>
                  </a:lnTo>
                  <a:lnTo>
                    <a:pt x="19022" y="4386"/>
                  </a:lnTo>
                  <a:lnTo>
                    <a:pt x="18007" y="3574"/>
                  </a:lnTo>
                  <a:lnTo>
                    <a:pt x="17662" y="3310"/>
                  </a:lnTo>
                  <a:lnTo>
                    <a:pt x="16911" y="2904"/>
                  </a:lnTo>
                  <a:lnTo>
                    <a:pt x="16505" y="2721"/>
                  </a:lnTo>
                  <a:lnTo>
                    <a:pt x="15490" y="2356"/>
                  </a:lnTo>
                  <a:lnTo>
                    <a:pt x="13399" y="1787"/>
                  </a:lnTo>
                  <a:lnTo>
                    <a:pt x="12343" y="1584"/>
                  </a:lnTo>
                  <a:lnTo>
                    <a:pt x="11917" y="1544"/>
                  </a:lnTo>
                  <a:lnTo>
                    <a:pt x="11491" y="1544"/>
                  </a:lnTo>
                  <a:lnTo>
                    <a:pt x="11348" y="1523"/>
                  </a:lnTo>
                  <a:lnTo>
                    <a:pt x="11247" y="1402"/>
                  </a:lnTo>
                  <a:lnTo>
                    <a:pt x="11247" y="1259"/>
                  </a:lnTo>
                  <a:lnTo>
                    <a:pt x="11247" y="1138"/>
                  </a:lnTo>
                  <a:lnTo>
                    <a:pt x="11247" y="1056"/>
                  </a:lnTo>
                  <a:lnTo>
                    <a:pt x="11369" y="935"/>
                  </a:lnTo>
                  <a:close/>
                  <a:moveTo>
                    <a:pt x="13216" y="27042"/>
                  </a:moveTo>
                  <a:lnTo>
                    <a:pt x="13399" y="27164"/>
                  </a:lnTo>
                  <a:lnTo>
                    <a:pt x="13460" y="27367"/>
                  </a:lnTo>
                  <a:lnTo>
                    <a:pt x="13622" y="28017"/>
                  </a:lnTo>
                  <a:lnTo>
                    <a:pt x="13764" y="28646"/>
                  </a:lnTo>
                  <a:lnTo>
                    <a:pt x="13947" y="29417"/>
                  </a:lnTo>
                  <a:lnTo>
                    <a:pt x="14150" y="30189"/>
                  </a:lnTo>
                  <a:lnTo>
                    <a:pt x="14211" y="30473"/>
                  </a:lnTo>
                  <a:lnTo>
                    <a:pt x="14455" y="30960"/>
                  </a:lnTo>
                  <a:lnTo>
                    <a:pt x="14698" y="31163"/>
                  </a:lnTo>
                  <a:lnTo>
                    <a:pt x="14739" y="31204"/>
                  </a:lnTo>
                  <a:lnTo>
                    <a:pt x="14739" y="31244"/>
                  </a:lnTo>
                  <a:lnTo>
                    <a:pt x="14698" y="31346"/>
                  </a:lnTo>
                  <a:lnTo>
                    <a:pt x="14617" y="31346"/>
                  </a:lnTo>
                  <a:lnTo>
                    <a:pt x="14272" y="31407"/>
                  </a:lnTo>
                  <a:lnTo>
                    <a:pt x="13947" y="31447"/>
                  </a:lnTo>
                  <a:lnTo>
                    <a:pt x="13054" y="31549"/>
                  </a:lnTo>
                  <a:lnTo>
                    <a:pt x="11247" y="31630"/>
                  </a:lnTo>
                  <a:lnTo>
                    <a:pt x="10354" y="31610"/>
                  </a:lnTo>
                  <a:lnTo>
                    <a:pt x="9298" y="31610"/>
                  </a:lnTo>
                  <a:lnTo>
                    <a:pt x="8242" y="31508"/>
                  </a:lnTo>
                  <a:lnTo>
                    <a:pt x="8141" y="31508"/>
                  </a:lnTo>
                  <a:lnTo>
                    <a:pt x="8039" y="31407"/>
                  </a:lnTo>
                  <a:lnTo>
                    <a:pt x="8202" y="31184"/>
                  </a:lnTo>
                  <a:lnTo>
                    <a:pt x="8405" y="31021"/>
                  </a:lnTo>
                  <a:lnTo>
                    <a:pt x="8628" y="30818"/>
                  </a:lnTo>
                  <a:lnTo>
                    <a:pt x="8973" y="30331"/>
                  </a:lnTo>
                  <a:lnTo>
                    <a:pt x="9115" y="30067"/>
                  </a:lnTo>
                  <a:lnTo>
                    <a:pt x="9745" y="28747"/>
                  </a:lnTo>
                  <a:lnTo>
                    <a:pt x="10273" y="27407"/>
                  </a:lnTo>
                  <a:lnTo>
                    <a:pt x="10333" y="27245"/>
                  </a:lnTo>
                  <a:lnTo>
                    <a:pt x="10455" y="27164"/>
                  </a:lnTo>
                  <a:lnTo>
                    <a:pt x="10597" y="27164"/>
                  </a:lnTo>
                  <a:lnTo>
                    <a:pt x="11186" y="27184"/>
                  </a:lnTo>
                  <a:lnTo>
                    <a:pt x="12384" y="27123"/>
                  </a:lnTo>
                  <a:lnTo>
                    <a:pt x="12993" y="27062"/>
                  </a:lnTo>
                  <a:lnTo>
                    <a:pt x="13216" y="27042"/>
                  </a:lnTo>
                  <a:close/>
                  <a:moveTo>
                    <a:pt x="15043" y="31488"/>
                  </a:moveTo>
                  <a:lnTo>
                    <a:pt x="15185" y="31569"/>
                  </a:lnTo>
                  <a:lnTo>
                    <a:pt x="15267" y="31671"/>
                  </a:lnTo>
                  <a:lnTo>
                    <a:pt x="15267" y="31935"/>
                  </a:lnTo>
                  <a:lnTo>
                    <a:pt x="15165" y="32016"/>
                  </a:lnTo>
                  <a:lnTo>
                    <a:pt x="15023" y="32117"/>
                  </a:lnTo>
                  <a:lnTo>
                    <a:pt x="14698" y="32239"/>
                  </a:lnTo>
                  <a:lnTo>
                    <a:pt x="14536" y="32259"/>
                  </a:lnTo>
                  <a:lnTo>
                    <a:pt x="13947" y="32320"/>
                  </a:lnTo>
                  <a:lnTo>
                    <a:pt x="13338" y="32361"/>
                  </a:lnTo>
                  <a:lnTo>
                    <a:pt x="12607" y="32381"/>
                  </a:lnTo>
                  <a:lnTo>
                    <a:pt x="11748" y="32401"/>
                  </a:lnTo>
                  <a:lnTo>
                    <a:pt x="11748" y="32401"/>
                  </a:lnTo>
                  <a:lnTo>
                    <a:pt x="11003" y="32361"/>
                  </a:lnTo>
                  <a:lnTo>
                    <a:pt x="9420" y="32361"/>
                  </a:lnTo>
                  <a:lnTo>
                    <a:pt x="8608" y="32280"/>
                  </a:lnTo>
                  <a:lnTo>
                    <a:pt x="8303" y="32239"/>
                  </a:lnTo>
                  <a:lnTo>
                    <a:pt x="7999" y="32178"/>
                  </a:lnTo>
                  <a:lnTo>
                    <a:pt x="7857" y="32138"/>
                  </a:lnTo>
                  <a:lnTo>
                    <a:pt x="7735" y="32077"/>
                  </a:lnTo>
                  <a:lnTo>
                    <a:pt x="7654" y="31975"/>
                  </a:lnTo>
                  <a:lnTo>
                    <a:pt x="7674" y="31874"/>
                  </a:lnTo>
                  <a:lnTo>
                    <a:pt x="7715" y="31752"/>
                  </a:lnTo>
                  <a:lnTo>
                    <a:pt x="7836" y="31732"/>
                  </a:lnTo>
                  <a:lnTo>
                    <a:pt x="8080" y="31711"/>
                  </a:lnTo>
                  <a:lnTo>
                    <a:pt x="8344" y="31732"/>
                  </a:lnTo>
                  <a:lnTo>
                    <a:pt x="9704" y="31833"/>
                  </a:lnTo>
                  <a:lnTo>
                    <a:pt x="12039" y="31833"/>
                  </a:lnTo>
                  <a:lnTo>
                    <a:pt x="13927" y="31671"/>
                  </a:lnTo>
                  <a:lnTo>
                    <a:pt x="14881" y="31508"/>
                  </a:lnTo>
                  <a:lnTo>
                    <a:pt x="15043" y="31488"/>
                  </a:lnTo>
                  <a:close/>
                  <a:moveTo>
                    <a:pt x="12830" y="1"/>
                  </a:moveTo>
                  <a:lnTo>
                    <a:pt x="12506" y="143"/>
                  </a:lnTo>
                  <a:lnTo>
                    <a:pt x="12404" y="285"/>
                  </a:lnTo>
                  <a:lnTo>
                    <a:pt x="12303" y="447"/>
                  </a:lnTo>
                  <a:lnTo>
                    <a:pt x="12221" y="650"/>
                  </a:lnTo>
                  <a:lnTo>
                    <a:pt x="12161" y="732"/>
                  </a:lnTo>
                  <a:lnTo>
                    <a:pt x="12039" y="752"/>
                  </a:lnTo>
                  <a:lnTo>
                    <a:pt x="11430" y="752"/>
                  </a:lnTo>
                  <a:lnTo>
                    <a:pt x="11247" y="772"/>
                  </a:lnTo>
                  <a:lnTo>
                    <a:pt x="11085" y="914"/>
                  </a:lnTo>
                  <a:lnTo>
                    <a:pt x="11044" y="1077"/>
                  </a:lnTo>
                  <a:lnTo>
                    <a:pt x="11003" y="1300"/>
                  </a:lnTo>
                  <a:lnTo>
                    <a:pt x="10983" y="1564"/>
                  </a:lnTo>
                  <a:lnTo>
                    <a:pt x="11105" y="1706"/>
                  </a:lnTo>
                  <a:lnTo>
                    <a:pt x="11369" y="1767"/>
                  </a:lnTo>
                  <a:lnTo>
                    <a:pt x="11592" y="1787"/>
                  </a:lnTo>
                  <a:lnTo>
                    <a:pt x="11856" y="1787"/>
                  </a:lnTo>
                  <a:lnTo>
                    <a:pt x="12059" y="1828"/>
                  </a:lnTo>
                  <a:lnTo>
                    <a:pt x="12120" y="2031"/>
                  </a:lnTo>
                  <a:lnTo>
                    <a:pt x="12059" y="2315"/>
                  </a:lnTo>
                  <a:lnTo>
                    <a:pt x="12018" y="2680"/>
                  </a:lnTo>
                  <a:lnTo>
                    <a:pt x="11775" y="2823"/>
                  </a:lnTo>
                  <a:lnTo>
                    <a:pt x="10861" y="2823"/>
                  </a:lnTo>
                  <a:lnTo>
                    <a:pt x="9603" y="2924"/>
                  </a:lnTo>
                  <a:lnTo>
                    <a:pt x="8973" y="3026"/>
                  </a:lnTo>
                  <a:lnTo>
                    <a:pt x="7999" y="3269"/>
                  </a:lnTo>
                  <a:lnTo>
                    <a:pt x="6192" y="3980"/>
                  </a:lnTo>
                  <a:lnTo>
                    <a:pt x="4548" y="4995"/>
                  </a:lnTo>
                  <a:lnTo>
                    <a:pt x="3126" y="6233"/>
                  </a:lnTo>
                  <a:lnTo>
                    <a:pt x="1929" y="7715"/>
                  </a:lnTo>
                  <a:lnTo>
                    <a:pt x="995" y="9380"/>
                  </a:lnTo>
                  <a:lnTo>
                    <a:pt x="345" y="11187"/>
                  </a:lnTo>
                  <a:lnTo>
                    <a:pt x="20" y="13115"/>
                  </a:lnTo>
                  <a:lnTo>
                    <a:pt x="0" y="14110"/>
                  </a:lnTo>
                  <a:lnTo>
                    <a:pt x="41" y="15105"/>
                  </a:lnTo>
                  <a:lnTo>
                    <a:pt x="386" y="17034"/>
                  </a:lnTo>
                  <a:lnTo>
                    <a:pt x="1056" y="18840"/>
                  </a:lnTo>
                  <a:lnTo>
                    <a:pt x="2010" y="20485"/>
                  </a:lnTo>
                  <a:lnTo>
                    <a:pt x="3228" y="21926"/>
                  </a:lnTo>
                  <a:lnTo>
                    <a:pt x="4669" y="23165"/>
                  </a:lnTo>
                  <a:lnTo>
                    <a:pt x="6334" y="24159"/>
                  </a:lnTo>
                  <a:lnTo>
                    <a:pt x="8161" y="24850"/>
                  </a:lnTo>
                  <a:lnTo>
                    <a:pt x="9136" y="25073"/>
                  </a:lnTo>
                  <a:lnTo>
                    <a:pt x="9339" y="25093"/>
                  </a:lnTo>
                  <a:lnTo>
                    <a:pt x="9521" y="25134"/>
                  </a:lnTo>
                  <a:lnTo>
                    <a:pt x="9603" y="25174"/>
                  </a:lnTo>
                  <a:lnTo>
                    <a:pt x="9684" y="25276"/>
                  </a:lnTo>
                  <a:lnTo>
                    <a:pt x="9663" y="25357"/>
                  </a:lnTo>
                  <a:lnTo>
                    <a:pt x="9643" y="25601"/>
                  </a:lnTo>
                  <a:lnTo>
                    <a:pt x="9603" y="25865"/>
                  </a:lnTo>
                  <a:lnTo>
                    <a:pt x="9542" y="25966"/>
                  </a:lnTo>
                  <a:lnTo>
                    <a:pt x="9440" y="25986"/>
                  </a:lnTo>
                  <a:lnTo>
                    <a:pt x="9318" y="25966"/>
                  </a:lnTo>
                  <a:lnTo>
                    <a:pt x="9014" y="25966"/>
                  </a:lnTo>
                  <a:lnTo>
                    <a:pt x="8851" y="26108"/>
                  </a:lnTo>
                  <a:lnTo>
                    <a:pt x="8791" y="26311"/>
                  </a:lnTo>
                  <a:lnTo>
                    <a:pt x="8770" y="26413"/>
                  </a:lnTo>
                  <a:lnTo>
                    <a:pt x="8750" y="26535"/>
                  </a:lnTo>
                  <a:lnTo>
                    <a:pt x="8730" y="26717"/>
                  </a:lnTo>
                  <a:lnTo>
                    <a:pt x="8872" y="26920"/>
                  </a:lnTo>
                  <a:lnTo>
                    <a:pt x="9054" y="26981"/>
                  </a:lnTo>
                  <a:lnTo>
                    <a:pt x="9481" y="27042"/>
                  </a:lnTo>
                  <a:lnTo>
                    <a:pt x="9907" y="27103"/>
                  </a:lnTo>
                  <a:lnTo>
                    <a:pt x="10009" y="27123"/>
                  </a:lnTo>
                  <a:lnTo>
                    <a:pt x="10090" y="27265"/>
                  </a:lnTo>
                  <a:lnTo>
                    <a:pt x="10070" y="27387"/>
                  </a:lnTo>
                  <a:lnTo>
                    <a:pt x="10029" y="27529"/>
                  </a:lnTo>
                  <a:lnTo>
                    <a:pt x="9968" y="27651"/>
                  </a:lnTo>
                  <a:lnTo>
                    <a:pt x="9420" y="28910"/>
                  </a:lnTo>
                  <a:lnTo>
                    <a:pt x="8831" y="30148"/>
                  </a:lnTo>
                  <a:lnTo>
                    <a:pt x="8628" y="30453"/>
                  </a:lnTo>
                  <a:lnTo>
                    <a:pt x="8385" y="30737"/>
                  </a:lnTo>
                  <a:lnTo>
                    <a:pt x="8121" y="30981"/>
                  </a:lnTo>
                  <a:lnTo>
                    <a:pt x="7836" y="31244"/>
                  </a:lnTo>
                  <a:lnTo>
                    <a:pt x="7633" y="31447"/>
                  </a:lnTo>
                  <a:lnTo>
                    <a:pt x="7491" y="31691"/>
                  </a:lnTo>
                  <a:lnTo>
                    <a:pt x="7410" y="31853"/>
                  </a:lnTo>
                  <a:lnTo>
                    <a:pt x="7532" y="32199"/>
                  </a:lnTo>
                  <a:lnTo>
                    <a:pt x="7694" y="32300"/>
                  </a:lnTo>
                  <a:lnTo>
                    <a:pt x="7918" y="32381"/>
                  </a:lnTo>
                  <a:lnTo>
                    <a:pt x="8141" y="32422"/>
                  </a:lnTo>
                  <a:lnTo>
                    <a:pt x="9075" y="32564"/>
                  </a:lnTo>
                  <a:lnTo>
                    <a:pt x="10009" y="32584"/>
                  </a:lnTo>
                  <a:lnTo>
                    <a:pt x="11897" y="32605"/>
                  </a:lnTo>
                  <a:lnTo>
                    <a:pt x="13216" y="32605"/>
                  </a:lnTo>
                  <a:lnTo>
                    <a:pt x="14515" y="32503"/>
                  </a:lnTo>
                  <a:lnTo>
                    <a:pt x="14901" y="32442"/>
                  </a:lnTo>
                  <a:lnTo>
                    <a:pt x="15226" y="32280"/>
                  </a:lnTo>
                  <a:lnTo>
                    <a:pt x="15348" y="32219"/>
                  </a:lnTo>
                  <a:lnTo>
                    <a:pt x="15490" y="32036"/>
                  </a:lnTo>
                  <a:lnTo>
                    <a:pt x="15531" y="31793"/>
                  </a:lnTo>
                  <a:lnTo>
                    <a:pt x="15470" y="31569"/>
                  </a:lnTo>
                  <a:lnTo>
                    <a:pt x="15409" y="31468"/>
                  </a:lnTo>
                  <a:lnTo>
                    <a:pt x="15206" y="31224"/>
                  </a:lnTo>
                  <a:lnTo>
                    <a:pt x="14942" y="31041"/>
                  </a:lnTo>
                  <a:lnTo>
                    <a:pt x="14739" y="30920"/>
                  </a:lnTo>
                  <a:lnTo>
                    <a:pt x="14475" y="30554"/>
                  </a:lnTo>
                  <a:lnTo>
                    <a:pt x="14414" y="30331"/>
                  </a:lnTo>
                  <a:lnTo>
                    <a:pt x="14373" y="30189"/>
                  </a:lnTo>
                  <a:lnTo>
                    <a:pt x="14353" y="30047"/>
                  </a:lnTo>
                  <a:lnTo>
                    <a:pt x="14049" y="28768"/>
                  </a:lnTo>
                  <a:lnTo>
                    <a:pt x="13724" y="27509"/>
                  </a:lnTo>
                  <a:lnTo>
                    <a:pt x="13643" y="27184"/>
                  </a:lnTo>
                  <a:lnTo>
                    <a:pt x="13805" y="26941"/>
                  </a:lnTo>
                  <a:lnTo>
                    <a:pt x="14109" y="26900"/>
                  </a:lnTo>
                  <a:lnTo>
                    <a:pt x="14698" y="26798"/>
                  </a:lnTo>
                  <a:lnTo>
                    <a:pt x="15794" y="26514"/>
                  </a:lnTo>
                  <a:lnTo>
                    <a:pt x="17398" y="25925"/>
                  </a:lnTo>
                  <a:lnTo>
                    <a:pt x="18413" y="25418"/>
                  </a:lnTo>
                  <a:lnTo>
                    <a:pt x="18738" y="25235"/>
                  </a:lnTo>
                  <a:lnTo>
                    <a:pt x="19043" y="25012"/>
                  </a:lnTo>
                  <a:lnTo>
                    <a:pt x="19692" y="24545"/>
                  </a:lnTo>
                  <a:lnTo>
                    <a:pt x="20910" y="23530"/>
                  </a:lnTo>
                  <a:lnTo>
                    <a:pt x="21479" y="22961"/>
                  </a:lnTo>
                  <a:lnTo>
                    <a:pt x="21885" y="22535"/>
                  </a:lnTo>
                  <a:lnTo>
                    <a:pt x="22210" y="22089"/>
                  </a:lnTo>
                  <a:lnTo>
                    <a:pt x="22656" y="21419"/>
                  </a:lnTo>
                  <a:lnTo>
                    <a:pt x="23407" y="19998"/>
                  </a:lnTo>
                  <a:lnTo>
                    <a:pt x="24016" y="18516"/>
                  </a:lnTo>
                  <a:lnTo>
                    <a:pt x="24463" y="16993"/>
                  </a:lnTo>
                  <a:lnTo>
                    <a:pt x="24625" y="16201"/>
                  </a:lnTo>
                  <a:lnTo>
                    <a:pt x="24768" y="15369"/>
                  </a:lnTo>
                  <a:lnTo>
                    <a:pt x="24808" y="14496"/>
                  </a:lnTo>
                  <a:lnTo>
                    <a:pt x="24768" y="13481"/>
                  </a:lnTo>
                  <a:lnTo>
                    <a:pt x="24727" y="12445"/>
                  </a:lnTo>
                  <a:lnTo>
                    <a:pt x="24686" y="11877"/>
                  </a:lnTo>
                  <a:lnTo>
                    <a:pt x="24544" y="11329"/>
                  </a:lnTo>
                  <a:lnTo>
                    <a:pt x="24382" y="10720"/>
                  </a:lnTo>
                  <a:lnTo>
                    <a:pt x="23956" y="9583"/>
                  </a:lnTo>
                  <a:lnTo>
                    <a:pt x="23428" y="8466"/>
                  </a:lnTo>
                  <a:lnTo>
                    <a:pt x="22798" y="7411"/>
                  </a:lnTo>
                  <a:lnTo>
                    <a:pt x="22433" y="6923"/>
                  </a:lnTo>
                  <a:lnTo>
                    <a:pt x="21621" y="5847"/>
                  </a:lnTo>
                  <a:lnTo>
                    <a:pt x="19753" y="3919"/>
                  </a:lnTo>
                  <a:lnTo>
                    <a:pt x="18738" y="3046"/>
                  </a:lnTo>
                  <a:lnTo>
                    <a:pt x="18231" y="2660"/>
                  </a:lnTo>
                  <a:lnTo>
                    <a:pt x="17682" y="2376"/>
                  </a:lnTo>
                  <a:lnTo>
                    <a:pt x="16789" y="1990"/>
                  </a:lnTo>
                  <a:lnTo>
                    <a:pt x="14982" y="1300"/>
                  </a:lnTo>
                  <a:lnTo>
                    <a:pt x="14028" y="1077"/>
                  </a:lnTo>
                  <a:lnTo>
                    <a:pt x="13846" y="1036"/>
                  </a:lnTo>
                  <a:lnTo>
                    <a:pt x="13622" y="874"/>
                  </a:lnTo>
                  <a:lnTo>
                    <a:pt x="13582" y="671"/>
                  </a:lnTo>
                  <a:lnTo>
                    <a:pt x="13561" y="529"/>
                  </a:lnTo>
                  <a:lnTo>
                    <a:pt x="13500" y="407"/>
                  </a:lnTo>
                  <a:lnTo>
                    <a:pt x="13419" y="224"/>
                  </a:lnTo>
                  <a:lnTo>
                    <a:pt x="13155" y="41"/>
                  </a:lnTo>
                  <a:lnTo>
                    <a:pt x="128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1" name="Google Shape;2541;p34"/>
            <p:cNvSpPr/>
            <p:nvPr/>
          </p:nvSpPr>
          <p:spPr>
            <a:xfrm>
              <a:off x="3230650" y="3721300"/>
              <a:ext cx="266975" cy="304550"/>
            </a:xfrm>
            <a:custGeom>
              <a:avLst/>
              <a:gdLst/>
              <a:ahLst/>
              <a:cxnLst/>
              <a:rect l="l" t="t" r="r" b="b"/>
              <a:pathLst>
                <a:path w="10679" h="12182" extrusionOk="0">
                  <a:moveTo>
                    <a:pt x="4426" y="204"/>
                  </a:moveTo>
                  <a:lnTo>
                    <a:pt x="4588" y="224"/>
                  </a:lnTo>
                  <a:lnTo>
                    <a:pt x="4872" y="346"/>
                  </a:lnTo>
                  <a:lnTo>
                    <a:pt x="4974" y="468"/>
                  </a:lnTo>
                  <a:lnTo>
                    <a:pt x="5481" y="1016"/>
                  </a:lnTo>
                  <a:lnTo>
                    <a:pt x="6659" y="1909"/>
                  </a:lnTo>
                  <a:lnTo>
                    <a:pt x="7288" y="2295"/>
                  </a:lnTo>
                  <a:lnTo>
                    <a:pt x="7654" y="2538"/>
                  </a:lnTo>
                  <a:lnTo>
                    <a:pt x="8038" y="2788"/>
                  </a:lnTo>
                  <a:lnTo>
                    <a:pt x="7836" y="2843"/>
                  </a:lnTo>
                  <a:lnTo>
                    <a:pt x="7654" y="2802"/>
                  </a:lnTo>
                  <a:lnTo>
                    <a:pt x="7593" y="2802"/>
                  </a:lnTo>
                  <a:lnTo>
                    <a:pt x="7573" y="2863"/>
                  </a:lnTo>
                  <a:lnTo>
                    <a:pt x="7593" y="2904"/>
                  </a:lnTo>
                  <a:lnTo>
                    <a:pt x="7613" y="2965"/>
                  </a:lnTo>
                  <a:lnTo>
                    <a:pt x="7654" y="2985"/>
                  </a:lnTo>
                  <a:lnTo>
                    <a:pt x="7715" y="3005"/>
                  </a:lnTo>
                  <a:lnTo>
                    <a:pt x="7918" y="3046"/>
                  </a:lnTo>
                  <a:lnTo>
                    <a:pt x="8100" y="3087"/>
                  </a:lnTo>
                  <a:lnTo>
                    <a:pt x="8364" y="3127"/>
                  </a:lnTo>
                  <a:lnTo>
                    <a:pt x="8791" y="3310"/>
                  </a:lnTo>
                  <a:lnTo>
                    <a:pt x="9298" y="3777"/>
                  </a:lnTo>
                  <a:lnTo>
                    <a:pt x="9562" y="4163"/>
                  </a:lnTo>
                  <a:lnTo>
                    <a:pt x="9684" y="4386"/>
                  </a:lnTo>
                  <a:lnTo>
                    <a:pt x="9785" y="4630"/>
                  </a:lnTo>
                  <a:lnTo>
                    <a:pt x="10009" y="5218"/>
                  </a:lnTo>
                  <a:lnTo>
                    <a:pt x="10333" y="5746"/>
                  </a:lnTo>
                  <a:lnTo>
                    <a:pt x="10415" y="5868"/>
                  </a:lnTo>
                  <a:lnTo>
                    <a:pt x="10455" y="6152"/>
                  </a:lnTo>
                  <a:lnTo>
                    <a:pt x="10435" y="6294"/>
                  </a:lnTo>
                  <a:lnTo>
                    <a:pt x="10313" y="6761"/>
                  </a:lnTo>
                  <a:lnTo>
                    <a:pt x="10090" y="7208"/>
                  </a:lnTo>
                  <a:lnTo>
                    <a:pt x="9867" y="7594"/>
                  </a:lnTo>
                  <a:lnTo>
                    <a:pt x="9339" y="8345"/>
                  </a:lnTo>
                  <a:lnTo>
                    <a:pt x="8730" y="9035"/>
                  </a:lnTo>
                  <a:lnTo>
                    <a:pt x="8060" y="9624"/>
                  </a:lnTo>
                  <a:lnTo>
                    <a:pt x="7674" y="9908"/>
                  </a:lnTo>
                  <a:lnTo>
                    <a:pt x="7410" y="10070"/>
                  </a:lnTo>
                  <a:lnTo>
                    <a:pt x="7126" y="10192"/>
                  </a:lnTo>
                  <a:lnTo>
                    <a:pt x="6111" y="10639"/>
                  </a:lnTo>
                  <a:lnTo>
                    <a:pt x="5136" y="11187"/>
                  </a:lnTo>
                  <a:lnTo>
                    <a:pt x="4304" y="11613"/>
                  </a:lnTo>
                  <a:lnTo>
                    <a:pt x="3411" y="11938"/>
                  </a:lnTo>
                  <a:lnTo>
                    <a:pt x="3289" y="11979"/>
                  </a:lnTo>
                  <a:lnTo>
                    <a:pt x="3208" y="11897"/>
                  </a:lnTo>
                  <a:lnTo>
                    <a:pt x="3167" y="11796"/>
                  </a:lnTo>
                  <a:lnTo>
                    <a:pt x="3208" y="11694"/>
                  </a:lnTo>
                  <a:lnTo>
                    <a:pt x="3431" y="11288"/>
                  </a:lnTo>
                  <a:lnTo>
                    <a:pt x="3695" y="10923"/>
                  </a:lnTo>
                  <a:lnTo>
                    <a:pt x="4162" y="10314"/>
                  </a:lnTo>
                  <a:lnTo>
                    <a:pt x="4609" y="9685"/>
                  </a:lnTo>
                  <a:lnTo>
                    <a:pt x="4690" y="9583"/>
                  </a:lnTo>
                  <a:lnTo>
                    <a:pt x="4771" y="9461"/>
                  </a:lnTo>
                  <a:lnTo>
                    <a:pt x="4893" y="9258"/>
                  </a:lnTo>
                  <a:lnTo>
                    <a:pt x="4994" y="8812"/>
                  </a:lnTo>
                  <a:lnTo>
                    <a:pt x="4832" y="8385"/>
                  </a:lnTo>
                  <a:lnTo>
                    <a:pt x="4446" y="8081"/>
                  </a:lnTo>
                  <a:lnTo>
                    <a:pt x="4142" y="8000"/>
                  </a:lnTo>
                  <a:lnTo>
                    <a:pt x="3289" y="7878"/>
                  </a:lnTo>
                  <a:lnTo>
                    <a:pt x="2436" y="7797"/>
                  </a:lnTo>
                  <a:lnTo>
                    <a:pt x="2091" y="7776"/>
                  </a:lnTo>
                  <a:lnTo>
                    <a:pt x="1442" y="7634"/>
                  </a:lnTo>
                  <a:lnTo>
                    <a:pt x="1117" y="7492"/>
                  </a:lnTo>
                  <a:lnTo>
                    <a:pt x="873" y="7370"/>
                  </a:lnTo>
                  <a:lnTo>
                    <a:pt x="629" y="7187"/>
                  </a:lnTo>
                  <a:lnTo>
                    <a:pt x="406" y="7005"/>
                  </a:lnTo>
                  <a:lnTo>
                    <a:pt x="203" y="6477"/>
                  </a:lnTo>
                  <a:lnTo>
                    <a:pt x="244" y="6172"/>
                  </a:lnTo>
                  <a:lnTo>
                    <a:pt x="366" y="5604"/>
                  </a:lnTo>
                  <a:lnTo>
                    <a:pt x="569" y="5036"/>
                  </a:lnTo>
                  <a:lnTo>
                    <a:pt x="1178" y="3594"/>
                  </a:lnTo>
                  <a:lnTo>
                    <a:pt x="1787" y="2132"/>
                  </a:lnTo>
                  <a:lnTo>
                    <a:pt x="1949" y="1828"/>
                  </a:lnTo>
                  <a:lnTo>
                    <a:pt x="2335" y="1280"/>
                  </a:lnTo>
                  <a:lnTo>
                    <a:pt x="2822" y="853"/>
                  </a:lnTo>
                  <a:lnTo>
                    <a:pt x="3390" y="488"/>
                  </a:lnTo>
                  <a:lnTo>
                    <a:pt x="3695" y="346"/>
                  </a:lnTo>
                  <a:lnTo>
                    <a:pt x="4040" y="224"/>
                  </a:lnTo>
                  <a:lnTo>
                    <a:pt x="4426" y="204"/>
                  </a:lnTo>
                  <a:close/>
                  <a:moveTo>
                    <a:pt x="4284" y="1"/>
                  </a:moveTo>
                  <a:lnTo>
                    <a:pt x="3918" y="41"/>
                  </a:lnTo>
                  <a:lnTo>
                    <a:pt x="3573" y="163"/>
                  </a:lnTo>
                  <a:lnTo>
                    <a:pt x="3248" y="305"/>
                  </a:lnTo>
                  <a:lnTo>
                    <a:pt x="2639" y="711"/>
                  </a:lnTo>
                  <a:lnTo>
                    <a:pt x="2111" y="1219"/>
                  </a:lnTo>
                  <a:lnTo>
                    <a:pt x="1705" y="1808"/>
                  </a:lnTo>
                  <a:lnTo>
                    <a:pt x="1543" y="2153"/>
                  </a:lnTo>
                  <a:lnTo>
                    <a:pt x="995" y="3472"/>
                  </a:lnTo>
                  <a:lnTo>
                    <a:pt x="447" y="4772"/>
                  </a:lnTo>
                  <a:lnTo>
                    <a:pt x="183" y="5442"/>
                  </a:lnTo>
                  <a:lnTo>
                    <a:pt x="41" y="6152"/>
                  </a:lnTo>
                  <a:lnTo>
                    <a:pt x="0" y="6497"/>
                  </a:lnTo>
                  <a:lnTo>
                    <a:pt x="264" y="7127"/>
                  </a:lnTo>
                  <a:lnTo>
                    <a:pt x="508" y="7350"/>
                  </a:lnTo>
                  <a:lnTo>
                    <a:pt x="812" y="7573"/>
                  </a:lnTo>
                  <a:lnTo>
                    <a:pt x="1157" y="7736"/>
                  </a:lnTo>
                  <a:lnTo>
                    <a:pt x="1482" y="7837"/>
                  </a:lnTo>
                  <a:lnTo>
                    <a:pt x="2193" y="7979"/>
                  </a:lnTo>
                  <a:lnTo>
                    <a:pt x="2538" y="8020"/>
                  </a:lnTo>
                  <a:lnTo>
                    <a:pt x="3289" y="8081"/>
                  </a:lnTo>
                  <a:lnTo>
                    <a:pt x="4020" y="8182"/>
                  </a:lnTo>
                  <a:lnTo>
                    <a:pt x="4263" y="8223"/>
                  </a:lnTo>
                  <a:lnTo>
                    <a:pt x="4507" y="8365"/>
                  </a:lnTo>
                  <a:lnTo>
                    <a:pt x="4669" y="8507"/>
                  </a:lnTo>
                  <a:lnTo>
                    <a:pt x="4791" y="8913"/>
                  </a:lnTo>
                  <a:lnTo>
                    <a:pt x="4710" y="9116"/>
                  </a:lnTo>
                  <a:lnTo>
                    <a:pt x="4588" y="9339"/>
                  </a:lnTo>
                  <a:lnTo>
                    <a:pt x="4446" y="9563"/>
                  </a:lnTo>
                  <a:lnTo>
                    <a:pt x="4020" y="10151"/>
                  </a:lnTo>
                  <a:lnTo>
                    <a:pt x="3573" y="10761"/>
                  </a:lnTo>
                  <a:lnTo>
                    <a:pt x="3289" y="11126"/>
                  </a:lnTo>
                  <a:lnTo>
                    <a:pt x="3066" y="11512"/>
                  </a:lnTo>
                  <a:lnTo>
                    <a:pt x="2984" y="11654"/>
                  </a:lnTo>
                  <a:lnTo>
                    <a:pt x="2944" y="11958"/>
                  </a:lnTo>
                  <a:lnTo>
                    <a:pt x="3025" y="12100"/>
                  </a:lnTo>
                  <a:lnTo>
                    <a:pt x="3147" y="12182"/>
                  </a:lnTo>
                  <a:lnTo>
                    <a:pt x="3431" y="12182"/>
                  </a:lnTo>
                  <a:lnTo>
                    <a:pt x="3573" y="12121"/>
                  </a:lnTo>
                  <a:lnTo>
                    <a:pt x="4466" y="11776"/>
                  </a:lnTo>
                  <a:lnTo>
                    <a:pt x="5339" y="11349"/>
                  </a:lnTo>
                  <a:lnTo>
                    <a:pt x="6212" y="10862"/>
                  </a:lnTo>
                  <a:lnTo>
                    <a:pt x="7126" y="10456"/>
                  </a:lnTo>
                  <a:lnTo>
                    <a:pt x="7491" y="10294"/>
                  </a:lnTo>
                  <a:lnTo>
                    <a:pt x="7836" y="10091"/>
                  </a:lnTo>
                  <a:lnTo>
                    <a:pt x="8202" y="9827"/>
                  </a:lnTo>
                  <a:lnTo>
                    <a:pt x="8872" y="9218"/>
                  </a:lnTo>
                  <a:lnTo>
                    <a:pt x="9481" y="8527"/>
                  </a:lnTo>
                  <a:lnTo>
                    <a:pt x="10029" y="7797"/>
                  </a:lnTo>
                  <a:lnTo>
                    <a:pt x="10252" y="7390"/>
                  </a:lnTo>
                  <a:lnTo>
                    <a:pt x="10496" y="6903"/>
                  </a:lnTo>
                  <a:lnTo>
                    <a:pt x="10638" y="6375"/>
                  </a:lnTo>
                  <a:lnTo>
                    <a:pt x="10679" y="6172"/>
                  </a:lnTo>
                  <a:lnTo>
                    <a:pt x="10597" y="5746"/>
                  </a:lnTo>
                  <a:lnTo>
                    <a:pt x="10476" y="5584"/>
                  </a:lnTo>
                  <a:lnTo>
                    <a:pt x="10232" y="5157"/>
                  </a:lnTo>
                  <a:lnTo>
                    <a:pt x="10049" y="4711"/>
                  </a:lnTo>
                  <a:lnTo>
                    <a:pt x="9867" y="4264"/>
                  </a:lnTo>
                  <a:lnTo>
                    <a:pt x="9298" y="3472"/>
                  </a:lnTo>
                  <a:lnTo>
                    <a:pt x="8933" y="3148"/>
                  </a:lnTo>
                  <a:lnTo>
                    <a:pt x="7958" y="2437"/>
                  </a:lnTo>
                  <a:lnTo>
                    <a:pt x="6903" y="1787"/>
                  </a:lnTo>
                  <a:lnTo>
                    <a:pt x="6456" y="1483"/>
                  </a:lnTo>
                  <a:lnTo>
                    <a:pt x="5624" y="793"/>
                  </a:lnTo>
                  <a:lnTo>
                    <a:pt x="5238" y="407"/>
                  </a:lnTo>
                  <a:lnTo>
                    <a:pt x="5055" y="204"/>
                  </a:lnTo>
                  <a:lnTo>
                    <a:pt x="456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2" name="Google Shape;2542;p34"/>
            <p:cNvSpPr/>
            <p:nvPr/>
          </p:nvSpPr>
          <p:spPr>
            <a:xfrm>
              <a:off x="3330625" y="3554325"/>
              <a:ext cx="105600" cy="111175"/>
            </a:xfrm>
            <a:custGeom>
              <a:avLst/>
              <a:gdLst/>
              <a:ahLst/>
              <a:cxnLst/>
              <a:rect l="l" t="t" r="r" b="b"/>
              <a:pathLst>
                <a:path w="4224" h="4447" extrusionOk="0">
                  <a:moveTo>
                    <a:pt x="4142" y="1"/>
                  </a:moveTo>
                  <a:lnTo>
                    <a:pt x="4101" y="21"/>
                  </a:lnTo>
                  <a:lnTo>
                    <a:pt x="3736" y="326"/>
                  </a:lnTo>
                  <a:lnTo>
                    <a:pt x="2964" y="853"/>
                  </a:lnTo>
                  <a:lnTo>
                    <a:pt x="2558" y="1077"/>
                  </a:lnTo>
                  <a:lnTo>
                    <a:pt x="2457" y="1138"/>
                  </a:lnTo>
                  <a:lnTo>
                    <a:pt x="2355" y="1178"/>
                  </a:lnTo>
                  <a:lnTo>
                    <a:pt x="2071" y="1341"/>
                  </a:lnTo>
                  <a:lnTo>
                    <a:pt x="1564" y="1726"/>
                  </a:lnTo>
                  <a:lnTo>
                    <a:pt x="1117" y="2173"/>
                  </a:lnTo>
                  <a:lnTo>
                    <a:pt x="752" y="2701"/>
                  </a:lnTo>
                  <a:lnTo>
                    <a:pt x="589" y="2985"/>
                  </a:lnTo>
                  <a:lnTo>
                    <a:pt x="305" y="3614"/>
                  </a:lnTo>
                  <a:lnTo>
                    <a:pt x="21" y="4223"/>
                  </a:lnTo>
                  <a:lnTo>
                    <a:pt x="1" y="4305"/>
                  </a:lnTo>
                  <a:lnTo>
                    <a:pt x="21" y="4386"/>
                  </a:lnTo>
                  <a:lnTo>
                    <a:pt x="41" y="4426"/>
                  </a:lnTo>
                  <a:lnTo>
                    <a:pt x="102" y="4447"/>
                  </a:lnTo>
                  <a:lnTo>
                    <a:pt x="224" y="4365"/>
                  </a:lnTo>
                  <a:lnTo>
                    <a:pt x="264" y="4244"/>
                  </a:lnTo>
                  <a:lnTo>
                    <a:pt x="569" y="3533"/>
                  </a:lnTo>
                  <a:lnTo>
                    <a:pt x="955" y="2863"/>
                  </a:lnTo>
                  <a:lnTo>
                    <a:pt x="1198" y="2437"/>
                  </a:lnTo>
                  <a:lnTo>
                    <a:pt x="1889" y="1726"/>
                  </a:lnTo>
                  <a:lnTo>
                    <a:pt x="2315" y="1442"/>
                  </a:lnTo>
                  <a:lnTo>
                    <a:pt x="2964" y="1077"/>
                  </a:lnTo>
                  <a:lnTo>
                    <a:pt x="3594" y="691"/>
                  </a:lnTo>
                  <a:lnTo>
                    <a:pt x="3939" y="447"/>
                  </a:lnTo>
                  <a:lnTo>
                    <a:pt x="4223" y="122"/>
                  </a:lnTo>
                  <a:lnTo>
                    <a:pt x="4223" y="62"/>
                  </a:lnTo>
                  <a:lnTo>
                    <a:pt x="4203" y="21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3" name="Google Shape;2543;p34"/>
            <p:cNvSpPr/>
            <p:nvPr/>
          </p:nvSpPr>
          <p:spPr>
            <a:xfrm>
              <a:off x="3136750" y="3546200"/>
              <a:ext cx="125900" cy="46225"/>
            </a:xfrm>
            <a:custGeom>
              <a:avLst/>
              <a:gdLst/>
              <a:ahLst/>
              <a:cxnLst/>
              <a:rect l="l" t="t" r="r" b="b"/>
              <a:pathLst>
                <a:path w="5036" h="1849" extrusionOk="0">
                  <a:moveTo>
                    <a:pt x="4893" y="1"/>
                  </a:moveTo>
                  <a:lnTo>
                    <a:pt x="4852" y="41"/>
                  </a:lnTo>
                  <a:lnTo>
                    <a:pt x="4731" y="265"/>
                  </a:lnTo>
                  <a:lnTo>
                    <a:pt x="4629" y="508"/>
                  </a:lnTo>
                  <a:lnTo>
                    <a:pt x="4507" y="732"/>
                  </a:lnTo>
                  <a:lnTo>
                    <a:pt x="4162" y="1138"/>
                  </a:lnTo>
                  <a:lnTo>
                    <a:pt x="3736" y="1442"/>
                  </a:lnTo>
                  <a:lnTo>
                    <a:pt x="3228" y="1605"/>
                  </a:lnTo>
                  <a:lnTo>
                    <a:pt x="2964" y="1625"/>
                  </a:lnTo>
                  <a:lnTo>
                    <a:pt x="2619" y="1625"/>
                  </a:lnTo>
                  <a:lnTo>
                    <a:pt x="1949" y="1503"/>
                  </a:lnTo>
                  <a:lnTo>
                    <a:pt x="1645" y="1361"/>
                  </a:lnTo>
                  <a:lnTo>
                    <a:pt x="1279" y="1199"/>
                  </a:lnTo>
                  <a:lnTo>
                    <a:pt x="914" y="1057"/>
                  </a:lnTo>
                  <a:lnTo>
                    <a:pt x="569" y="955"/>
                  </a:lnTo>
                  <a:lnTo>
                    <a:pt x="82" y="955"/>
                  </a:lnTo>
                  <a:lnTo>
                    <a:pt x="0" y="1057"/>
                  </a:lnTo>
                  <a:lnTo>
                    <a:pt x="21" y="1158"/>
                  </a:lnTo>
                  <a:lnTo>
                    <a:pt x="183" y="1158"/>
                  </a:lnTo>
                  <a:lnTo>
                    <a:pt x="244" y="1138"/>
                  </a:lnTo>
                  <a:lnTo>
                    <a:pt x="670" y="1178"/>
                  </a:lnTo>
                  <a:lnTo>
                    <a:pt x="1076" y="1341"/>
                  </a:lnTo>
                  <a:lnTo>
                    <a:pt x="1320" y="1463"/>
                  </a:lnTo>
                  <a:lnTo>
                    <a:pt x="1584" y="1584"/>
                  </a:lnTo>
                  <a:lnTo>
                    <a:pt x="1868" y="1706"/>
                  </a:lnTo>
                  <a:lnTo>
                    <a:pt x="2457" y="1828"/>
                  </a:lnTo>
                  <a:lnTo>
                    <a:pt x="2761" y="1848"/>
                  </a:lnTo>
                  <a:lnTo>
                    <a:pt x="3249" y="1808"/>
                  </a:lnTo>
                  <a:lnTo>
                    <a:pt x="3979" y="1544"/>
                  </a:lnTo>
                  <a:lnTo>
                    <a:pt x="4507" y="1097"/>
                  </a:lnTo>
                  <a:lnTo>
                    <a:pt x="4873" y="488"/>
                  </a:lnTo>
                  <a:lnTo>
                    <a:pt x="5015" y="143"/>
                  </a:lnTo>
                  <a:lnTo>
                    <a:pt x="5035" y="41"/>
                  </a:lnTo>
                  <a:lnTo>
                    <a:pt x="4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3086500" y="3839575"/>
              <a:ext cx="96450" cy="103550"/>
            </a:xfrm>
            <a:custGeom>
              <a:avLst/>
              <a:gdLst/>
              <a:ahLst/>
              <a:cxnLst/>
              <a:rect l="l" t="t" r="r" b="b"/>
              <a:pathLst>
                <a:path w="3858" h="4142" extrusionOk="0">
                  <a:moveTo>
                    <a:pt x="3736" y="0"/>
                  </a:moveTo>
                  <a:lnTo>
                    <a:pt x="3675" y="81"/>
                  </a:lnTo>
                  <a:lnTo>
                    <a:pt x="3492" y="528"/>
                  </a:lnTo>
                  <a:lnTo>
                    <a:pt x="2904" y="1279"/>
                  </a:lnTo>
                  <a:lnTo>
                    <a:pt x="2498" y="1563"/>
                  </a:lnTo>
                  <a:lnTo>
                    <a:pt x="2153" y="1827"/>
                  </a:lnTo>
                  <a:lnTo>
                    <a:pt x="1564" y="2416"/>
                  </a:lnTo>
                  <a:lnTo>
                    <a:pt x="1320" y="2781"/>
                  </a:lnTo>
                  <a:lnTo>
                    <a:pt x="1097" y="3086"/>
                  </a:lnTo>
                  <a:lnTo>
                    <a:pt x="549" y="3614"/>
                  </a:lnTo>
                  <a:lnTo>
                    <a:pt x="224" y="3837"/>
                  </a:lnTo>
                  <a:lnTo>
                    <a:pt x="102" y="3918"/>
                  </a:lnTo>
                  <a:lnTo>
                    <a:pt x="1" y="4020"/>
                  </a:lnTo>
                  <a:lnTo>
                    <a:pt x="21" y="4060"/>
                  </a:lnTo>
                  <a:lnTo>
                    <a:pt x="41" y="4121"/>
                  </a:lnTo>
                  <a:lnTo>
                    <a:pt x="62" y="4121"/>
                  </a:lnTo>
                  <a:lnTo>
                    <a:pt x="102" y="4141"/>
                  </a:lnTo>
                  <a:lnTo>
                    <a:pt x="163" y="4121"/>
                  </a:lnTo>
                  <a:lnTo>
                    <a:pt x="244" y="4081"/>
                  </a:lnTo>
                  <a:lnTo>
                    <a:pt x="610" y="3857"/>
                  </a:lnTo>
                  <a:lnTo>
                    <a:pt x="1259" y="3248"/>
                  </a:lnTo>
                  <a:lnTo>
                    <a:pt x="1503" y="2883"/>
                  </a:lnTo>
                  <a:lnTo>
                    <a:pt x="1726" y="2578"/>
                  </a:lnTo>
                  <a:lnTo>
                    <a:pt x="2274" y="2010"/>
                  </a:lnTo>
                  <a:lnTo>
                    <a:pt x="2579" y="1787"/>
                  </a:lnTo>
                  <a:lnTo>
                    <a:pt x="2782" y="1644"/>
                  </a:lnTo>
                  <a:lnTo>
                    <a:pt x="2985" y="1482"/>
                  </a:lnTo>
                  <a:lnTo>
                    <a:pt x="3229" y="1238"/>
                  </a:lnTo>
                  <a:lnTo>
                    <a:pt x="3635" y="690"/>
                  </a:lnTo>
                  <a:lnTo>
                    <a:pt x="3777" y="386"/>
                  </a:lnTo>
                  <a:lnTo>
                    <a:pt x="3838" y="264"/>
                  </a:lnTo>
                  <a:lnTo>
                    <a:pt x="3858" y="122"/>
                  </a:lnTo>
                  <a:lnTo>
                    <a:pt x="3838" y="61"/>
                  </a:lnTo>
                  <a:lnTo>
                    <a:pt x="3817" y="20"/>
                  </a:lnTo>
                  <a:lnTo>
                    <a:pt x="37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3230125" y="3914175"/>
              <a:ext cx="102550" cy="55350"/>
            </a:xfrm>
            <a:custGeom>
              <a:avLst/>
              <a:gdLst/>
              <a:ahLst/>
              <a:cxnLst/>
              <a:rect l="l" t="t" r="r" b="b"/>
              <a:pathLst>
                <a:path w="4102" h="2214" extrusionOk="0">
                  <a:moveTo>
                    <a:pt x="21" y="0"/>
                  </a:moveTo>
                  <a:lnTo>
                    <a:pt x="1" y="61"/>
                  </a:lnTo>
                  <a:lnTo>
                    <a:pt x="1" y="102"/>
                  </a:lnTo>
                  <a:lnTo>
                    <a:pt x="82" y="224"/>
                  </a:lnTo>
                  <a:lnTo>
                    <a:pt x="305" y="386"/>
                  </a:lnTo>
                  <a:lnTo>
                    <a:pt x="447" y="447"/>
                  </a:lnTo>
                  <a:lnTo>
                    <a:pt x="833" y="569"/>
                  </a:lnTo>
                  <a:lnTo>
                    <a:pt x="1219" y="670"/>
                  </a:lnTo>
                  <a:lnTo>
                    <a:pt x="2031" y="772"/>
                  </a:lnTo>
                  <a:lnTo>
                    <a:pt x="2843" y="873"/>
                  </a:lnTo>
                  <a:lnTo>
                    <a:pt x="3269" y="914"/>
                  </a:lnTo>
                  <a:lnTo>
                    <a:pt x="3675" y="1056"/>
                  </a:lnTo>
                  <a:lnTo>
                    <a:pt x="3797" y="1117"/>
                  </a:lnTo>
                  <a:lnTo>
                    <a:pt x="3878" y="1340"/>
                  </a:lnTo>
                  <a:lnTo>
                    <a:pt x="3838" y="1462"/>
                  </a:lnTo>
                  <a:lnTo>
                    <a:pt x="3635" y="1746"/>
                  </a:lnTo>
                  <a:lnTo>
                    <a:pt x="3432" y="2030"/>
                  </a:lnTo>
                  <a:lnTo>
                    <a:pt x="3371" y="2152"/>
                  </a:lnTo>
                  <a:lnTo>
                    <a:pt x="3432" y="2213"/>
                  </a:lnTo>
                  <a:lnTo>
                    <a:pt x="3513" y="2213"/>
                  </a:lnTo>
                  <a:lnTo>
                    <a:pt x="3594" y="2152"/>
                  </a:lnTo>
                  <a:lnTo>
                    <a:pt x="3797" y="1909"/>
                  </a:lnTo>
                  <a:lnTo>
                    <a:pt x="4000" y="1624"/>
                  </a:lnTo>
                  <a:lnTo>
                    <a:pt x="4061" y="1503"/>
                  </a:lnTo>
                  <a:lnTo>
                    <a:pt x="4102" y="1279"/>
                  </a:lnTo>
                  <a:lnTo>
                    <a:pt x="4041" y="1056"/>
                  </a:lnTo>
                  <a:lnTo>
                    <a:pt x="3858" y="873"/>
                  </a:lnTo>
                  <a:lnTo>
                    <a:pt x="3757" y="833"/>
                  </a:lnTo>
                  <a:lnTo>
                    <a:pt x="3371" y="691"/>
                  </a:lnTo>
                  <a:lnTo>
                    <a:pt x="2965" y="650"/>
                  </a:lnTo>
                  <a:lnTo>
                    <a:pt x="2437" y="609"/>
                  </a:lnTo>
                  <a:lnTo>
                    <a:pt x="1889" y="548"/>
                  </a:lnTo>
                  <a:lnTo>
                    <a:pt x="1422" y="508"/>
                  </a:lnTo>
                  <a:lnTo>
                    <a:pt x="732" y="345"/>
                  </a:lnTo>
                  <a:lnTo>
                    <a:pt x="305" y="142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3224050" y="3780175"/>
              <a:ext cx="29450" cy="59425"/>
            </a:xfrm>
            <a:custGeom>
              <a:avLst/>
              <a:gdLst/>
              <a:ahLst/>
              <a:cxnLst/>
              <a:rect l="l" t="t" r="r" b="b"/>
              <a:pathLst>
                <a:path w="1178" h="2377" extrusionOk="0">
                  <a:moveTo>
                    <a:pt x="1097" y="1"/>
                  </a:moveTo>
                  <a:lnTo>
                    <a:pt x="1056" y="21"/>
                  </a:lnTo>
                  <a:lnTo>
                    <a:pt x="1015" y="62"/>
                  </a:lnTo>
                  <a:lnTo>
                    <a:pt x="589" y="874"/>
                  </a:lnTo>
                  <a:lnTo>
                    <a:pt x="183" y="1686"/>
                  </a:lnTo>
                  <a:lnTo>
                    <a:pt x="102" y="1929"/>
                  </a:lnTo>
                  <a:lnTo>
                    <a:pt x="21" y="2173"/>
                  </a:lnTo>
                  <a:lnTo>
                    <a:pt x="0" y="2295"/>
                  </a:lnTo>
                  <a:lnTo>
                    <a:pt x="81" y="2376"/>
                  </a:lnTo>
                  <a:lnTo>
                    <a:pt x="142" y="2376"/>
                  </a:lnTo>
                  <a:lnTo>
                    <a:pt x="203" y="2315"/>
                  </a:lnTo>
                  <a:lnTo>
                    <a:pt x="224" y="2254"/>
                  </a:lnTo>
                  <a:lnTo>
                    <a:pt x="406" y="1706"/>
                  </a:lnTo>
                  <a:lnTo>
                    <a:pt x="650" y="1199"/>
                  </a:lnTo>
                  <a:lnTo>
                    <a:pt x="873" y="772"/>
                  </a:lnTo>
                  <a:lnTo>
                    <a:pt x="1097" y="346"/>
                  </a:lnTo>
                  <a:lnTo>
                    <a:pt x="1137" y="204"/>
                  </a:lnTo>
                  <a:lnTo>
                    <a:pt x="1178" y="82"/>
                  </a:lnTo>
                  <a:lnTo>
                    <a:pt x="1137" y="41"/>
                  </a:lnTo>
                  <a:lnTo>
                    <a:pt x="10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3132700" y="3700000"/>
              <a:ext cx="35550" cy="14725"/>
            </a:xfrm>
            <a:custGeom>
              <a:avLst/>
              <a:gdLst/>
              <a:ahLst/>
              <a:cxnLst/>
              <a:rect l="l" t="t" r="r" b="b"/>
              <a:pathLst>
                <a:path w="1422" h="589" extrusionOk="0">
                  <a:moveTo>
                    <a:pt x="162" y="0"/>
                  </a:moveTo>
                  <a:lnTo>
                    <a:pt x="81" y="20"/>
                  </a:lnTo>
                  <a:lnTo>
                    <a:pt x="0" y="61"/>
                  </a:lnTo>
                  <a:lnTo>
                    <a:pt x="61" y="122"/>
                  </a:lnTo>
                  <a:lnTo>
                    <a:pt x="122" y="183"/>
                  </a:lnTo>
                  <a:lnTo>
                    <a:pt x="447" y="305"/>
                  </a:lnTo>
                  <a:lnTo>
                    <a:pt x="792" y="426"/>
                  </a:lnTo>
                  <a:lnTo>
                    <a:pt x="1076" y="508"/>
                  </a:lnTo>
                  <a:lnTo>
                    <a:pt x="1340" y="589"/>
                  </a:lnTo>
                  <a:lnTo>
                    <a:pt x="1381" y="569"/>
                  </a:lnTo>
                  <a:lnTo>
                    <a:pt x="1421" y="528"/>
                  </a:lnTo>
                  <a:lnTo>
                    <a:pt x="1401" y="467"/>
                  </a:lnTo>
                  <a:lnTo>
                    <a:pt x="1381" y="447"/>
                  </a:lnTo>
                  <a:lnTo>
                    <a:pt x="1117" y="345"/>
                  </a:lnTo>
                  <a:lnTo>
                    <a:pt x="853" y="244"/>
                  </a:lnTo>
                  <a:lnTo>
                    <a:pt x="508" y="122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8" name="Google Shape;2548;p34"/>
            <p:cNvSpPr/>
            <p:nvPr/>
          </p:nvSpPr>
          <p:spPr>
            <a:xfrm>
              <a:off x="3202225" y="3726375"/>
              <a:ext cx="31475" cy="12225"/>
            </a:xfrm>
            <a:custGeom>
              <a:avLst/>
              <a:gdLst/>
              <a:ahLst/>
              <a:cxnLst/>
              <a:rect l="l" t="t" r="r" b="b"/>
              <a:pathLst>
                <a:path w="1259" h="489" extrusionOk="0">
                  <a:moveTo>
                    <a:pt x="61" y="1"/>
                  </a:moveTo>
                  <a:lnTo>
                    <a:pt x="0" y="41"/>
                  </a:lnTo>
                  <a:lnTo>
                    <a:pt x="61" y="143"/>
                  </a:lnTo>
                  <a:lnTo>
                    <a:pt x="163" y="184"/>
                  </a:lnTo>
                  <a:lnTo>
                    <a:pt x="670" y="366"/>
                  </a:lnTo>
                  <a:lnTo>
                    <a:pt x="1178" y="488"/>
                  </a:lnTo>
                  <a:lnTo>
                    <a:pt x="1239" y="468"/>
                  </a:lnTo>
                  <a:lnTo>
                    <a:pt x="1259" y="427"/>
                  </a:lnTo>
                  <a:lnTo>
                    <a:pt x="1259" y="366"/>
                  </a:lnTo>
                  <a:lnTo>
                    <a:pt x="1239" y="346"/>
                  </a:lnTo>
                  <a:lnTo>
                    <a:pt x="670" y="123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9" name="Google Shape;2549;p34"/>
            <p:cNvSpPr/>
            <p:nvPr/>
          </p:nvSpPr>
          <p:spPr>
            <a:xfrm>
              <a:off x="3034225" y="3655825"/>
              <a:ext cx="20325" cy="12725"/>
            </a:xfrm>
            <a:custGeom>
              <a:avLst/>
              <a:gdLst/>
              <a:ahLst/>
              <a:cxnLst/>
              <a:rect l="l" t="t" r="r" b="b"/>
              <a:pathLst>
                <a:path w="813" h="509" extrusionOk="0">
                  <a:moveTo>
                    <a:pt x="41" y="1"/>
                  </a:moveTo>
                  <a:lnTo>
                    <a:pt x="21" y="21"/>
                  </a:lnTo>
                  <a:lnTo>
                    <a:pt x="21" y="42"/>
                  </a:lnTo>
                  <a:lnTo>
                    <a:pt x="1" y="62"/>
                  </a:lnTo>
                  <a:lnTo>
                    <a:pt x="21" y="82"/>
                  </a:lnTo>
                  <a:lnTo>
                    <a:pt x="204" y="265"/>
                  </a:lnTo>
                  <a:lnTo>
                    <a:pt x="427" y="366"/>
                  </a:lnTo>
                  <a:lnTo>
                    <a:pt x="528" y="427"/>
                  </a:lnTo>
                  <a:lnTo>
                    <a:pt x="711" y="508"/>
                  </a:lnTo>
                  <a:lnTo>
                    <a:pt x="792" y="427"/>
                  </a:lnTo>
                  <a:lnTo>
                    <a:pt x="813" y="326"/>
                  </a:lnTo>
                  <a:lnTo>
                    <a:pt x="650" y="245"/>
                  </a:lnTo>
                  <a:lnTo>
                    <a:pt x="549" y="204"/>
                  </a:lnTo>
                  <a:lnTo>
                    <a:pt x="346" y="102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3083450" y="3678175"/>
              <a:ext cx="18800" cy="9650"/>
            </a:xfrm>
            <a:custGeom>
              <a:avLst/>
              <a:gdLst/>
              <a:ahLst/>
              <a:cxnLst/>
              <a:rect l="l" t="t" r="r" b="b"/>
              <a:pathLst>
                <a:path w="752" h="386" extrusionOk="0">
                  <a:moveTo>
                    <a:pt x="41" y="0"/>
                  </a:moveTo>
                  <a:lnTo>
                    <a:pt x="21" y="41"/>
                  </a:lnTo>
                  <a:lnTo>
                    <a:pt x="1" y="102"/>
                  </a:lnTo>
                  <a:lnTo>
                    <a:pt x="21" y="122"/>
                  </a:lnTo>
                  <a:lnTo>
                    <a:pt x="346" y="305"/>
                  </a:lnTo>
                  <a:lnTo>
                    <a:pt x="691" y="386"/>
                  </a:lnTo>
                  <a:lnTo>
                    <a:pt x="732" y="386"/>
                  </a:lnTo>
                  <a:lnTo>
                    <a:pt x="732" y="345"/>
                  </a:lnTo>
                  <a:lnTo>
                    <a:pt x="752" y="284"/>
                  </a:lnTo>
                  <a:lnTo>
                    <a:pt x="732" y="244"/>
                  </a:lnTo>
                  <a:lnTo>
                    <a:pt x="427" y="8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3254500" y="3743125"/>
              <a:ext cx="19825" cy="7650"/>
            </a:xfrm>
            <a:custGeom>
              <a:avLst/>
              <a:gdLst/>
              <a:ahLst/>
              <a:cxnLst/>
              <a:rect l="l" t="t" r="r" b="b"/>
              <a:pathLst>
                <a:path w="793" h="306" extrusionOk="0">
                  <a:moveTo>
                    <a:pt x="163" y="1"/>
                  </a:moveTo>
                  <a:lnTo>
                    <a:pt x="0" y="21"/>
                  </a:lnTo>
                  <a:lnTo>
                    <a:pt x="0" y="62"/>
                  </a:lnTo>
                  <a:lnTo>
                    <a:pt x="82" y="183"/>
                  </a:lnTo>
                  <a:lnTo>
                    <a:pt x="224" y="224"/>
                  </a:lnTo>
                  <a:lnTo>
                    <a:pt x="467" y="305"/>
                  </a:lnTo>
                  <a:lnTo>
                    <a:pt x="731" y="305"/>
                  </a:lnTo>
                  <a:lnTo>
                    <a:pt x="751" y="285"/>
                  </a:lnTo>
                  <a:lnTo>
                    <a:pt x="792" y="244"/>
                  </a:lnTo>
                  <a:lnTo>
                    <a:pt x="751" y="183"/>
                  </a:lnTo>
                  <a:lnTo>
                    <a:pt x="711" y="163"/>
                  </a:lnTo>
                  <a:lnTo>
                    <a:pt x="508" y="82"/>
                  </a:lnTo>
                  <a:lnTo>
                    <a:pt x="285" y="21"/>
                  </a:lnTo>
                  <a:lnTo>
                    <a:pt x="16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3522975" y="3808100"/>
              <a:ext cx="20325" cy="6100"/>
            </a:xfrm>
            <a:custGeom>
              <a:avLst/>
              <a:gdLst/>
              <a:ahLst/>
              <a:cxnLst/>
              <a:rect l="l" t="t" r="r" b="b"/>
              <a:pathLst>
                <a:path w="813" h="244" extrusionOk="0">
                  <a:moveTo>
                    <a:pt x="82" y="0"/>
                  </a:moveTo>
                  <a:lnTo>
                    <a:pt x="21" y="41"/>
                  </a:lnTo>
                  <a:lnTo>
                    <a:pt x="1" y="82"/>
                  </a:lnTo>
                  <a:lnTo>
                    <a:pt x="21" y="122"/>
                  </a:lnTo>
                  <a:lnTo>
                    <a:pt x="62" y="163"/>
                  </a:lnTo>
                  <a:lnTo>
                    <a:pt x="386" y="244"/>
                  </a:lnTo>
                  <a:lnTo>
                    <a:pt x="732" y="224"/>
                  </a:lnTo>
                  <a:lnTo>
                    <a:pt x="772" y="203"/>
                  </a:lnTo>
                  <a:lnTo>
                    <a:pt x="813" y="163"/>
                  </a:lnTo>
                  <a:lnTo>
                    <a:pt x="792" y="122"/>
                  </a:lnTo>
                  <a:lnTo>
                    <a:pt x="752" y="82"/>
                  </a:lnTo>
                  <a:lnTo>
                    <a:pt x="488" y="21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3302700" y="3754800"/>
              <a:ext cx="26425" cy="9675"/>
            </a:xfrm>
            <a:custGeom>
              <a:avLst/>
              <a:gdLst/>
              <a:ahLst/>
              <a:cxnLst/>
              <a:rect l="l" t="t" r="r" b="b"/>
              <a:pathLst>
                <a:path w="1057" h="387" extrusionOk="0">
                  <a:moveTo>
                    <a:pt x="102" y="1"/>
                  </a:moveTo>
                  <a:lnTo>
                    <a:pt x="42" y="21"/>
                  </a:lnTo>
                  <a:lnTo>
                    <a:pt x="21" y="41"/>
                  </a:lnTo>
                  <a:lnTo>
                    <a:pt x="1" y="62"/>
                  </a:lnTo>
                  <a:lnTo>
                    <a:pt x="1" y="123"/>
                  </a:lnTo>
                  <a:lnTo>
                    <a:pt x="82" y="163"/>
                  </a:lnTo>
                  <a:lnTo>
                    <a:pt x="143" y="204"/>
                  </a:lnTo>
                  <a:lnTo>
                    <a:pt x="366" y="265"/>
                  </a:lnTo>
                  <a:lnTo>
                    <a:pt x="813" y="386"/>
                  </a:lnTo>
                  <a:lnTo>
                    <a:pt x="1057" y="366"/>
                  </a:lnTo>
                  <a:lnTo>
                    <a:pt x="1036" y="265"/>
                  </a:lnTo>
                  <a:lnTo>
                    <a:pt x="975" y="224"/>
                  </a:lnTo>
                  <a:lnTo>
                    <a:pt x="569" y="123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3352950" y="3774600"/>
              <a:ext cx="23375" cy="8150"/>
            </a:xfrm>
            <a:custGeom>
              <a:avLst/>
              <a:gdLst/>
              <a:ahLst/>
              <a:cxnLst/>
              <a:rect l="l" t="t" r="r" b="b"/>
              <a:pathLst>
                <a:path w="935" h="326" extrusionOk="0">
                  <a:moveTo>
                    <a:pt x="244" y="0"/>
                  </a:moveTo>
                  <a:lnTo>
                    <a:pt x="1" y="21"/>
                  </a:lnTo>
                  <a:lnTo>
                    <a:pt x="204" y="163"/>
                  </a:lnTo>
                  <a:lnTo>
                    <a:pt x="650" y="305"/>
                  </a:lnTo>
                  <a:lnTo>
                    <a:pt x="874" y="325"/>
                  </a:lnTo>
                  <a:lnTo>
                    <a:pt x="914" y="305"/>
                  </a:lnTo>
                  <a:lnTo>
                    <a:pt x="935" y="264"/>
                  </a:lnTo>
                  <a:lnTo>
                    <a:pt x="935" y="224"/>
                  </a:lnTo>
                  <a:lnTo>
                    <a:pt x="935" y="203"/>
                  </a:lnTo>
                  <a:lnTo>
                    <a:pt x="711" y="102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5" name="Google Shape;2555;p34"/>
          <p:cNvSpPr/>
          <p:nvPr/>
        </p:nvSpPr>
        <p:spPr>
          <a:xfrm rot="-453779">
            <a:off x="5748868" y="3747186"/>
            <a:ext cx="1065155" cy="912759"/>
          </a:xfrm>
          <a:custGeom>
            <a:avLst/>
            <a:gdLst/>
            <a:ahLst/>
            <a:cxnLst/>
            <a:rect l="l" t="t" r="r" b="b"/>
            <a:pathLst>
              <a:path w="33619" h="28809" extrusionOk="0">
                <a:moveTo>
                  <a:pt x="8851" y="6538"/>
                </a:moveTo>
                <a:lnTo>
                  <a:pt x="9237" y="6578"/>
                </a:lnTo>
                <a:lnTo>
                  <a:pt x="9440" y="6863"/>
                </a:lnTo>
                <a:lnTo>
                  <a:pt x="9501" y="7431"/>
                </a:lnTo>
                <a:lnTo>
                  <a:pt x="9745" y="8954"/>
                </a:lnTo>
                <a:lnTo>
                  <a:pt x="10009" y="10497"/>
                </a:lnTo>
                <a:lnTo>
                  <a:pt x="10049" y="10618"/>
                </a:lnTo>
                <a:lnTo>
                  <a:pt x="10029" y="10882"/>
                </a:lnTo>
                <a:lnTo>
                  <a:pt x="9968" y="11004"/>
                </a:lnTo>
                <a:lnTo>
                  <a:pt x="9663" y="10557"/>
                </a:lnTo>
                <a:lnTo>
                  <a:pt x="9379" y="10131"/>
                </a:lnTo>
                <a:lnTo>
                  <a:pt x="9298" y="10050"/>
                </a:lnTo>
                <a:lnTo>
                  <a:pt x="9156" y="10030"/>
                </a:lnTo>
                <a:lnTo>
                  <a:pt x="9034" y="10091"/>
                </a:lnTo>
                <a:lnTo>
                  <a:pt x="8994" y="10233"/>
                </a:lnTo>
                <a:lnTo>
                  <a:pt x="8912" y="10557"/>
                </a:lnTo>
                <a:lnTo>
                  <a:pt x="8872" y="10842"/>
                </a:lnTo>
                <a:lnTo>
                  <a:pt x="8811" y="10882"/>
                </a:lnTo>
                <a:lnTo>
                  <a:pt x="8750" y="10882"/>
                </a:lnTo>
                <a:lnTo>
                  <a:pt x="8730" y="10842"/>
                </a:lnTo>
                <a:lnTo>
                  <a:pt x="8263" y="9177"/>
                </a:lnTo>
                <a:lnTo>
                  <a:pt x="7918" y="7492"/>
                </a:lnTo>
                <a:lnTo>
                  <a:pt x="7897" y="7370"/>
                </a:lnTo>
                <a:lnTo>
                  <a:pt x="7877" y="7228"/>
                </a:lnTo>
                <a:lnTo>
                  <a:pt x="7857" y="7005"/>
                </a:lnTo>
                <a:lnTo>
                  <a:pt x="7857" y="6741"/>
                </a:lnTo>
                <a:lnTo>
                  <a:pt x="8060" y="6558"/>
                </a:lnTo>
                <a:lnTo>
                  <a:pt x="8486" y="6558"/>
                </a:lnTo>
                <a:lnTo>
                  <a:pt x="8851" y="6538"/>
                </a:lnTo>
                <a:close/>
                <a:moveTo>
                  <a:pt x="25864" y="1300"/>
                </a:moveTo>
                <a:lnTo>
                  <a:pt x="26067" y="1320"/>
                </a:lnTo>
                <a:lnTo>
                  <a:pt x="26148" y="1402"/>
                </a:lnTo>
                <a:lnTo>
                  <a:pt x="26270" y="1625"/>
                </a:lnTo>
                <a:lnTo>
                  <a:pt x="26371" y="1889"/>
                </a:lnTo>
                <a:lnTo>
                  <a:pt x="27529" y="4629"/>
                </a:lnTo>
                <a:lnTo>
                  <a:pt x="28747" y="7350"/>
                </a:lnTo>
                <a:lnTo>
                  <a:pt x="29579" y="9136"/>
                </a:lnTo>
                <a:lnTo>
                  <a:pt x="31122" y="12770"/>
                </a:lnTo>
                <a:lnTo>
                  <a:pt x="31853" y="14597"/>
                </a:lnTo>
                <a:lnTo>
                  <a:pt x="32421" y="16140"/>
                </a:lnTo>
                <a:lnTo>
                  <a:pt x="33010" y="17704"/>
                </a:lnTo>
                <a:lnTo>
                  <a:pt x="33091" y="17927"/>
                </a:lnTo>
                <a:lnTo>
                  <a:pt x="33152" y="18150"/>
                </a:lnTo>
                <a:lnTo>
                  <a:pt x="33172" y="18272"/>
                </a:lnTo>
                <a:lnTo>
                  <a:pt x="33091" y="18394"/>
                </a:lnTo>
                <a:lnTo>
                  <a:pt x="32969" y="18394"/>
                </a:lnTo>
                <a:lnTo>
                  <a:pt x="32969" y="18414"/>
                </a:lnTo>
                <a:lnTo>
                  <a:pt x="32157" y="18414"/>
                </a:lnTo>
                <a:lnTo>
                  <a:pt x="30939" y="18434"/>
                </a:lnTo>
                <a:lnTo>
                  <a:pt x="28564" y="18779"/>
                </a:lnTo>
                <a:lnTo>
                  <a:pt x="27407" y="19064"/>
                </a:lnTo>
                <a:lnTo>
                  <a:pt x="26757" y="19267"/>
                </a:lnTo>
                <a:lnTo>
                  <a:pt x="25498" y="19795"/>
                </a:lnTo>
                <a:lnTo>
                  <a:pt x="24341" y="20464"/>
                </a:lnTo>
                <a:lnTo>
                  <a:pt x="23265" y="21297"/>
                </a:lnTo>
                <a:lnTo>
                  <a:pt x="22758" y="21764"/>
                </a:lnTo>
                <a:lnTo>
                  <a:pt x="22433" y="22089"/>
                </a:lnTo>
                <a:lnTo>
                  <a:pt x="22007" y="22474"/>
                </a:lnTo>
                <a:lnTo>
                  <a:pt x="22027" y="22332"/>
                </a:lnTo>
                <a:lnTo>
                  <a:pt x="22149" y="22068"/>
                </a:lnTo>
                <a:lnTo>
                  <a:pt x="22250" y="21967"/>
                </a:lnTo>
                <a:lnTo>
                  <a:pt x="22880" y="21216"/>
                </a:lnTo>
                <a:lnTo>
                  <a:pt x="24321" y="19876"/>
                </a:lnTo>
                <a:lnTo>
                  <a:pt x="25133" y="19307"/>
                </a:lnTo>
                <a:lnTo>
                  <a:pt x="25864" y="18881"/>
                </a:lnTo>
                <a:lnTo>
                  <a:pt x="27407" y="18191"/>
                </a:lnTo>
                <a:lnTo>
                  <a:pt x="28219" y="17927"/>
                </a:lnTo>
                <a:lnTo>
                  <a:pt x="28990" y="17744"/>
                </a:lnTo>
                <a:lnTo>
                  <a:pt x="30553" y="17500"/>
                </a:lnTo>
                <a:lnTo>
                  <a:pt x="31345" y="17460"/>
                </a:lnTo>
                <a:lnTo>
                  <a:pt x="31487" y="17460"/>
                </a:lnTo>
                <a:lnTo>
                  <a:pt x="31629" y="17440"/>
                </a:lnTo>
                <a:lnTo>
                  <a:pt x="31832" y="17379"/>
                </a:lnTo>
                <a:lnTo>
                  <a:pt x="31954" y="17155"/>
                </a:lnTo>
                <a:lnTo>
                  <a:pt x="31893" y="16973"/>
                </a:lnTo>
                <a:lnTo>
                  <a:pt x="30980" y="14618"/>
                </a:lnTo>
                <a:lnTo>
                  <a:pt x="30005" y="12303"/>
                </a:lnTo>
                <a:lnTo>
                  <a:pt x="28645" y="9055"/>
                </a:lnTo>
                <a:lnTo>
                  <a:pt x="27346" y="5787"/>
                </a:lnTo>
                <a:lnTo>
                  <a:pt x="26676" y="4000"/>
                </a:lnTo>
                <a:lnTo>
                  <a:pt x="25925" y="2254"/>
                </a:lnTo>
                <a:lnTo>
                  <a:pt x="25783" y="1950"/>
                </a:lnTo>
                <a:lnTo>
                  <a:pt x="25681" y="1625"/>
                </a:lnTo>
                <a:lnTo>
                  <a:pt x="25641" y="1544"/>
                </a:lnTo>
                <a:lnTo>
                  <a:pt x="25681" y="1402"/>
                </a:lnTo>
                <a:lnTo>
                  <a:pt x="25762" y="1341"/>
                </a:lnTo>
                <a:lnTo>
                  <a:pt x="25864" y="1300"/>
                </a:lnTo>
                <a:close/>
                <a:moveTo>
                  <a:pt x="24950" y="732"/>
                </a:moveTo>
                <a:lnTo>
                  <a:pt x="25031" y="853"/>
                </a:lnTo>
                <a:lnTo>
                  <a:pt x="25113" y="1036"/>
                </a:lnTo>
                <a:lnTo>
                  <a:pt x="25174" y="1219"/>
                </a:lnTo>
                <a:lnTo>
                  <a:pt x="25661" y="2478"/>
                </a:lnTo>
                <a:lnTo>
                  <a:pt x="26209" y="3716"/>
                </a:lnTo>
                <a:lnTo>
                  <a:pt x="26432" y="4223"/>
                </a:lnTo>
                <a:lnTo>
                  <a:pt x="26615" y="4731"/>
                </a:lnTo>
                <a:lnTo>
                  <a:pt x="27305" y="6680"/>
                </a:lnTo>
                <a:lnTo>
                  <a:pt x="28117" y="8588"/>
                </a:lnTo>
                <a:lnTo>
                  <a:pt x="29254" y="11349"/>
                </a:lnTo>
                <a:lnTo>
                  <a:pt x="30371" y="14110"/>
                </a:lnTo>
                <a:lnTo>
                  <a:pt x="30919" y="15450"/>
                </a:lnTo>
                <a:lnTo>
                  <a:pt x="31447" y="16810"/>
                </a:lnTo>
                <a:lnTo>
                  <a:pt x="31487" y="16952"/>
                </a:lnTo>
                <a:lnTo>
                  <a:pt x="31406" y="17115"/>
                </a:lnTo>
                <a:lnTo>
                  <a:pt x="31244" y="17135"/>
                </a:lnTo>
                <a:lnTo>
                  <a:pt x="30655" y="17196"/>
                </a:lnTo>
                <a:lnTo>
                  <a:pt x="30046" y="17257"/>
                </a:lnTo>
                <a:lnTo>
                  <a:pt x="29315" y="17338"/>
                </a:lnTo>
                <a:lnTo>
                  <a:pt x="27914" y="17683"/>
                </a:lnTo>
                <a:lnTo>
                  <a:pt x="27224" y="17927"/>
                </a:lnTo>
                <a:lnTo>
                  <a:pt x="26331" y="18272"/>
                </a:lnTo>
                <a:lnTo>
                  <a:pt x="24727" y="19165"/>
                </a:lnTo>
                <a:lnTo>
                  <a:pt x="23306" y="20302"/>
                </a:lnTo>
                <a:lnTo>
                  <a:pt x="22067" y="21642"/>
                </a:lnTo>
                <a:lnTo>
                  <a:pt x="21499" y="22393"/>
                </a:lnTo>
                <a:lnTo>
                  <a:pt x="21316" y="22718"/>
                </a:lnTo>
                <a:lnTo>
                  <a:pt x="21012" y="22982"/>
                </a:lnTo>
                <a:lnTo>
                  <a:pt x="21012" y="23002"/>
                </a:lnTo>
                <a:lnTo>
                  <a:pt x="21012" y="23022"/>
                </a:lnTo>
                <a:lnTo>
                  <a:pt x="20992" y="23002"/>
                </a:lnTo>
                <a:lnTo>
                  <a:pt x="21012" y="22982"/>
                </a:lnTo>
                <a:lnTo>
                  <a:pt x="21093" y="22556"/>
                </a:lnTo>
                <a:lnTo>
                  <a:pt x="21276" y="22170"/>
                </a:lnTo>
                <a:lnTo>
                  <a:pt x="21661" y="21358"/>
                </a:lnTo>
                <a:lnTo>
                  <a:pt x="22737" y="19937"/>
                </a:lnTo>
                <a:lnTo>
                  <a:pt x="23387" y="19328"/>
                </a:lnTo>
                <a:lnTo>
                  <a:pt x="24057" y="18759"/>
                </a:lnTo>
                <a:lnTo>
                  <a:pt x="25519" y="17805"/>
                </a:lnTo>
                <a:lnTo>
                  <a:pt x="27102" y="17054"/>
                </a:lnTo>
                <a:lnTo>
                  <a:pt x="28767" y="16526"/>
                </a:lnTo>
                <a:lnTo>
                  <a:pt x="29620" y="16364"/>
                </a:lnTo>
                <a:lnTo>
                  <a:pt x="29944" y="16303"/>
                </a:lnTo>
                <a:lnTo>
                  <a:pt x="30310" y="16222"/>
                </a:lnTo>
                <a:lnTo>
                  <a:pt x="30432" y="16039"/>
                </a:lnTo>
                <a:lnTo>
                  <a:pt x="30330" y="15633"/>
                </a:lnTo>
                <a:lnTo>
                  <a:pt x="30208" y="15308"/>
                </a:lnTo>
                <a:lnTo>
                  <a:pt x="28747" y="11735"/>
                </a:lnTo>
                <a:lnTo>
                  <a:pt x="27285" y="8162"/>
                </a:lnTo>
                <a:lnTo>
                  <a:pt x="24565" y="1523"/>
                </a:lnTo>
                <a:lnTo>
                  <a:pt x="24504" y="1402"/>
                </a:lnTo>
                <a:lnTo>
                  <a:pt x="24463" y="1259"/>
                </a:lnTo>
                <a:lnTo>
                  <a:pt x="24341" y="996"/>
                </a:lnTo>
                <a:lnTo>
                  <a:pt x="24504" y="772"/>
                </a:lnTo>
                <a:lnTo>
                  <a:pt x="24808" y="732"/>
                </a:lnTo>
                <a:close/>
                <a:moveTo>
                  <a:pt x="23529" y="386"/>
                </a:moveTo>
                <a:lnTo>
                  <a:pt x="23752" y="508"/>
                </a:lnTo>
                <a:lnTo>
                  <a:pt x="23854" y="752"/>
                </a:lnTo>
                <a:lnTo>
                  <a:pt x="24240" y="1625"/>
                </a:lnTo>
                <a:lnTo>
                  <a:pt x="24605" y="2498"/>
                </a:lnTo>
                <a:lnTo>
                  <a:pt x="27021" y="8426"/>
                </a:lnTo>
                <a:lnTo>
                  <a:pt x="29437" y="14354"/>
                </a:lnTo>
                <a:lnTo>
                  <a:pt x="29701" y="14983"/>
                </a:lnTo>
                <a:lnTo>
                  <a:pt x="29944" y="15612"/>
                </a:lnTo>
                <a:lnTo>
                  <a:pt x="30005" y="15775"/>
                </a:lnTo>
                <a:lnTo>
                  <a:pt x="29904" y="15937"/>
                </a:lnTo>
                <a:lnTo>
                  <a:pt x="29741" y="15978"/>
                </a:lnTo>
                <a:lnTo>
                  <a:pt x="28361" y="16323"/>
                </a:lnTo>
                <a:lnTo>
                  <a:pt x="27610" y="16506"/>
                </a:lnTo>
                <a:lnTo>
                  <a:pt x="26189" y="17054"/>
                </a:lnTo>
                <a:lnTo>
                  <a:pt x="25519" y="17419"/>
                </a:lnTo>
                <a:lnTo>
                  <a:pt x="24585" y="17967"/>
                </a:lnTo>
                <a:lnTo>
                  <a:pt x="23712" y="18597"/>
                </a:lnTo>
                <a:lnTo>
                  <a:pt x="23184" y="19003"/>
                </a:lnTo>
                <a:lnTo>
                  <a:pt x="22250" y="19937"/>
                </a:lnTo>
                <a:lnTo>
                  <a:pt x="21479" y="21013"/>
                </a:lnTo>
                <a:lnTo>
                  <a:pt x="20890" y="22190"/>
                </a:lnTo>
                <a:lnTo>
                  <a:pt x="20667" y="22799"/>
                </a:lnTo>
                <a:lnTo>
                  <a:pt x="20586" y="22962"/>
                </a:lnTo>
                <a:lnTo>
                  <a:pt x="20484" y="23104"/>
                </a:lnTo>
                <a:lnTo>
                  <a:pt x="20220" y="22454"/>
                </a:lnTo>
                <a:lnTo>
                  <a:pt x="20017" y="21926"/>
                </a:lnTo>
                <a:lnTo>
                  <a:pt x="18555" y="17907"/>
                </a:lnTo>
                <a:lnTo>
                  <a:pt x="17012" y="13927"/>
                </a:lnTo>
                <a:lnTo>
                  <a:pt x="16038" y="11329"/>
                </a:lnTo>
                <a:lnTo>
                  <a:pt x="15043" y="8730"/>
                </a:lnTo>
                <a:lnTo>
                  <a:pt x="14942" y="8446"/>
                </a:lnTo>
                <a:lnTo>
                  <a:pt x="14921" y="7857"/>
                </a:lnTo>
                <a:lnTo>
                  <a:pt x="15023" y="7573"/>
                </a:lnTo>
                <a:lnTo>
                  <a:pt x="15388" y="6639"/>
                </a:lnTo>
                <a:lnTo>
                  <a:pt x="16322" y="4853"/>
                </a:lnTo>
                <a:lnTo>
                  <a:pt x="16850" y="4020"/>
                </a:lnTo>
                <a:lnTo>
                  <a:pt x="17155" y="3574"/>
                </a:lnTo>
                <a:lnTo>
                  <a:pt x="17865" y="2782"/>
                </a:lnTo>
                <a:lnTo>
                  <a:pt x="18677" y="2092"/>
                </a:lnTo>
                <a:lnTo>
                  <a:pt x="19591" y="1523"/>
                </a:lnTo>
                <a:lnTo>
                  <a:pt x="20078" y="1300"/>
                </a:lnTo>
                <a:lnTo>
                  <a:pt x="20707" y="996"/>
                </a:lnTo>
                <a:lnTo>
                  <a:pt x="22067" y="569"/>
                </a:lnTo>
                <a:lnTo>
                  <a:pt x="22778" y="447"/>
                </a:lnTo>
                <a:lnTo>
                  <a:pt x="23001" y="427"/>
                </a:lnTo>
                <a:lnTo>
                  <a:pt x="23245" y="407"/>
                </a:lnTo>
                <a:lnTo>
                  <a:pt x="23529" y="386"/>
                </a:lnTo>
                <a:close/>
                <a:moveTo>
                  <a:pt x="18413" y="23692"/>
                </a:moveTo>
                <a:lnTo>
                  <a:pt x="18535" y="23733"/>
                </a:lnTo>
                <a:lnTo>
                  <a:pt x="18535" y="23733"/>
                </a:lnTo>
                <a:lnTo>
                  <a:pt x="18515" y="23713"/>
                </a:lnTo>
                <a:lnTo>
                  <a:pt x="18555" y="23713"/>
                </a:lnTo>
                <a:lnTo>
                  <a:pt x="18535" y="23733"/>
                </a:lnTo>
                <a:lnTo>
                  <a:pt x="18348" y="23699"/>
                </a:lnTo>
                <a:lnTo>
                  <a:pt x="18348" y="23699"/>
                </a:lnTo>
                <a:lnTo>
                  <a:pt x="18413" y="23692"/>
                </a:lnTo>
                <a:close/>
                <a:moveTo>
                  <a:pt x="18289" y="23705"/>
                </a:moveTo>
                <a:lnTo>
                  <a:pt x="18129" y="23794"/>
                </a:lnTo>
                <a:lnTo>
                  <a:pt x="18117" y="23787"/>
                </a:lnTo>
                <a:lnTo>
                  <a:pt x="18117" y="23787"/>
                </a:lnTo>
                <a:lnTo>
                  <a:pt x="18210" y="23713"/>
                </a:lnTo>
                <a:lnTo>
                  <a:pt x="18289" y="23705"/>
                </a:lnTo>
                <a:close/>
                <a:moveTo>
                  <a:pt x="10029" y="6619"/>
                </a:moveTo>
                <a:lnTo>
                  <a:pt x="10597" y="6700"/>
                </a:lnTo>
                <a:lnTo>
                  <a:pt x="11694" y="6964"/>
                </a:lnTo>
                <a:lnTo>
                  <a:pt x="12770" y="7330"/>
                </a:lnTo>
                <a:lnTo>
                  <a:pt x="13805" y="7796"/>
                </a:lnTo>
                <a:lnTo>
                  <a:pt x="14292" y="8101"/>
                </a:lnTo>
                <a:lnTo>
                  <a:pt x="14414" y="8202"/>
                </a:lnTo>
                <a:lnTo>
                  <a:pt x="14597" y="8487"/>
                </a:lnTo>
                <a:lnTo>
                  <a:pt x="14658" y="8669"/>
                </a:lnTo>
                <a:lnTo>
                  <a:pt x="15368" y="10497"/>
                </a:lnTo>
                <a:lnTo>
                  <a:pt x="16079" y="12324"/>
                </a:lnTo>
                <a:lnTo>
                  <a:pt x="17540" y="16161"/>
                </a:lnTo>
                <a:lnTo>
                  <a:pt x="18961" y="19998"/>
                </a:lnTo>
                <a:lnTo>
                  <a:pt x="19286" y="20850"/>
                </a:lnTo>
                <a:lnTo>
                  <a:pt x="19875" y="22576"/>
                </a:lnTo>
                <a:lnTo>
                  <a:pt x="20119" y="23469"/>
                </a:lnTo>
                <a:lnTo>
                  <a:pt x="20037" y="23530"/>
                </a:lnTo>
                <a:lnTo>
                  <a:pt x="19936" y="23489"/>
                </a:lnTo>
                <a:lnTo>
                  <a:pt x="19550" y="23225"/>
                </a:lnTo>
                <a:lnTo>
                  <a:pt x="18758" y="22799"/>
                </a:lnTo>
                <a:lnTo>
                  <a:pt x="17926" y="22495"/>
                </a:lnTo>
                <a:lnTo>
                  <a:pt x="17053" y="22292"/>
                </a:lnTo>
                <a:lnTo>
                  <a:pt x="16606" y="22251"/>
                </a:lnTo>
                <a:lnTo>
                  <a:pt x="15591" y="22170"/>
                </a:lnTo>
                <a:lnTo>
                  <a:pt x="13561" y="22292"/>
                </a:lnTo>
                <a:lnTo>
                  <a:pt x="12567" y="22515"/>
                </a:lnTo>
                <a:lnTo>
                  <a:pt x="12018" y="22657"/>
                </a:lnTo>
                <a:lnTo>
                  <a:pt x="10963" y="23022"/>
                </a:lnTo>
                <a:lnTo>
                  <a:pt x="9460" y="23753"/>
                </a:lnTo>
                <a:lnTo>
                  <a:pt x="8486" y="24301"/>
                </a:lnTo>
                <a:lnTo>
                  <a:pt x="8324" y="24383"/>
                </a:lnTo>
                <a:lnTo>
                  <a:pt x="8181" y="24484"/>
                </a:lnTo>
                <a:lnTo>
                  <a:pt x="8100" y="24504"/>
                </a:lnTo>
                <a:lnTo>
                  <a:pt x="7958" y="24464"/>
                </a:lnTo>
                <a:lnTo>
                  <a:pt x="7918" y="24383"/>
                </a:lnTo>
                <a:lnTo>
                  <a:pt x="7816" y="24159"/>
                </a:lnTo>
                <a:lnTo>
                  <a:pt x="7735" y="23936"/>
                </a:lnTo>
                <a:lnTo>
                  <a:pt x="5360" y="17582"/>
                </a:lnTo>
                <a:lnTo>
                  <a:pt x="4202" y="14455"/>
                </a:lnTo>
                <a:lnTo>
                  <a:pt x="3045" y="11349"/>
                </a:lnTo>
                <a:lnTo>
                  <a:pt x="2660" y="10294"/>
                </a:lnTo>
                <a:lnTo>
                  <a:pt x="2294" y="9238"/>
                </a:lnTo>
                <a:lnTo>
                  <a:pt x="2193" y="8994"/>
                </a:lnTo>
                <a:lnTo>
                  <a:pt x="2274" y="8710"/>
                </a:lnTo>
                <a:lnTo>
                  <a:pt x="2477" y="8548"/>
                </a:lnTo>
                <a:lnTo>
                  <a:pt x="2903" y="8223"/>
                </a:lnTo>
                <a:lnTo>
                  <a:pt x="3796" y="7654"/>
                </a:lnTo>
                <a:lnTo>
                  <a:pt x="4771" y="7208"/>
                </a:lnTo>
                <a:lnTo>
                  <a:pt x="5786" y="6883"/>
                </a:lnTo>
                <a:lnTo>
                  <a:pt x="6314" y="6781"/>
                </a:lnTo>
                <a:lnTo>
                  <a:pt x="6801" y="6700"/>
                </a:lnTo>
                <a:lnTo>
                  <a:pt x="7329" y="6639"/>
                </a:lnTo>
                <a:lnTo>
                  <a:pt x="7410" y="6639"/>
                </a:lnTo>
                <a:lnTo>
                  <a:pt x="7512" y="6741"/>
                </a:lnTo>
                <a:lnTo>
                  <a:pt x="7532" y="6822"/>
                </a:lnTo>
                <a:lnTo>
                  <a:pt x="7654" y="7837"/>
                </a:lnTo>
                <a:lnTo>
                  <a:pt x="8080" y="9827"/>
                </a:lnTo>
                <a:lnTo>
                  <a:pt x="8384" y="10801"/>
                </a:lnTo>
                <a:lnTo>
                  <a:pt x="8527" y="11390"/>
                </a:lnTo>
                <a:lnTo>
                  <a:pt x="8689" y="11979"/>
                </a:lnTo>
                <a:lnTo>
                  <a:pt x="8730" y="12121"/>
                </a:lnTo>
                <a:lnTo>
                  <a:pt x="8790" y="12242"/>
                </a:lnTo>
                <a:lnTo>
                  <a:pt x="8851" y="12324"/>
                </a:lnTo>
                <a:lnTo>
                  <a:pt x="8953" y="12324"/>
                </a:lnTo>
                <a:lnTo>
                  <a:pt x="9054" y="12263"/>
                </a:lnTo>
                <a:lnTo>
                  <a:pt x="9095" y="12202"/>
                </a:lnTo>
                <a:lnTo>
                  <a:pt x="9136" y="11857"/>
                </a:lnTo>
                <a:lnTo>
                  <a:pt x="9176" y="11532"/>
                </a:lnTo>
                <a:lnTo>
                  <a:pt x="9197" y="11146"/>
                </a:lnTo>
                <a:lnTo>
                  <a:pt x="9318" y="10801"/>
                </a:lnTo>
                <a:lnTo>
                  <a:pt x="9562" y="11004"/>
                </a:lnTo>
                <a:lnTo>
                  <a:pt x="9704" y="11248"/>
                </a:lnTo>
                <a:lnTo>
                  <a:pt x="9927" y="11552"/>
                </a:lnTo>
                <a:lnTo>
                  <a:pt x="10151" y="11857"/>
                </a:lnTo>
                <a:lnTo>
                  <a:pt x="10252" y="11938"/>
                </a:lnTo>
                <a:lnTo>
                  <a:pt x="10394" y="11918"/>
                </a:lnTo>
                <a:lnTo>
                  <a:pt x="10516" y="11836"/>
                </a:lnTo>
                <a:lnTo>
                  <a:pt x="10536" y="11694"/>
                </a:lnTo>
                <a:lnTo>
                  <a:pt x="10536" y="11491"/>
                </a:lnTo>
                <a:lnTo>
                  <a:pt x="10496" y="11288"/>
                </a:lnTo>
                <a:lnTo>
                  <a:pt x="10252" y="9867"/>
                </a:lnTo>
                <a:lnTo>
                  <a:pt x="10009" y="8426"/>
                </a:lnTo>
                <a:lnTo>
                  <a:pt x="9887" y="7654"/>
                </a:lnTo>
                <a:lnTo>
                  <a:pt x="9785" y="6883"/>
                </a:lnTo>
                <a:lnTo>
                  <a:pt x="9785" y="6761"/>
                </a:lnTo>
                <a:lnTo>
                  <a:pt x="9927" y="6639"/>
                </a:lnTo>
                <a:lnTo>
                  <a:pt x="10029" y="6619"/>
                </a:lnTo>
                <a:close/>
                <a:moveTo>
                  <a:pt x="1827" y="9421"/>
                </a:moveTo>
                <a:lnTo>
                  <a:pt x="1949" y="9461"/>
                </a:lnTo>
                <a:lnTo>
                  <a:pt x="1990" y="9522"/>
                </a:lnTo>
                <a:lnTo>
                  <a:pt x="2071" y="9684"/>
                </a:lnTo>
                <a:lnTo>
                  <a:pt x="2132" y="9827"/>
                </a:lnTo>
                <a:lnTo>
                  <a:pt x="4101" y="15105"/>
                </a:lnTo>
                <a:lnTo>
                  <a:pt x="7532" y="24322"/>
                </a:lnTo>
                <a:lnTo>
                  <a:pt x="7593" y="24484"/>
                </a:lnTo>
                <a:lnTo>
                  <a:pt x="7654" y="24647"/>
                </a:lnTo>
                <a:lnTo>
                  <a:pt x="7755" y="24890"/>
                </a:lnTo>
                <a:lnTo>
                  <a:pt x="8019" y="24971"/>
                </a:lnTo>
                <a:lnTo>
                  <a:pt x="8242" y="24850"/>
                </a:lnTo>
                <a:lnTo>
                  <a:pt x="8872" y="24444"/>
                </a:lnTo>
                <a:lnTo>
                  <a:pt x="10151" y="23753"/>
                </a:lnTo>
                <a:lnTo>
                  <a:pt x="10800" y="23428"/>
                </a:lnTo>
                <a:lnTo>
                  <a:pt x="11551" y="23124"/>
                </a:lnTo>
                <a:lnTo>
                  <a:pt x="13135" y="22718"/>
                </a:lnTo>
                <a:lnTo>
                  <a:pt x="13947" y="22616"/>
                </a:lnTo>
                <a:lnTo>
                  <a:pt x="14800" y="22515"/>
                </a:lnTo>
                <a:lnTo>
                  <a:pt x="16525" y="22576"/>
                </a:lnTo>
                <a:lnTo>
                  <a:pt x="17378" y="22738"/>
                </a:lnTo>
                <a:lnTo>
                  <a:pt x="18068" y="22921"/>
                </a:lnTo>
                <a:lnTo>
                  <a:pt x="18738" y="23165"/>
                </a:lnTo>
                <a:lnTo>
                  <a:pt x="18819" y="23205"/>
                </a:lnTo>
                <a:lnTo>
                  <a:pt x="18921" y="23368"/>
                </a:lnTo>
                <a:lnTo>
                  <a:pt x="18921" y="23489"/>
                </a:lnTo>
                <a:lnTo>
                  <a:pt x="18799" y="23388"/>
                </a:lnTo>
                <a:lnTo>
                  <a:pt x="18637" y="23347"/>
                </a:lnTo>
                <a:lnTo>
                  <a:pt x="18068" y="23246"/>
                </a:lnTo>
                <a:lnTo>
                  <a:pt x="16931" y="23104"/>
                </a:lnTo>
                <a:lnTo>
                  <a:pt x="15774" y="23083"/>
                </a:lnTo>
                <a:lnTo>
                  <a:pt x="14637" y="23185"/>
                </a:lnTo>
                <a:lnTo>
                  <a:pt x="14069" y="23307"/>
                </a:lnTo>
                <a:lnTo>
                  <a:pt x="13439" y="23469"/>
                </a:lnTo>
                <a:lnTo>
                  <a:pt x="12221" y="23875"/>
                </a:lnTo>
                <a:lnTo>
                  <a:pt x="11633" y="24119"/>
                </a:lnTo>
                <a:lnTo>
                  <a:pt x="10638" y="24565"/>
                </a:lnTo>
                <a:lnTo>
                  <a:pt x="8770" y="25662"/>
                </a:lnTo>
                <a:lnTo>
                  <a:pt x="7918" y="26332"/>
                </a:lnTo>
                <a:lnTo>
                  <a:pt x="7857" y="26372"/>
                </a:lnTo>
                <a:lnTo>
                  <a:pt x="7796" y="26413"/>
                </a:lnTo>
                <a:lnTo>
                  <a:pt x="7735" y="26453"/>
                </a:lnTo>
                <a:lnTo>
                  <a:pt x="7572" y="26433"/>
                </a:lnTo>
                <a:lnTo>
                  <a:pt x="7512" y="26352"/>
                </a:lnTo>
                <a:lnTo>
                  <a:pt x="7390" y="26108"/>
                </a:lnTo>
                <a:lnTo>
                  <a:pt x="7288" y="25865"/>
                </a:lnTo>
                <a:lnTo>
                  <a:pt x="5055" y="20180"/>
                </a:lnTo>
                <a:lnTo>
                  <a:pt x="2863" y="14537"/>
                </a:lnTo>
                <a:lnTo>
                  <a:pt x="2050" y="12344"/>
                </a:lnTo>
                <a:lnTo>
                  <a:pt x="1279" y="10131"/>
                </a:lnTo>
                <a:lnTo>
                  <a:pt x="1218" y="9969"/>
                </a:lnTo>
                <a:lnTo>
                  <a:pt x="1279" y="9766"/>
                </a:lnTo>
                <a:lnTo>
                  <a:pt x="1421" y="9684"/>
                </a:lnTo>
                <a:lnTo>
                  <a:pt x="1584" y="9563"/>
                </a:lnTo>
                <a:lnTo>
                  <a:pt x="1746" y="9461"/>
                </a:lnTo>
                <a:lnTo>
                  <a:pt x="1827" y="9421"/>
                </a:lnTo>
                <a:close/>
                <a:moveTo>
                  <a:pt x="995" y="10842"/>
                </a:moveTo>
                <a:lnTo>
                  <a:pt x="1238" y="10943"/>
                </a:lnTo>
                <a:lnTo>
                  <a:pt x="1340" y="11187"/>
                </a:lnTo>
                <a:lnTo>
                  <a:pt x="2457" y="14394"/>
                </a:lnTo>
                <a:lnTo>
                  <a:pt x="4933" y="20708"/>
                </a:lnTo>
                <a:lnTo>
                  <a:pt x="6151" y="23855"/>
                </a:lnTo>
                <a:lnTo>
                  <a:pt x="6517" y="24768"/>
                </a:lnTo>
                <a:lnTo>
                  <a:pt x="6862" y="25682"/>
                </a:lnTo>
                <a:lnTo>
                  <a:pt x="7065" y="26169"/>
                </a:lnTo>
                <a:lnTo>
                  <a:pt x="7248" y="26636"/>
                </a:lnTo>
                <a:lnTo>
                  <a:pt x="7369" y="26859"/>
                </a:lnTo>
                <a:lnTo>
                  <a:pt x="7654" y="26941"/>
                </a:lnTo>
                <a:lnTo>
                  <a:pt x="7857" y="26798"/>
                </a:lnTo>
                <a:lnTo>
                  <a:pt x="8587" y="26210"/>
                </a:lnTo>
                <a:lnTo>
                  <a:pt x="9379" y="25662"/>
                </a:lnTo>
                <a:lnTo>
                  <a:pt x="10212" y="25154"/>
                </a:lnTo>
                <a:lnTo>
                  <a:pt x="11998" y="24322"/>
                </a:lnTo>
                <a:lnTo>
                  <a:pt x="12932" y="23977"/>
                </a:lnTo>
                <a:lnTo>
                  <a:pt x="13541" y="23774"/>
                </a:lnTo>
                <a:lnTo>
                  <a:pt x="14759" y="23510"/>
                </a:lnTo>
                <a:lnTo>
                  <a:pt x="15997" y="23428"/>
                </a:lnTo>
                <a:lnTo>
                  <a:pt x="17236" y="23469"/>
                </a:lnTo>
                <a:lnTo>
                  <a:pt x="17865" y="23550"/>
                </a:lnTo>
                <a:lnTo>
                  <a:pt x="17967" y="23571"/>
                </a:lnTo>
                <a:lnTo>
                  <a:pt x="18109" y="23672"/>
                </a:lnTo>
                <a:lnTo>
                  <a:pt x="18109" y="23783"/>
                </a:lnTo>
                <a:lnTo>
                  <a:pt x="18109" y="23783"/>
                </a:lnTo>
                <a:lnTo>
                  <a:pt x="17946" y="23692"/>
                </a:lnTo>
                <a:lnTo>
                  <a:pt x="16972" y="23692"/>
                </a:lnTo>
                <a:lnTo>
                  <a:pt x="15470" y="23834"/>
                </a:lnTo>
                <a:lnTo>
                  <a:pt x="13988" y="24180"/>
                </a:lnTo>
                <a:lnTo>
                  <a:pt x="12546" y="24728"/>
                </a:lnTo>
                <a:lnTo>
                  <a:pt x="11876" y="25053"/>
                </a:lnTo>
                <a:lnTo>
                  <a:pt x="10983" y="25540"/>
                </a:lnTo>
                <a:lnTo>
                  <a:pt x="9298" y="26677"/>
                </a:lnTo>
                <a:lnTo>
                  <a:pt x="8506" y="27326"/>
                </a:lnTo>
                <a:lnTo>
                  <a:pt x="7999" y="27773"/>
                </a:lnTo>
                <a:lnTo>
                  <a:pt x="7512" y="28240"/>
                </a:lnTo>
                <a:lnTo>
                  <a:pt x="7430" y="28321"/>
                </a:lnTo>
                <a:lnTo>
                  <a:pt x="7248" y="28280"/>
                </a:lnTo>
                <a:lnTo>
                  <a:pt x="7187" y="28199"/>
                </a:lnTo>
                <a:lnTo>
                  <a:pt x="7126" y="28098"/>
                </a:lnTo>
                <a:lnTo>
                  <a:pt x="7085" y="28017"/>
                </a:lnTo>
                <a:lnTo>
                  <a:pt x="6456" y="26656"/>
                </a:lnTo>
                <a:lnTo>
                  <a:pt x="5827" y="25316"/>
                </a:lnTo>
                <a:lnTo>
                  <a:pt x="4893" y="23165"/>
                </a:lnTo>
                <a:lnTo>
                  <a:pt x="4060" y="20992"/>
                </a:lnTo>
                <a:lnTo>
                  <a:pt x="2294" y="16445"/>
                </a:lnTo>
                <a:lnTo>
                  <a:pt x="528" y="11897"/>
                </a:lnTo>
                <a:lnTo>
                  <a:pt x="487" y="11796"/>
                </a:lnTo>
                <a:lnTo>
                  <a:pt x="447" y="11694"/>
                </a:lnTo>
                <a:lnTo>
                  <a:pt x="365" y="11410"/>
                </a:lnTo>
                <a:lnTo>
                  <a:pt x="487" y="11106"/>
                </a:lnTo>
                <a:lnTo>
                  <a:pt x="751" y="10963"/>
                </a:lnTo>
                <a:lnTo>
                  <a:pt x="995" y="10842"/>
                </a:lnTo>
                <a:close/>
                <a:moveTo>
                  <a:pt x="23631" y="1"/>
                </a:moveTo>
                <a:lnTo>
                  <a:pt x="23428" y="41"/>
                </a:lnTo>
                <a:lnTo>
                  <a:pt x="22717" y="82"/>
                </a:lnTo>
                <a:lnTo>
                  <a:pt x="21337" y="386"/>
                </a:lnTo>
                <a:lnTo>
                  <a:pt x="20017" y="914"/>
                </a:lnTo>
                <a:lnTo>
                  <a:pt x="18779" y="1625"/>
                </a:lnTo>
                <a:lnTo>
                  <a:pt x="18210" y="2072"/>
                </a:lnTo>
                <a:lnTo>
                  <a:pt x="17845" y="2376"/>
                </a:lnTo>
                <a:lnTo>
                  <a:pt x="17175" y="3046"/>
                </a:lnTo>
                <a:lnTo>
                  <a:pt x="16586" y="3777"/>
                </a:lnTo>
                <a:lnTo>
                  <a:pt x="16058" y="4569"/>
                </a:lnTo>
                <a:lnTo>
                  <a:pt x="15835" y="4995"/>
                </a:lnTo>
                <a:lnTo>
                  <a:pt x="15490" y="5604"/>
                </a:lnTo>
                <a:lnTo>
                  <a:pt x="14901" y="6903"/>
                </a:lnTo>
                <a:lnTo>
                  <a:pt x="14658" y="7573"/>
                </a:lnTo>
                <a:lnTo>
                  <a:pt x="14597" y="7736"/>
                </a:lnTo>
                <a:lnTo>
                  <a:pt x="14434" y="7776"/>
                </a:lnTo>
                <a:lnTo>
                  <a:pt x="14272" y="7695"/>
                </a:lnTo>
                <a:lnTo>
                  <a:pt x="13500" y="7309"/>
                </a:lnTo>
                <a:lnTo>
                  <a:pt x="12749" y="6964"/>
                </a:lnTo>
                <a:lnTo>
                  <a:pt x="12242" y="6761"/>
                </a:lnTo>
                <a:lnTo>
                  <a:pt x="11206" y="6457"/>
                </a:lnTo>
                <a:lnTo>
                  <a:pt x="10171" y="6274"/>
                </a:lnTo>
                <a:lnTo>
                  <a:pt x="9095" y="6172"/>
                </a:lnTo>
                <a:lnTo>
                  <a:pt x="8567" y="6172"/>
                </a:lnTo>
                <a:lnTo>
                  <a:pt x="7877" y="6193"/>
                </a:lnTo>
                <a:lnTo>
                  <a:pt x="6496" y="6355"/>
                </a:lnTo>
                <a:lnTo>
                  <a:pt x="5157" y="6721"/>
                </a:lnTo>
                <a:lnTo>
                  <a:pt x="3878" y="7248"/>
                </a:lnTo>
                <a:lnTo>
                  <a:pt x="3248" y="7573"/>
                </a:lnTo>
                <a:lnTo>
                  <a:pt x="2660" y="7959"/>
                </a:lnTo>
                <a:lnTo>
                  <a:pt x="2091" y="8406"/>
                </a:lnTo>
                <a:lnTo>
                  <a:pt x="1969" y="8466"/>
                </a:lnTo>
                <a:lnTo>
                  <a:pt x="1827" y="8690"/>
                </a:lnTo>
                <a:lnTo>
                  <a:pt x="1807" y="8832"/>
                </a:lnTo>
                <a:lnTo>
                  <a:pt x="1787" y="8954"/>
                </a:lnTo>
                <a:lnTo>
                  <a:pt x="1665" y="9157"/>
                </a:lnTo>
                <a:lnTo>
                  <a:pt x="1543" y="9197"/>
                </a:lnTo>
                <a:lnTo>
                  <a:pt x="1360" y="9339"/>
                </a:lnTo>
                <a:lnTo>
                  <a:pt x="1157" y="9461"/>
                </a:lnTo>
                <a:lnTo>
                  <a:pt x="995" y="9563"/>
                </a:lnTo>
                <a:lnTo>
                  <a:pt x="873" y="9908"/>
                </a:lnTo>
                <a:lnTo>
                  <a:pt x="934" y="10091"/>
                </a:lnTo>
                <a:lnTo>
                  <a:pt x="995" y="10273"/>
                </a:lnTo>
                <a:lnTo>
                  <a:pt x="914" y="10476"/>
                </a:lnTo>
                <a:lnTo>
                  <a:pt x="751" y="10578"/>
                </a:lnTo>
                <a:lnTo>
                  <a:pt x="629" y="10639"/>
                </a:lnTo>
                <a:lnTo>
                  <a:pt x="508" y="10700"/>
                </a:lnTo>
                <a:lnTo>
                  <a:pt x="122" y="10923"/>
                </a:lnTo>
                <a:lnTo>
                  <a:pt x="0" y="11309"/>
                </a:lnTo>
                <a:lnTo>
                  <a:pt x="142" y="11715"/>
                </a:lnTo>
                <a:lnTo>
                  <a:pt x="1726" y="15815"/>
                </a:lnTo>
                <a:lnTo>
                  <a:pt x="3309" y="19896"/>
                </a:lnTo>
                <a:lnTo>
                  <a:pt x="4121" y="22007"/>
                </a:lnTo>
                <a:lnTo>
                  <a:pt x="5847" y="26169"/>
                </a:lnTo>
                <a:lnTo>
                  <a:pt x="6821" y="28199"/>
                </a:lnTo>
                <a:lnTo>
                  <a:pt x="6943" y="28463"/>
                </a:lnTo>
                <a:lnTo>
                  <a:pt x="7166" y="28768"/>
                </a:lnTo>
                <a:lnTo>
                  <a:pt x="7390" y="28808"/>
                </a:lnTo>
                <a:lnTo>
                  <a:pt x="7694" y="28585"/>
                </a:lnTo>
                <a:lnTo>
                  <a:pt x="7897" y="28382"/>
                </a:lnTo>
                <a:lnTo>
                  <a:pt x="8709" y="27611"/>
                </a:lnTo>
                <a:lnTo>
                  <a:pt x="10496" y="26250"/>
                </a:lnTo>
                <a:lnTo>
                  <a:pt x="11450" y="25682"/>
                </a:lnTo>
                <a:lnTo>
                  <a:pt x="12242" y="25256"/>
                </a:lnTo>
                <a:lnTo>
                  <a:pt x="13906" y="24565"/>
                </a:lnTo>
                <a:lnTo>
                  <a:pt x="14779" y="24342"/>
                </a:lnTo>
                <a:lnTo>
                  <a:pt x="15449" y="24200"/>
                </a:lnTo>
                <a:lnTo>
                  <a:pt x="16809" y="24038"/>
                </a:lnTo>
                <a:lnTo>
                  <a:pt x="18170" y="24038"/>
                </a:lnTo>
                <a:lnTo>
                  <a:pt x="19550" y="24159"/>
                </a:lnTo>
                <a:lnTo>
                  <a:pt x="20220" y="24281"/>
                </a:lnTo>
                <a:lnTo>
                  <a:pt x="20443" y="24322"/>
                </a:lnTo>
                <a:lnTo>
                  <a:pt x="20890" y="24200"/>
                </a:lnTo>
                <a:lnTo>
                  <a:pt x="21052" y="24038"/>
                </a:lnTo>
                <a:lnTo>
                  <a:pt x="21621" y="23388"/>
                </a:lnTo>
                <a:lnTo>
                  <a:pt x="22839" y="22149"/>
                </a:lnTo>
                <a:lnTo>
                  <a:pt x="23489" y="21581"/>
                </a:lnTo>
                <a:lnTo>
                  <a:pt x="23915" y="21216"/>
                </a:lnTo>
                <a:lnTo>
                  <a:pt x="24849" y="20566"/>
                </a:lnTo>
                <a:lnTo>
                  <a:pt x="25844" y="20018"/>
                </a:lnTo>
                <a:lnTo>
                  <a:pt x="26899" y="19592"/>
                </a:lnTo>
                <a:lnTo>
                  <a:pt x="27427" y="19429"/>
                </a:lnTo>
                <a:lnTo>
                  <a:pt x="28056" y="19246"/>
                </a:lnTo>
                <a:lnTo>
                  <a:pt x="29315" y="18982"/>
                </a:lnTo>
                <a:lnTo>
                  <a:pt x="30594" y="18820"/>
                </a:lnTo>
                <a:lnTo>
                  <a:pt x="31873" y="18759"/>
                </a:lnTo>
                <a:lnTo>
                  <a:pt x="33253" y="18759"/>
                </a:lnTo>
                <a:lnTo>
                  <a:pt x="33477" y="18739"/>
                </a:lnTo>
                <a:lnTo>
                  <a:pt x="33619" y="18516"/>
                </a:lnTo>
                <a:lnTo>
                  <a:pt x="33578" y="18313"/>
                </a:lnTo>
                <a:lnTo>
                  <a:pt x="33477" y="18028"/>
                </a:lnTo>
                <a:lnTo>
                  <a:pt x="33375" y="17744"/>
                </a:lnTo>
                <a:lnTo>
                  <a:pt x="33071" y="16993"/>
                </a:lnTo>
                <a:lnTo>
                  <a:pt x="32827" y="16222"/>
                </a:lnTo>
                <a:lnTo>
                  <a:pt x="32502" y="15227"/>
                </a:lnTo>
                <a:lnTo>
                  <a:pt x="31751" y="13258"/>
                </a:lnTo>
                <a:lnTo>
                  <a:pt x="31325" y="12303"/>
                </a:lnTo>
                <a:lnTo>
                  <a:pt x="30168" y="9583"/>
                </a:lnTo>
                <a:lnTo>
                  <a:pt x="28970" y="6903"/>
                </a:lnTo>
                <a:lnTo>
                  <a:pt x="27935" y="4650"/>
                </a:lnTo>
                <a:lnTo>
                  <a:pt x="26960" y="2376"/>
                </a:lnTo>
                <a:lnTo>
                  <a:pt x="26737" y="1828"/>
                </a:lnTo>
                <a:lnTo>
                  <a:pt x="26513" y="1300"/>
                </a:lnTo>
                <a:lnTo>
                  <a:pt x="26412" y="1077"/>
                </a:lnTo>
                <a:lnTo>
                  <a:pt x="26168" y="955"/>
                </a:lnTo>
                <a:lnTo>
                  <a:pt x="25945" y="975"/>
                </a:lnTo>
                <a:lnTo>
                  <a:pt x="25823" y="996"/>
                </a:lnTo>
                <a:lnTo>
                  <a:pt x="25701" y="1036"/>
                </a:lnTo>
                <a:lnTo>
                  <a:pt x="25600" y="1036"/>
                </a:lnTo>
                <a:lnTo>
                  <a:pt x="25458" y="955"/>
                </a:lnTo>
                <a:lnTo>
                  <a:pt x="25437" y="874"/>
                </a:lnTo>
                <a:lnTo>
                  <a:pt x="25377" y="711"/>
                </a:lnTo>
                <a:lnTo>
                  <a:pt x="25214" y="488"/>
                </a:lnTo>
                <a:lnTo>
                  <a:pt x="24991" y="386"/>
                </a:lnTo>
                <a:lnTo>
                  <a:pt x="24707" y="386"/>
                </a:lnTo>
                <a:lnTo>
                  <a:pt x="24565" y="447"/>
                </a:lnTo>
                <a:lnTo>
                  <a:pt x="24463" y="468"/>
                </a:lnTo>
                <a:lnTo>
                  <a:pt x="24362" y="468"/>
                </a:lnTo>
                <a:lnTo>
                  <a:pt x="24260" y="488"/>
                </a:lnTo>
                <a:lnTo>
                  <a:pt x="24118" y="407"/>
                </a:lnTo>
                <a:lnTo>
                  <a:pt x="24077" y="346"/>
                </a:lnTo>
                <a:lnTo>
                  <a:pt x="23976" y="163"/>
                </a:lnTo>
                <a:lnTo>
                  <a:pt x="23631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517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" name="Google Shape;2561;p35"/>
          <p:cNvSpPr txBox="1">
            <a:spLocks noGrp="1"/>
          </p:cNvSpPr>
          <p:nvPr>
            <p:ph type="subTitle" idx="1"/>
          </p:nvPr>
        </p:nvSpPr>
        <p:spPr>
          <a:xfrm>
            <a:off x="2281970" y="1259657"/>
            <a:ext cx="4559700" cy="2917488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“la musica es dinamica,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el hombre la hace polemica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Pero es terapéutica,</a:t>
            </a:r>
            <a:r>
              <a:rPr lang="en" dirty="0" smtClean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MX" dirty="0" smtClean="0"/>
              <a:t>C</a:t>
            </a:r>
            <a:r>
              <a:rPr lang="en" dirty="0" smtClean="0"/>
              <a:t>uando es romantica no tiene logica, 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/>
              <a:t>pero en fin es musica ”</a:t>
            </a:r>
            <a:endParaRPr dirty="0"/>
          </a:p>
        </p:txBody>
      </p:sp>
      <p:grpSp>
        <p:nvGrpSpPr>
          <p:cNvPr id="2563" name="Google Shape;2563;p35"/>
          <p:cNvGrpSpPr/>
          <p:nvPr/>
        </p:nvGrpSpPr>
        <p:grpSpPr>
          <a:xfrm rot="-759524">
            <a:off x="6138035" y="478354"/>
            <a:ext cx="1272918" cy="671516"/>
            <a:chOff x="2743925" y="2607775"/>
            <a:chExt cx="1060250" cy="559325"/>
          </a:xfrm>
        </p:grpSpPr>
        <p:sp>
          <p:nvSpPr>
            <p:cNvPr id="2564" name="Google Shape;2564;p35"/>
            <p:cNvSpPr/>
            <p:nvPr/>
          </p:nvSpPr>
          <p:spPr>
            <a:xfrm>
              <a:off x="3038800" y="2733150"/>
              <a:ext cx="765375" cy="433950"/>
            </a:xfrm>
            <a:custGeom>
              <a:avLst/>
              <a:gdLst/>
              <a:ahLst/>
              <a:cxnLst/>
              <a:rect l="l" t="t" r="r" b="b"/>
              <a:pathLst>
                <a:path w="30615" h="17358" extrusionOk="0">
                  <a:moveTo>
                    <a:pt x="29539" y="711"/>
                  </a:moveTo>
                  <a:lnTo>
                    <a:pt x="29518" y="721"/>
                  </a:lnTo>
                  <a:lnTo>
                    <a:pt x="29518" y="721"/>
                  </a:lnTo>
                  <a:lnTo>
                    <a:pt x="29518" y="717"/>
                  </a:lnTo>
                  <a:lnTo>
                    <a:pt x="29539" y="711"/>
                  </a:lnTo>
                  <a:close/>
                  <a:moveTo>
                    <a:pt x="29417" y="244"/>
                  </a:moveTo>
                  <a:lnTo>
                    <a:pt x="29417" y="284"/>
                  </a:lnTo>
                  <a:lnTo>
                    <a:pt x="29376" y="264"/>
                  </a:lnTo>
                  <a:lnTo>
                    <a:pt x="29376" y="366"/>
                  </a:lnTo>
                  <a:lnTo>
                    <a:pt x="29336" y="427"/>
                  </a:lnTo>
                  <a:lnTo>
                    <a:pt x="29173" y="487"/>
                  </a:lnTo>
                  <a:lnTo>
                    <a:pt x="28990" y="548"/>
                  </a:lnTo>
                  <a:lnTo>
                    <a:pt x="26656" y="1239"/>
                  </a:lnTo>
                  <a:lnTo>
                    <a:pt x="24281" y="1888"/>
                  </a:lnTo>
                  <a:lnTo>
                    <a:pt x="21987" y="2477"/>
                  </a:lnTo>
                  <a:lnTo>
                    <a:pt x="17439" y="3797"/>
                  </a:lnTo>
                  <a:lnTo>
                    <a:pt x="15145" y="4426"/>
                  </a:lnTo>
                  <a:lnTo>
                    <a:pt x="11247" y="5482"/>
                  </a:lnTo>
                  <a:lnTo>
                    <a:pt x="7370" y="6618"/>
                  </a:lnTo>
                  <a:lnTo>
                    <a:pt x="6050" y="6984"/>
                  </a:lnTo>
                  <a:lnTo>
                    <a:pt x="4710" y="7370"/>
                  </a:lnTo>
                  <a:lnTo>
                    <a:pt x="4324" y="7471"/>
                  </a:lnTo>
                  <a:lnTo>
                    <a:pt x="4020" y="7370"/>
                  </a:lnTo>
                  <a:lnTo>
                    <a:pt x="3817" y="7085"/>
                  </a:lnTo>
                  <a:lnTo>
                    <a:pt x="2254" y="5035"/>
                  </a:lnTo>
                  <a:lnTo>
                    <a:pt x="691" y="2984"/>
                  </a:lnTo>
                  <a:lnTo>
                    <a:pt x="508" y="2761"/>
                  </a:lnTo>
                  <a:lnTo>
                    <a:pt x="386" y="2477"/>
                  </a:lnTo>
                  <a:lnTo>
                    <a:pt x="609" y="2416"/>
                  </a:lnTo>
                  <a:lnTo>
                    <a:pt x="833" y="2396"/>
                  </a:lnTo>
                  <a:lnTo>
                    <a:pt x="2315" y="2315"/>
                  </a:lnTo>
                  <a:lnTo>
                    <a:pt x="3776" y="2213"/>
                  </a:lnTo>
                  <a:lnTo>
                    <a:pt x="5969" y="2010"/>
                  </a:lnTo>
                  <a:lnTo>
                    <a:pt x="8161" y="1807"/>
                  </a:lnTo>
                  <a:lnTo>
                    <a:pt x="11714" y="1584"/>
                  </a:lnTo>
                  <a:lnTo>
                    <a:pt x="15247" y="1360"/>
                  </a:lnTo>
                  <a:lnTo>
                    <a:pt x="19489" y="1036"/>
                  </a:lnTo>
                  <a:lnTo>
                    <a:pt x="23732" y="690"/>
                  </a:lnTo>
                  <a:lnTo>
                    <a:pt x="26372" y="487"/>
                  </a:lnTo>
                  <a:lnTo>
                    <a:pt x="28990" y="305"/>
                  </a:lnTo>
                  <a:lnTo>
                    <a:pt x="29193" y="284"/>
                  </a:lnTo>
                  <a:lnTo>
                    <a:pt x="29417" y="244"/>
                  </a:lnTo>
                  <a:close/>
                  <a:moveTo>
                    <a:pt x="6943" y="11795"/>
                  </a:moveTo>
                  <a:lnTo>
                    <a:pt x="7167" y="11836"/>
                  </a:lnTo>
                  <a:lnTo>
                    <a:pt x="7309" y="12019"/>
                  </a:lnTo>
                  <a:lnTo>
                    <a:pt x="7329" y="12059"/>
                  </a:lnTo>
                  <a:lnTo>
                    <a:pt x="7370" y="12120"/>
                  </a:lnTo>
                  <a:lnTo>
                    <a:pt x="8100" y="13155"/>
                  </a:lnTo>
                  <a:lnTo>
                    <a:pt x="7877" y="13399"/>
                  </a:lnTo>
                  <a:lnTo>
                    <a:pt x="7349" y="13724"/>
                  </a:lnTo>
                  <a:lnTo>
                    <a:pt x="7085" y="13907"/>
                  </a:lnTo>
                  <a:lnTo>
                    <a:pt x="6172" y="14536"/>
                  </a:lnTo>
                  <a:lnTo>
                    <a:pt x="5258" y="15165"/>
                  </a:lnTo>
                  <a:lnTo>
                    <a:pt x="5055" y="15307"/>
                  </a:lnTo>
                  <a:lnTo>
                    <a:pt x="4841" y="15346"/>
                  </a:lnTo>
                  <a:lnTo>
                    <a:pt x="4841" y="15346"/>
                  </a:lnTo>
                  <a:lnTo>
                    <a:pt x="4873" y="15267"/>
                  </a:lnTo>
                  <a:lnTo>
                    <a:pt x="4913" y="15165"/>
                  </a:lnTo>
                  <a:lnTo>
                    <a:pt x="5867" y="13582"/>
                  </a:lnTo>
                  <a:lnTo>
                    <a:pt x="6801" y="12019"/>
                  </a:lnTo>
                  <a:lnTo>
                    <a:pt x="6943" y="11795"/>
                  </a:lnTo>
                  <a:close/>
                  <a:moveTo>
                    <a:pt x="29457" y="751"/>
                  </a:moveTo>
                  <a:lnTo>
                    <a:pt x="28117" y="1421"/>
                  </a:lnTo>
                  <a:lnTo>
                    <a:pt x="26696" y="2112"/>
                  </a:lnTo>
                  <a:lnTo>
                    <a:pt x="21987" y="4304"/>
                  </a:lnTo>
                  <a:lnTo>
                    <a:pt x="17317" y="6537"/>
                  </a:lnTo>
                  <a:lnTo>
                    <a:pt x="14414" y="7857"/>
                  </a:lnTo>
                  <a:lnTo>
                    <a:pt x="11511" y="9176"/>
                  </a:lnTo>
                  <a:lnTo>
                    <a:pt x="9461" y="10090"/>
                  </a:lnTo>
                  <a:lnTo>
                    <a:pt x="7451" y="11064"/>
                  </a:lnTo>
                  <a:lnTo>
                    <a:pt x="7187" y="11227"/>
                  </a:lnTo>
                  <a:lnTo>
                    <a:pt x="6740" y="11633"/>
                  </a:lnTo>
                  <a:lnTo>
                    <a:pt x="6578" y="11876"/>
                  </a:lnTo>
                  <a:lnTo>
                    <a:pt x="5583" y="13541"/>
                  </a:lnTo>
                  <a:lnTo>
                    <a:pt x="4588" y="15206"/>
                  </a:lnTo>
                  <a:lnTo>
                    <a:pt x="4487" y="15389"/>
                  </a:lnTo>
                  <a:lnTo>
                    <a:pt x="4324" y="15531"/>
                  </a:lnTo>
                  <a:lnTo>
                    <a:pt x="4243" y="15307"/>
                  </a:lnTo>
                  <a:lnTo>
                    <a:pt x="4243" y="15064"/>
                  </a:lnTo>
                  <a:lnTo>
                    <a:pt x="4121" y="11917"/>
                  </a:lnTo>
                  <a:lnTo>
                    <a:pt x="4121" y="8770"/>
                  </a:lnTo>
                  <a:lnTo>
                    <a:pt x="4121" y="8019"/>
                  </a:lnTo>
                  <a:lnTo>
                    <a:pt x="4142" y="7877"/>
                  </a:lnTo>
                  <a:lnTo>
                    <a:pt x="4243" y="7735"/>
                  </a:lnTo>
                  <a:lnTo>
                    <a:pt x="4385" y="7674"/>
                  </a:lnTo>
                  <a:lnTo>
                    <a:pt x="5177" y="7451"/>
                  </a:lnTo>
                  <a:lnTo>
                    <a:pt x="5969" y="7227"/>
                  </a:lnTo>
                  <a:lnTo>
                    <a:pt x="9136" y="6334"/>
                  </a:lnTo>
                  <a:lnTo>
                    <a:pt x="12283" y="5461"/>
                  </a:lnTo>
                  <a:lnTo>
                    <a:pt x="14759" y="4771"/>
                  </a:lnTo>
                  <a:lnTo>
                    <a:pt x="17236" y="4101"/>
                  </a:lnTo>
                  <a:lnTo>
                    <a:pt x="19266" y="3492"/>
                  </a:lnTo>
                  <a:lnTo>
                    <a:pt x="21296" y="2924"/>
                  </a:lnTo>
                  <a:lnTo>
                    <a:pt x="25011" y="1929"/>
                  </a:lnTo>
                  <a:lnTo>
                    <a:pt x="28686" y="873"/>
                  </a:lnTo>
                  <a:lnTo>
                    <a:pt x="29092" y="751"/>
                  </a:lnTo>
                  <a:close/>
                  <a:moveTo>
                    <a:pt x="28747" y="1340"/>
                  </a:moveTo>
                  <a:lnTo>
                    <a:pt x="28747" y="1401"/>
                  </a:lnTo>
                  <a:lnTo>
                    <a:pt x="28752" y="1401"/>
                  </a:lnTo>
                  <a:lnTo>
                    <a:pt x="28767" y="1462"/>
                  </a:lnTo>
                  <a:lnTo>
                    <a:pt x="28706" y="1645"/>
                  </a:lnTo>
                  <a:lnTo>
                    <a:pt x="28625" y="1705"/>
                  </a:lnTo>
                  <a:lnTo>
                    <a:pt x="28219" y="2071"/>
                  </a:lnTo>
                  <a:lnTo>
                    <a:pt x="27813" y="2436"/>
                  </a:lnTo>
                  <a:lnTo>
                    <a:pt x="25377" y="4588"/>
                  </a:lnTo>
                  <a:lnTo>
                    <a:pt x="22941" y="6740"/>
                  </a:lnTo>
                  <a:lnTo>
                    <a:pt x="21479" y="8080"/>
                  </a:lnTo>
                  <a:lnTo>
                    <a:pt x="20017" y="9420"/>
                  </a:lnTo>
                  <a:lnTo>
                    <a:pt x="17459" y="11714"/>
                  </a:lnTo>
                  <a:lnTo>
                    <a:pt x="14901" y="13988"/>
                  </a:lnTo>
                  <a:lnTo>
                    <a:pt x="13399" y="15348"/>
                  </a:lnTo>
                  <a:lnTo>
                    <a:pt x="11897" y="16708"/>
                  </a:lnTo>
                  <a:lnTo>
                    <a:pt x="11674" y="16891"/>
                  </a:lnTo>
                  <a:lnTo>
                    <a:pt x="11410" y="17114"/>
                  </a:lnTo>
                  <a:lnTo>
                    <a:pt x="10821" y="16465"/>
                  </a:lnTo>
                  <a:lnTo>
                    <a:pt x="9765" y="15084"/>
                  </a:lnTo>
                  <a:lnTo>
                    <a:pt x="8283" y="12952"/>
                  </a:lnTo>
                  <a:lnTo>
                    <a:pt x="7248" y="11592"/>
                  </a:lnTo>
                  <a:lnTo>
                    <a:pt x="7329" y="11450"/>
                  </a:lnTo>
                  <a:lnTo>
                    <a:pt x="7532" y="11328"/>
                  </a:lnTo>
                  <a:lnTo>
                    <a:pt x="7654" y="11288"/>
                  </a:lnTo>
                  <a:lnTo>
                    <a:pt x="10882" y="9745"/>
                  </a:lnTo>
                  <a:lnTo>
                    <a:pt x="14150" y="8243"/>
                  </a:lnTo>
                  <a:lnTo>
                    <a:pt x="17926" y="6517"/>
                  </a:lnTo>
                  <a:lnTo>
                    <a:pt x="21682" y="4710"/>
                  </a:lnTo>
                  <a:lnTo>
                    <a:pt x="24930" y="3187"/>
                  </a:lnTo>
                  <a:lnTo>
                    <a:pt x="28178" y="1665"/>
                  </a:lnTo>
                  <a:lnTo>
                    <a:pt x="28483" y="1543"/>
                  </a:lnTo>
                  <a:lnTo>
                    <a:pt x="28747" y="1340"/>
                  </a:lnTo>
                  <a:close/>
                  <a:moveTo>
                    <a:pt x="30269" y="0"/>
                  </a:moveTo>
                  <a:lnTo>
                    <a:pt x="30066" y="20"/>
                  </a:lnTo>
                  <a:lnTo>
                    <a:pt x="28260" y="122"/>
                  </a:lnTo>
                  <a:lnTo>
                    <a:pt x="26453" y="244"/>
                  </a:lnTo>
                  <a:lnTo>
                    <a:pt x="20931" y="690"/>
                  </a:lnTo>
                  <a:lnTo>
                    <a:pt x="15409" y="1117"/>
                  </a:lnTo>
                  <a:lnTo>
                    <a:pt x="11795" y="1340"/>
                  </a:lnTo>
                  <a:lnTo>
                    <a:pt x="8202" y="1584"/>
                  </a:lnTo>
                  <a:lnTo>
                    <a:pt x="5786" y="1787"/>
                  </a:lnTo>
                  <a:lnTo>
                    <a:pt x="3370" y="2030"/>
                  </a:lnTo>
                  <a:lnTo>
                    <a:pt x="1909" y="2132"/>
                  </a:lnTo>
                  <a:lnTo>
                    <a:pt x="447" y="2213"/>
                  </a:lnTo>
                  <a:lnTo>
                    <a:pt x="305" y="2213"/>
                  </a:lnTo>
                  <a:lnTo>
                    <a:pt x="61" y="2254"/>
                  </a:lnTo>
                  <a:lnTo>
                    <a:pt x="0" y="2355"/>
                  </a:lnTo>
                  <a:lnTo>
                    <a:pt x="0" y="2457"/>
                  </a:lnTo>
                  <a:lnTo>
                    <a:pt x="142" y="2660"/>
                  </a:lnTo>
                  <a:lnTo>
                    <a:pt x="224" y="2761"/>
                  </a:lnTo>
                  <a:lnTo>
                    <a:pt x="264" y="2842"/>
                  </a:lnTo>
                  <a:lnTo>
                    <a:pt x="325" y="2903"/>
                  </a:lnTo>
                  <a:lnTo>
                    <a:pt x="1990" y="5076"/>
                  </a:lnTo>
                  <a:lnTo>
                    <a:pt x="3634" y="7227"/>
                  </a:lnTo>
                  <a:lnTo>
                    <a:pt x="3776" y="7430"/>
                  </a:lnTo>
                  <a:lnTo>
                    <a:pt x="3918" y="7857"/>
                  </a:lnTo>
                  <a:lnTo>
                    <a:pt x="3918" y="8080"/>
                  </a:lnTo>
                  <a:lnTo>
                    <a:pt x="3898" y="9826"/>
                  </a:lnTo>
                  <a:lnTo>
                    <a:pt x="3898" y="11572"/>
                  </a:lnTo>
                  <a:lnTo>
                    <a:pt x="3918" y="13501"/>
                  </a:lnTo>
                  <a:lnTo>
                    <a:pt x="4020" y="15429"/>
                  </a:lnTo>
                  <a:lnTo>
                    <a:pt x="4020" y="15612"/>
                  </a:lnTo>
                  <a:lnTo>
                    <a:pt x="4081" y="15957"/>
                  </a:lnTo>
                  <a:lnTo>
                    <a:pt x="4182" y="16119"/>
                  </a:lnTo>
                  <a:lnTo>
                    <a:pt x="5218" y="15490"/>
                  </a:lnTo>
                  <a:lnTo>
                    <a:pt x="7248" y="14110"/>
                  </a:lnTo>
                  <a:lnTo>
                    <a:pt x="8283" y="13440"/>
                  </a:lnTo>
                  <a:lnTo>
                    <a:pt x="8567" y="13724"/>
                  </a:lnTo>
                  <a:lnTo>
                    <a:pt x="8791" y="14089"/>
                  </a:lnTo>
                  <a:lnTo>
                    <a:pt x="9278" y="14820"/>
                  </a:lnTo>
                  <a:lnTo>
                    <a:pt x="10354" y="16241"/>
                  </a:lnTo>
                  <a:lnTo>
                    <a:pt x="10922" y="16931"/>
                  </a:lnTo>
                  <a:lnTo>
                    <a:pt x="11085" y="17114"/>
                  </a:lnTo>
                  <a:lnTo>
                    <a:pt x="11247" y="17297"/>
                  </a:lnTo>
                  <a:lnTo>
                    <a:pt x="11288" y="17358"/>
                  </a:lnTo>
                  <a:lnTo>
                    <a:pt x="11450" y="17358"/>
                  </a:lnTo>
                  <a:lnTo>
                    <a:pt x="11511" y="17317"/>
                  </a:lnTo>
                  <a:lnTo>
                    <a:pt x="11674" y="17195"/>
                  </a:lnTo>
                  <a:lnTo>
                    <a:pt x="11836" y="17053"/>
                  </a:lnTo>
                  <a:lnTo>
                    <a:pt x="13115" y="15896"/>
                  </a:lnTo>
                  <a:lnTo>
                    <a:pt x="14374" y="14739"/>
                  </a:lnTo>
                  <a:lnTo>
                    <a:pt x="17398" y="12059"/>
                  </a:lnTo>
                  <a:lnTo>
                    <a:pt x="20403" y="9339"/>
                  </a:lnTo>
                  <a:lnTo>
                    <a:pt x="22859" y="7085"/>
                  </a:lnTo>
                  <a:lnTo>
                    <a:pt x="27874" y="2660"/>
                  </a:lnTo>
                  <a:lnTo>
                    <a:pt x="30391" y="467"/>
                  </a:lnTo>
                  <a:lnTo>
                    <a:pt x="30513" y="366"/>
                  </a:lnTo>
                  <a:lnTo>
                    <a:pt x="30594" y="244"/>
                  </a:lnTo>
                  <a:lnTo>
                    <a:pt x="30615" y="183"/>
                  </a:lnTo>
                  <a:lnTo>
                    <a:pt x="30554" y="41"/>
                  </a:lnTo>
                  <a:lnTo>
                    <a:pt x="30493" y="20"/>
                  </a:lnTo>
                  <a:lnTo>
                    <a:pt x="3026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5" name="Google Shape;2565;p35"/>
            <p:cNvSpPr/>
            <p:nvPr/>
          </p:nvSpPr>
          <p:spPr>
            <a:xfrm>
              <a:off x="2743925" y="2607775"/>
              <a:ext cx="346675" cy="520750"/>
            </a:xfrm>
            <a:custGeom>
              <a:avLst/>
              <a:gdLst/>
              <a:ahLst/>
              <a:cxnLst/>
              <a:rect l="l" t="t" r="r" b="b"/>
              <a:pathLst>
                <a:path w="13867" h="20830" extrusionOk="0">
                  <a:moveTo>
                    <a:pt x="6050" y="3675"/>
                  </a:moveTo>
                  <a:lnTo>
                    <a:pt x="7085" y="3858"/>
                  </a:lnTo>
                  <a:lnTo>
                    <a:pt x="7573" y="4061"/>
                  </a:lnTo>
                  <a:lnTo>
                    <a:pt x="7938" y="4223"/>
                  </a:lnTo>
                  <a:lnTo>
                    <a:pt x="8527" y="4772"/>
                  </a:lnTo>
                  <a:lnTo>
                    <a:pt x="8750" y="5096"/>
                  </a:lnTo>
                  <a:lnTo>
                    <a:pt x="8831" y="5279"/>
                  </a:lnTo>
                  <a:lnTo>
                    <a:pt x="8913" y="5624"/>
                  </a:lnTo>
                  <a:lnTo>
                    <a:pt x="8892" y="5990"/>
                  </a:lnTo>
                  <a:lnTo>
                    <a:pt x="8770" y="6335"/>
                  </a:lnTo>
                  <a:lnTo>
                    <a:pt x="8669" y="6497"/>
                  </a:lnTo>
                  <a:lnTo>
                    <a:pt x="8527" y="6700"/>
                  </a:lnTo>
                  <a:lnTo>
                    <a:pt x="8161" y="7025"/>
                  </a:lnTo>
                  <a:lnTo>
                    <a:pt x="7715" y="7248"/>
                  </a:lnTo>
                  <a:lnTo>
                    <a:pt x="7248" y="7330"/>
                  </a:lnTo>
                  <a:lnTo>
                    <a:pt x="7004" y="7330"/>
                  </a:lnTo>
                  <a:lnTo>
                    <a:pt x="6476" y="7289"/>
                  </a:lnTo>
                  <a:lnTo>
                    <a:pt x="5949" y="7187"/>
                  </a:lnTo>
                  <a:lnTo>
                    <a:pt x="5441" y="7045"/>
                  </a:lnTo>
                  <a:lnTo>
                    <a:pt x="4548" y="6619"/>
                  </a:lnTo>
                  <a:lnTo>
                    <a:pt x="3797" y="6030"/>
                  </a:lnTo>
                  <a:lnTo>
                    <a:pt x="3167" y="5340"/>
                  </a:lnTo>
                  <a:lnTo>
                    <a:pt x="2883" y="4934"/>
                  </a:lnTo>
                  <a:lnTo>
                    <a:pt x="2842" y="4853"/>
                  </a:lnTo>
                  <a:lnTo>
                    <a:pt x="2863" y="4670"/>
                  </a:lnTo>
                  <a:lnTo>
                    <a:pt x="2944" y="4629"/>
                  </a:lnTo>
                  <a:lnTo>
                    <a:pt x="3228" y="4426"/>
                  </a:lnTo>
                  <a:lnTo>
                    <a:pt x="3512" y="4244"/>
                  </a:lnTo>
                  <a:lnTo>
                    <a:pt x="3979" y="4000"/>
                  </a:lnTo>
                  <a:lnTo>
                    <a:pt x="4994" y="3716"/>
                  </a:lnTo>
                  <a:lnTo>
                    <a:pt x="6050" y="3675"/>
                  </a:lnTo>
                  <a:close/>
                  <a:moveTo>
                    <a:pt x="5197" y="11187"/>
                  </a:moveTo>
                  <a:lnTo>
                    <a:pt x="5867" y="11288"/>
                  </a:lnTo>
                  <a:lnTo>
                    <a:pt x="6253" y="11349"/>
                  </a:lnTo>
                  <a:lnTo>
                    <a:pt x="6984" y="11654"/>
                  </a:lnTo>
                  <a:lnTo>
                    <a:pt x="7613" y="12121"/>
                  </a:lnTo>
                  <a:lnTo>
                    <a:pt x="8100" y="12730"/>
                  </a:lnTo>
                  <a:lnTo>
                    <a:pt x="8283" y="13075"/>
                  </a:lnTo>
                  <a:lnTo>
                    <a:pt x="8385" y="13339"/>
                  </a:lnTo>
                  <a:lnTo>
                    <a:pt x="8466" y="13582"/>
                  </a:lnTo>
                  <a:lnTo>
                    <a:pt x="8527" y="13887"/>
                  </a:lnTo>
                  <a:lnTo>
                    <a:pt x="8507" y="14476"/>
                  </a:lnTo>
                  <a:lnTo>
                    <a:pt x="8303" y="15044"/>
                  </a:lnTo>
                  <a:lnTo>
                    <a:pt x="7938" y="15511"/>
                  </a:lnTo>
                  <a:lnTo>
                    <a:pt x="7694" y="15694"/>
                  </a:lnTo>
                  <a:lnTo>
                    <a:pt x="7288" y="15958"/>
                  </a:lnTo>
                  <a:lnTo>
                    <a:pt x="6842" y="16140"/>
                  </a:lnTo>
                  <a:lnTo>
                    <a:pt x="6253" y="16323"/>
                  </a:lnTo>
                  <a:lnTo>
                    <a:pt x="5035" y="16384"/>
                  </a:lnTo>
                  <a:lnTo>
                    <a:pt x="4426" y="16262"/>
                  </a:lnTo>
                  <a:lnTo>
                    <a:pt x="3878" y="16100"/>
                  </a:lnTo>
                  <a:lnTo>
                    <a:pt x="3350" y="15815"/>
                  </a:lnTo>
                  <a:lnTo>
                    <a:pt x="2802" y="15450"/>
                  </a:lnTo>
                  <a:lnTo>
                    <a:pt x="1827" y="14557"/>
                  </a:lnTo>
                  <a:lnTo>
                    <a:pt x="1421" y="14049"/>
                  </a:lnTo>
                  <a:lnTo>
                    <a:pt x="1320" y="13887"/>
                  </a:lnTo>
                  <a:lnTo>
                    <a:pt x="1300" y="13501"/>
                  </a:lnTo>
                  <a:lnTo>
                    <a:pt x="1401" y="13339"/>
                  </a:lnTo>
                  <a:lnTo>
                    <a:pt x="1604" y="13014"/>
                  </a:lnTo>
                  <a:lnTo>
                    <a:pt x="2071" y="12445"/>
                  </a:lnTo>
                  <a:lnTo>
                    <a:pt x="2558" y="11999"/>
                  </a:lnTo>
                  <a:lnTo>
                    <a:pt x="3086" y="11654"/>
                  </a:lnTo>
                  <a:lnTo>
                    <a:pt x="3655" y="11410"/>
                  </a:lnTo>
                  <a:lnTo>
                    <a:pt x="4243" y="11248"/>
                  </a:lnTo>
                  <a:lnTo>
                    <a:pt x="5197" y="11187"/>
                  </a:lnTo>
                  <a:close/>
                  <a:moveTo>
                    <a:pt x="1685" y="1"/>
                  </a:moveTo>
                  <a:lnTo>
                    <a:pt x="1624" y="21"/>
                  </a:lnTo>
                  <a:lnTo>
                    <a:pt x="1584" y="41"/>
                  </a:lnTo>
                  <a:lnTo>
                    <a:pt x="1563" y="143"/>
                  </a:lnTo>
                  <a:lnTo>
                    <a:pt x="1563" y="224"/>
                  </a:lnTo>
                  <a:lnTo>
                    <a:pt x="1523" y="894"/>
                  </a:lnTo>
                  <a:lnTo>
                    <a:pt x="1482" y="1584"/>
                  </a:lnTo>
                  <a:lnTo>
                    <a:pt x="1482" y="2214"/>
                  </a:lnTo>
                  <a:lnTo>
                    <a:pt x="1766" y="3432"/>
                  </a:lnTo>
                  <a:lnTo>
                    <a:pt x="2030" y="4000"/>
                  </a:lnTo>
                  <a:lnTo>
                    <a:pt x="2173" y="4264"/>
                  </a:lnTo>
                  <a:lnTo>
                    <a:pt x="2335" y="4528"/>
                  </a:lnTo>
                  <a:lnTo>
                    <a:pt x="2376" y="4609"/>
                  </a:lnTo>
                  <a:lnTo>
                    <a:pt x="2355" y="4792"/>
                  </a:lnTo>
                  <a:lnTo>
                    <a:pt x="2294" y="4873"/>
                  </a:lnTo>
                  <a:lnTo>
                    <a:pt x="1929" y="5279"/>
                  </a:lnTo>
                  <a:lnTo>
                    <a:pt x="1584" y="5705"/>
                  </a:lnTo>
                  <a:lnTo>
                    <a:pt x="1320" y="6071"/>
                  </a:lnTo>
                  <a:lnTo>
                    <a:pt x="894" y="6842"/>
                  </a:lnTo>
                  <a:lnTo>
                    <a:pt x="528" y="7654"/>
                  </a:lnTo>
                  <a:lnTo>
                    <a:pt x="264" y="8507"/>
                  </a:lnTo>
                  <a:lnTo>
                    <a:pt x="183" y="8954"/>
                  </a:lnTo>
                  <a:lnTo>
                    <a:pt x="61" y="9502"/>
                  </a:lnTo>
                  <a:lnTo>
                    <a:pt x="0" y="10639"/>
                  </a:lnTo>
                  <a:lnTo>
                    <a:pt x="122" y="11755"/>
                  </a:lnTo>
                  <a:lnTo>
                    <a:pt x="467" y="12831"/>
                  </a:lnTo>
                  <a:lnTo>
                    <a:pt x="731" y="13339"/>
                  </a:lnTo>
                  <a:lnTo>
                    <a:pt x="751" y="13400"/>
                  </a:lnTo>
                  <a:lnTo>
                    <a:pt x="792" y="13461"/>
                  </a:lnTo>
                  <a:lnTo>
                    <a:pt x="873" y="13603"/>
                  </a:lnTo>
                  <a:lnTo>
                    <a:pt x="914" y="13927"/>
                  </a:lnTo>
                  <a:lnTo>
                    <a:pt x="853" y="14090"/>
                  </a:lnTo>
                  <a:lnTo>
                    <a:pt x="772" y="14435"/>
                  </a:lnTo>
                  <a:lnTo>
                    <a:pt x="711" y="15146"/>
                  </a:lnTo>
                  <a:lnTo>
                    <a:pt x="751" y="15491"/>
                  </a:lnTo>
                  <a:lnTo>
                    <a:pt x="853" y="16059"/>
                  </a:lnTo>
                  <a:lnTo>
                    <a:pt x="1259" y="17155"/>
                  </a:lnTo>
                  <a:lnTo>
                    <a:pt x="1584" y="17643"/>
                  </a:lnTo>
                  <a:lnTo>
                    <a:pt x="1888" y="18110"/>
                  </a:lnTo>
                  <a:lnTo>
                    <a:pt x="2639" y="18922"/>
                  </a:lnTo>
                  <a:lnTo>
                    <a:pt x="3533" y="19592"/>
                  </a:lnTo>
                  <a:lnTo>
                    <a:pt x="4507" y="20099"/>
                  </a:lnTo>
                  <a:lnTo>
                    <a:pt x="5035" y="20282"/>
                  </a:lnTo>
                  <a:lnTo>
                    <a:pt x="5583" y="20444"/>
                  </a:lnTo>
                  <a:lnTo>
                    <a:pt x="6659" y="20688"/>
                  </a:lnTo>
                  <a:lnTo>
                    <a:pt x="7735" y="20810"/>
                  </a:lnTo>
                  <a:lnTo>
                    <a:pt x="8811" y="20830"/>
                  </a:lnTo>
                  <a:lnTo>
                    <a:pt x="9846" y="20728"/>
                  </a:lnTo>
                  <a:lnTo>
                    <a:pt x="10902" y="20525"/>
                  </a:lnTo>
                  <a:lnTo>
                    <a:pt x="12445" y="20018"/>
                  </a:lnTo>
                  <a:lnTo>
                    <a:pt x="13480" y="19551"/>
                  </a:lnTo>
                  <a:lnTo>
                    <a:pt x="13663" y="19449"/>
                  </a:lnTo>
                  <a:lnTo>
                    <a:pt x="13825" y="19307"/>
                  </a:lnTo>
                  <a:lnTo>
                    <a:pt x="13866" y="19267"/>
                  </a:lnTo>
                  <a:lnTo>
                    <a:pt x="13825" y="19206"/>
                  </a:lnTo>
                  <a:lnTo>
                    <a:pt x="13785" y="19185"/>
                  </a:lnTo>
                  <a:lnTo>
                    <a:pt x="13724" y="19185"/>
                  </a:lnTo>
                  <a:lnTo>
                    <a:pt x="13602" y="19226"/>
                  </a:lnTo>
                  <a:lnTo>
                    <a:pt x="13501" y="19287"/>
                  </a:lnTo>
                  <a:lnTo>
                    <a:pt x="12831" y="19612"/>
                  </a:lnTo>
                  <a:lnTo>
                    <a:pt x="11410" y="20119"/>
                  </a:lnTo>
                  <a:lnTo>
                    <a:pt x="10679" y="20302"/>
                  </a:lnTo>
                  <a:lnTo>
                    <a:pt x="9968" y="20464"/>
                  </a:lnTo>
                  <a:lnTo>
                    <a:pt x="8527" y="20586"/>
                  </a:lnTo>
                  <a:lnTo>
                    <a:pt x="7065" y="20505"/>
                  </a:lnTo>
                  <a:lnTo>
                    <a:pt x="5644" y="20221"/>
                  </a:lnTo>
                  <a:lnTo>
                    <a:pt x="4954" y="19998"/>
                  </a:lnTo>
                  <a:lnTo>
                    <a:pt x="4426" y="19795"/>
                  </a:lnTo>
                  <a:lnTo>
                    <a:pt x="3472" y="19267"/>
                  </a:lnTo>
                  <a:lnTo>
                    <a:pt x="2619" y="18556"/>
                  </a:lnTo>
                  <a:lnTo>
                    <a:pt x="1909" y="17724"/>
                  </a:lnTo>
                  <a:lnTo>
                    <a:pt x="1604" y="17257"/>
                  </a:lnTo>
                  <a:lnTo>
                    <a:pt x="1320" y="16709"/>
                  </a:lnTo>
                  <a:lnTo>
                    <a:pt x="995" y="15531"/>
                  </a:lnTo>
                  <a:lnTo>
                    <a:pt x="954" y="14922"/>
                  </a:lnTo>
                  <a:lnTo>
                    <a:pt x="954" y="14719"/>
                  </a:lnTo>
                  <a:lnTo>
                    <a:pt x="1036" y="14333"/>
                  </a:lnTo>
                  <a:lnTo>
                    <a:pt x="1117" y="14151"/>
                  </a:lnTo>
                  <a:lnTo>
                    <a:pt x="1360" y="14293"/>
                  </a:lnTo>
                  <a:lnTo>
                    <a:pt x="1482" y="14496"/>
                  </a:lnTo>
                  <a:lnTo>
                    <a:pt x="1827" y="14882"/>
                  </a:lnTo>
                  <a:lnTo>
                    <a:pt x="2558" y="15552"/>
                  </a:lnTo>
                  <a:lnTo>
                    <a:pt x="2985" y="15856"/>
                  </a:lnTo>
                  <a:lnTo>
                    <a:pt x="3350" y="16100"/>
                  </a:lnTo>
                  <a:lnTo>
                    <a:pt x="4142" y="16425"/>
                  </a:lnTo>
                  <a:lnTo>
                    <a:pt x="4994" y="16607"/>
                  </a:lnTo>
                  <a:lnTo>
                    <a:pt x="5867" y="16607"/>
                  </a:lnTo>
                  <a:lnTo>
                    <a:pt x="6294" y="16546"/>
                  </a:lnTo>
                  <a:lnTo>
                    <a:pt x="6700" y="16445"/>
                  </a:lnTo>
                  <a:lnTo>
                    <a:pt x="7471" y="16120"/>
                  </a:lnTo>
                  <a:lnTo>
                    <a:pt x="7816" y="15897"/>
                  </a:lnTo>
                  <a:lnTo>
                    <a:pt x="8100" y="15694"/>
                  </a:lnTo>
                  <a:lnTo>
                    <a:pt x="8527" y="15146"/>
                  </a:lnTo>
                  <a:lnTo>
                    <a:pt x="8750" y="14496"/>
                  </a:lnTo>
                  <a:lnTo>
                    <a:pt x="8770" y="13806"/>
                  </a:lnTo>
                  <a:lnTo>
                    <a:pt x="8689" y="13481"/>
                  </a:lnTo>
                  <a:lnTo>
                    <a:pt x="8527" y="12994"/>
                  </a:lnTo>
                  <a:lnTo>
                    <a:pt x="8019" y="12182"/>
                  </a:lnTo>
                  <a:lnTo>
                    <a:pt x="7654" y="11857"/>
                  </a:lnTo>
                  <a:lnTo>
                    <a:pt x="7167" y="11512"/>
                  </a:lnTo>
                  <a:lnTo>
                    <a:pt x="6050" y="11065"/>
                  </a:lnTo>
                  <a:lnTo>
                    <a:pt x="5461" y="10984"/>
                  </a:lnTo>
                  <a:lnTo>
                    <a:pt x="4893" y="10963"/>
                  </a:lnTo>
                  <a:lnTo>
                    <a:pt x="3817" y="11106"/>
                  </a:lnTo>
                  <a:lnTo>
                    <a:pt x="2863" y="11512"/>
                  </a:lnTo>
                  <a:lnTo>
                    <a:pt x="2010" y="12161"/>
                  </a:lnTo>
                  <a:lnTo>
                    <a:pt x="1624" y="12608"/>
                  </a:lnTo>
                  <a:lnTo>
                    <a:pt x="1442" y="12872"/>
                  </a:lnTo>
                  <a:lnTo>
                    <a:pt x="1239" y="13156"/>
                  </a:lnTo>
                  <a:lnTo>
                    <a:pt x="1157" y="13298"/>
                  </a:lnTo>
                  <a:lnTo>
                    <a:pt x="995" y="13298"/>
                  </a:lnTo>
                  <a:lnTo>
                    <a:pt x="914" y="13156"/>
                  </a:lnTo>
                  <a:lnTo>
                    <a:pt x="630" y="12547"/>
                  </a:lnTo>
                  <a:lnTo>
                    <a:pt x="285" y="11248"/>
                  </a:lnTo>
                  <a:lnTo>
                    <a:pt x="264" y="10578"/>
                  </a:lnTo>
                  <a:lnTo>
                    <a:pt x="285" y="9847"/>
                  </a:lnTo>
                  <a:lnTo>
                    <a:pt x="528" y="8446"/>
                  </a:lnTo>
                  <a:lnTo>
                    <a:pt x="772" y="7756"/>
                  </a:lnTo>
                  <a:lnTo>
                    <a:pt x="1015" y="7086"/>
                  </a:lnTo>
                  <a:lnTo>
                    <a:pt x="1746" y="5848"/>
                  </a:lnTo>
                  <a:lnTo>
                    <a:pt x="2213" y="5299"/>
                  </a:lnTo>
                  <a:lnTo>
                    <a:pt x="2436" y="5056"/>
                  </a:lnTo>
                  <a:lnTo>
                    <a:pt x="2680" y="5076"/>
                  </a:lnTo>
                  <a:lnTo>
                    <a:pt x="2883" y="5340"/>
                  </a:lnTo>
                  <a:lnTo>
                    <a:pt x="2944" y="5442"/>
                  </a:lnTo>
                  <a:lnTo>
                    <a:pt x="3025" y="5543"/>
                  </a:lnTo>
                  <a:lnTo>
                    <a:pt x="3391" y="5990"/>
                  </a:lnTo>
                  <a:lnTo>
                    <a:pt x="4264" y="6720"/>
                  </a:lnTo>
                  <a:lnTo>
                    <a:pt x="5258" y="7228"/>
                  </a:lnTo>
                  <a:lnTo>
                    <a:pt x="6355" y="7533"/>
                  </a:lnTo>
                  <a:lnTo>
                    <a:pt x="6923" y="7573"/>
                  </a:lnTo>
                  <a:lnTo>
                    <a:pt x="7207" y="7573"/>
                  </a:lnTo>
                  <a:lnTo>
                    <a:pt x="7776" y="7472"/>
                  </a:lnTo>
                  <a:lnTo>
                    <a:pt x="8263" y="7228"/>
                  </a:lnTo>
                  <a:lnTo>
                    <a:pt x="8689" y="6863"/>
                  </a:lnTo>
                  <a:lnTo>
                    <a:pt x="8852" y="6619"/>
                  </a:lnTo>
                  <a:lnTo>
                    <a:pt x="8973" y="6436"/>
                  </a:lnTo>
                  <a:lnTo>
                    <a:pt x="9116" y="6051"/>
                  </a:lnTo>
                  <a:lnTo>
                    <a:pt x="9156" y="5645"/>
                  </a:lnTo>
                  <a:lnTo>
                    <a:pt x="9075" y="5239"/>
                  </a:lnTo>
                  <a:lnTo>
                    <a:pt x="8973" y="5056"/>
                  </a:lnTo>
                  <a:lnTo>
                    <a:pt x="8750" y="4629"/>
                  </a:lnTo>
                  <a:lnTo>
                    <a:pt x="8040" y="4000"/>
                  </a:lnTo>
                  <a:lnTo>
                    <a:pt x="7593" y="3817"/>
                  </a:lnTo>
                  <a:lnTo>
                    <a:pt x="7004" y="3614"/>
                  </a:lnTo>
                  <a:lnTo>
                    <a:pt x="5867" y="3432"/>
                  </a:lnTo>
                  <a:lnTo>
                    <a:pt x="4730" y="3513"/>
                  </a:lnTo>
                  <a:lnTo>
                    <a:pt x="3614" y="3899"/>
                  </a:lnTo>
                  <a:lnTo>
                    <a:pt x="3086" y="4223"/>
                  </a:lnTo>
                  <a:lnTo>
                    <a:pt x="2883" y="4366"/>
                  </a:lnTo>
                  <a:lnTo>
                    <a:pt x="2619" y="4528"/>
                  </a:lnTo>
                  <a:lnTo>
                    <a:pt x="2396" y="4203"/>
                  </a:lnTo>
                  <a:lnTo>
                    <a:pt x="2051" y="3493"/>
                  </a:lnTo>
                  <a:lnTo>
                    <a:pt x="1827" y="2762"/>
                  </a:lnTo>
                  <a:lnTo>
                    <a:pt x="1726" y="1990"/>
                  </a:lnTo>
                  <a:lnTo>
                    <a:pt x="1726" y="1584"/>
                  </a:lnTo>
                  <a:lnTo>
                    <a:pt x="1746" y="1077"/>
                  </a:lnTo>
                  <a:lnTo>
                    <a:pt x="1766" y="549"/>
                  </a:lnTo>
                  <a:lnTo>
                    <a:pt x="1766" y="62"/>
                  </a:lnTo>
                  <a:lnTo>
                    <a:pt x="17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566" name="Google Shape;2566;p35"/>
          <p:cNvGrpSpPr/>
          <p:nvPr/>
        </p:nvGrpSpPr>
        <p:grpSpPr>
          <a:xfrm rot="-3665456">
            <a:off x="891849" y="2365042"/>
            <a:ext cx="825089" cy="968893"/>
            <a:chOff x="2838825" y="1578500"/>
            <a:chExt cx="687225" cy="807000"/>
          </a:xfrm>
        </p:grpSpPr>
        <p:sp>
          <p:nvSpPr>
            <p:cNvPr id="2567" name="Google Shape;2567;p35"/>
            <p:cNvSpPr/>
            <p:nvPr/>
          </p:nvSpPr>
          <p:spPr>
            <a:xfrm>
              <a:off x="2838825" y="1578500"/>
              <a:ext cx="687225" cy="807000"/>
            </a:xfrm>
            <a:custGeom>
              <a:avLst/>
              <a:gdLst/>
              <a:ahLst/>
              <a:cxnLst/>
              <a:rect l="l" t="t" r="r" b="b"/>
              <a:pathLst>
                <a:path w="27489" h="32280" extrusionOk="0">
                  <a:moveTo>
                    <a:pt x="15998" y="265"/>
                  </a:moveTo>
                  <a:lnTo>
                    <a:pt x="16607" y="305"/>
                  </a:lnTo>
                  <a:lnTo>
                    <a:pt x="17663" y="610"/>
                  </a:lnTo>
                  <a:lnTo>
                    <a:pt x="18576" y="1158"/>
                  </a:lnTo>
                  <a:lnTo>
                    <a:pt x="19368" y="1929"/>
                  </a:lnTo>
                  <a:lnTo>
                    <a:pt x="19713" y="2417"/>
                  </a:lnTo>
                  <a:lnTo>
                    <a:pt x="19916" y="2823"/>
                  </a:lnTo>
                  <a:lnTo>
                    <a:pt x="20099" y="3736"/>
                  </a:lnTo>
                  <a:lnTo>
                    <a:pt x="20058" y="4203"/>
                  </a:lnTo>
                  <a:lnTo>
                    <a:pt x="19977" y="4731"/>
                  </a:lnTo>
                  <a:lnTo>
                    <a:pt x="19612" y="5746"/>
                  </a:lnTo>
                  <a:lnTo>
                    <a:pt x="19307" y="6213"/>
                  </a:lnTo>
                  <a:lnTo>
                    <a:pt x="18982" y="6700"/>
                  </a:lnTo>
                  <a:lnTo>
                    <a:pt x="18657" y="7208"/>
                  </a:lnTo>
                  <a:lnTo>
                    <a:pt x="18394" y="7614"/>
                  </a:lnTo>
                  <a:lnTo>
                    <a:pt x="18069" y="8527"/>
                  </a:lnTo>
                  <a:lnTo>
                    <a:pt x="17967" y="9481"/>
                  </a:lnTo>
                  <a:lnTo>
                    <a:pt x="18130" y="10436"/>
                  </a:lnTo>
                  <a:lnTo>
                    <a:pt x="18312" y="10882"/>
                  </a:lnTo>
                  <a:lnTo>
                    <a:pt x="18475" y="11268"/>
                  </a:lnTo>
                  <a:lnTo>
                    <a:pt x="19003" y="11938"/>
                  </a:lnTo>
                  <a:lnTo>
                    <a:pt x="19348" y="12202"/>
                  </a:lnTo>
                  <a:lnTo>
                    <a:pt x="19997" y="12648"/>
                  </a:lnTo>
                  <a:lnTo>
                    <a:pt x="21418" y="13298"/>
                  </a:lnTo>
                  <a:lnTo>
                    <a:pt x="22190" y="13521"/>
                  </a:lnTo>
                  <a:lnTo>
                    <a:pt x="23164" y="13745"/>
                  </a:lnTo>
                  <a:lnTo>
                    <a:pt x="24139" y="13968"/>
                  </a:lnTo>
                  <a:lnTo>
                    <a:pt x="24788" y="14130"/>
                  </a:lnTo>
                  <a:lnTo>
                    <a:pt x="25377" y="14435"/>
                  </a:lnTo>
                  <a:lnTo>
                    <a:pt x="25763" y="14618"/>
                  </a:lnTo>
                  <a:lnTo>
                    <a:pt x="26372" y="15146"/>
                  </a:lnTo>
                  <a:lnTo>
                    <a:pt x="26839" y="15815"/>
                  </a:lnTo>
                  <a:lnTo>
                    <a:pt x="27123" y="16587"/>
                  </a:lnTo>
                  <a:lnTo>
                    <a:pt x="27184" y="16993"/>
                  </a:lnTo>
                  <a:lnTo>
                    <a:pt x="27245" y="17663"/>
                  </a:lnTo>
                  <a:lnTo>
                    <a:pt x="27143" y="19003"/>
                  </a:lnTo>
                  <a:lnTo>
                    <a:pt x="26981" y="19652"/>
                  </a:lnTo>
                  <a:lnTo>
                    <a:pt x="26737" y="20404"/>
                  </a:lnTo>
                  <a:lnTo>
                    <a:pt x="26108" y="21865"/>
                  </a:lnTo>
                  <a:lnTo>
                    <a:pt x="25702" y="22576"/>
                  </a:lnTo>
                  <a:lnTo>
                    <a:pt x="25052" y="23611"/>
                  </a:lnTo>
                  <a:lnTo>
                    <a:pt x="24362" y="24626"/>
                  </a:lnTo>
                  <a:lnTo>
                    <a:pt x="24017" y="25053"/>
                  </a:lnTo>
                  <a:lnTo>
                    <a:pt x="23672" y="25479"/>
                  </a:lnTo>
                  <a:lnTo>
                    <a:pt x="23083" y="26169"/>
                  </a:lnTo>
                  <a:lnTo>
                    <a:pt x="21824" y="27468"/>
                  </a:lnTo>
                  <a:lnTo>
                    <a:pt x="20464" y="28646"/>
                  </a:lnTo>
                  <a:lnTo>
                    <a:pt x="19003" y="29702"/>
                  </a:lnTo>
                  <a:lnTo>
                    <a:pt x="18231" y="30189"/>
                  </a:lnTo>
                  <a:lnTo>
                    <a:pt x="17500" y="30595"/>
                  </a:lnTo>
                  <a:lnTo>
                    <a:pt x="15978" y="31244"/>
                  </a:lnTo>
                  <a:lnTo>
                    <a:pt x="14394" y="31711"/>
                  </a:lnTo>
                  <a:lnTo>
                    <a:pt x="12770" y="31955"/>
                  </a:lnTo>
                  <a:lnTo>
                    <a:pt x="11938" y="31996"/>
                  </a:lnTo>
                  <a:lnTo>
                    <a:pt x="10923" y="31996"/>
                  </a:lnTo>
                  <a:lnTo>
                    <a:pt x="8933" y="31732"/>
                  </a:lnTo>
                  <a:lnTo>
                    <a:pt x="7979" y="31447"/>
                  </a:lnTo>
                  <a:lnTo>
                    <a:pt x="7390" y="31244"/>
                  </a:lnTo>
                  <a:lnTo>
                    <a:pt x="6253" y="30717"/>
                  </a:lnTo>
                  <a:lnTo>
                    <a:pt x="5198" y="30067"/>
                  </a:lnTo>
                  <a:lnTo>
                    <a:pt x="4223" y="29296"/>
                  </a:lnTo>
                  <a:lnTo>
                    <a:pt x="3756" y="28869"/>
                  </a:lnTo>
                  <a:lnTo>
                    <a:pt x="3188" y="28260"/>
                  </a:lnTo>
                  <a:lnTo>
                    <a:pt x="2213" y="26961"/>
                  </a:lnTo>
                  <a:lnTo>
                    <a:pt x="1422" y="25540"/>
                  </a:lnTo>
                  <a:lnTo>
                    <a:pt x="833" y="24037"/>
                  </a:lnTo>
                  <a:lnTo>
                    <a:pt x="447" y="22474"/>
                  </a:lnTo>
                  <a:lnTo>
                    <a:pt x="265" y="20870"/>
                  </a:lnTo>
                  <a:lnTo>
                    <a:pt x="305" y="19246"/>
                  </a:lnTo>
                  <a:lnTo>
                    <a:pt x="549" y="17643"/>
                  </a:lnTo>
                  <a:lnTo>
                    <a:pt x="772" y="16831"/>
                  </a:lnTo>
                  <a:lnTo>
                    <a:pt x="1056" y="15937"/>
                  </a:lnTo>
                  <a:lnTo>
                    <a:pt x="1706" y="14151"/>
                  </a:lnTo>
                  <a:lnTo>
                    <a:pt x="2477" y="12425"/>
                  </a:lnTo>
                  <a:lnTo>
                    <a:pt x="3350" y="10740"/>
                  </a:lnTo>
                  <a:lnTo>
                    <a:pt x="3817" y="9908"/>
                  </a:lnTo>
                  <a:lnTo>
                    <a:pt x="4629" y="8649"/>
                  </a:lnTo>
                  <a:lnTo>
                    <a:pt x="6477" y="6254"/>
                  </a:lnTo>
                  <a:lnTo>
                    <a:pt x="7492" y="5137"/>
                  </a:lnTo>
                  <a:lnTo>
                    <a:pt x="8284" y="4345"/>
                  </a:lnTo>
                  <a:lnTo>
                    <a:pt x="9989" y="2823"/>
                  </a:lnTo>
                  <a:lnTo>
                    <a:pt x="10862" y="2112"/>
                  </a:lnTo>
                  <a:lnTo>
                    <a:pt x="11308" y="1767"/>
                  </a:lnTo>
                  <a:lnTo>
                    <a:pt x="12222" y="1199"/>
                  </a:lnTo>
                  <a:lnTo>
                    <a:pt x="13237" y="752"/>
                  </a:lnTo>
                  <a:lnTo>
                    <a:pt x="14272" y="427"/>
                  </a:lnTo>
                  <a:lnTo>
                    <a:pt x="14821" y="346"/>
                  </a:lnTo>
                  <a:lnTo>
                    <a:pt x="15409" y="265"/>
                  </a:lnTo>
                  <a:close/>
                  <a:moveTo>
                    <a:pt x="15653" y="1"/>
                  </a:moveTo>
                  <a:lnTo>
                    <a:pt x="14557" y="123"/>
                  </a:lnTo>
                  <a:lnTo>
                    <a:pt x="13481" y="386"/>
                  </a:lnTo>
                  <a:lnTo>
                    <a:pt x="12445" y="813"/>
                  </a:lnTo>
                  <a:lnTo>
                    <a:pt x="11958" y="1097"/>
                  </a:lnTo>
                  <a:lnTo>
                    <a:pt x="11187" y="1584"/>
                  </a:lnTo>
                  <a:lnTo>
                    <a:pt x="9745" y="2681"/>
                  </a:lnTo>
                  <a:lnTo>
                    <a:pt x="9075" y="3310"/>
                  </a:lnTo>
                  <a:lnTo>
                    <a:pt x="8304" y="3980"/>
                  </a:lnTo>
                  <a:lnTo>
                    <a:pt x="6862" y="5441"/>
                  </a:lnTo>
                  <a:lnTo>
                    <a:pt x="5543" y="7005"/>
                  </a:lnTo>
                  <a:lnTo>
                    <a:pt x="4345" y="8649"/>
                  </a:lnTo>
                  <a:lnTo>
                    <a:pt x="3249" y="10375"/>
                  </a:lnTo>
                  <a:lnTo>
                    <a:pt x="2295" y="12182"/>
                  </a:lnTo>
                  <a:lnTo>
                    <a:pt x="1462" y="14049"/>
                  </a:lnTo>
                  <a:lnTo>
                    <a:pt x="772" y="15978"/>
                  </a:lnTo>
                  <a:lnTo>
                    <a:pt x="488" y="16973"/>
                  </a:lnTo>
                  <a:lnTo>
                    <a:pt x="305" y="17622"/>
                  </a:lnTo>
                  <a:lnTo>
                    <a:pt x="62" y="18982"/>
                  </a:lnTo>
                  <a:lnTo>
                    <a:pt x="21" y="19673"/>
                  </a:lnTo>
                  <a:lnTo>
                    <a:pt x="1" y="20485"/>
                  </a:lnTo>
                  <a:lnTo>
                    <a:pt x="122" y="22089"/>
                  </a:lnTo>
                  <a:lnTo>
                    <a:pt x="468" y="23672"/>
                  </a:lnTo>
                  <a:lnTo>
                    <a:pt x="1016" y="25195"/>
                  </a:lnTo>
                  <a:lnTo>
                    <a:pt x="1361" y="25925"/>
                  </a:lnTo>
                  <a:lnTo>
                    <a:pt x="1726" y="26616"/>
                  </a:lnTo>
                  <a:lnTo>
                    <a:pt x="2599" y="27935"/>
                  </a:lnTo>
                  <a:lnTo>
                    <a:pt x="3655" y="29113"/>
                  </a:lnTo>
                  <a:lnTo>
                    <a:pt x="4853" y="30128"/>
                  </a:lnTo>
                  <a:lnTo>
                    <a:pt x="5523" y="30554"/>
                  </a:lnTo>
                  <a:lnTo>
                    <a:pt x="6294" y="31021"/>
                  </a:lnTo>
                  <a:lnTo>
                    <a:pt x="7918" y="31711"/>
                  </a:lnTo>
                  <a:lnTo>
                    <a:pt x="9623" y="32138"/>
                  </a:lnTo>
                  <a:lnTo>
                    <a:pt x="11369" y="32280"/>
                  </a:lnTo>
                  <a:lnTo>
                    <a:pt x="12263" y="32239"/>
                  </a:lnTo>
                  <a:lnTo>
                    <a:pt x="12953" y="32199"/>
                  </a:lnTo>
                  <a:lnTo>
                    <a:pt x="14293" y="31996"/>
                  </a:lnTo>
                  <a:lnTo>
                    <a:pt x="15592" y="31650"/>
                  </a:lnTo>
                  <a:lnTo>
                    <a:pt x="16871" y="31184"/>
                  </a:lnTo>
                  <a:lnTo>
                    <a:pt x="17480" y="30899"/>
                  </a:lnTo>
                  <a:lnTo>
                    <a:pt x="18089" y="30574"/>
                  </a:lnTo>
                  <a:lnTo>
                    <a:pt x="19246" y="29864"/>
                  </a:lnTo>
                  <a:lnTo>
                    <a:pt x="20870" y="28646"/>
                  </a:lnTo>
                  <a:lnTo>
                    <a:pt x="21885" y="27732"/>
                  </a:lnTo>
                  <a:lnTo>
                    <a:pt x="22921" y="26717"/>
                  </a:lnTo>
                  <a:lnTo>
                    <a:pt x="23915" y="25580"/>
                  </a:lnTo>
                  <a:lnTo>
                    <a:pt x="24037" y="25438"/>
                  </a:lnTo>
                  <a:lnTo>
                    <a:pt x="24200" y="25235"/>
                  </a:lnTo>
                  <a:lnTo>
                    <a:pt x="24931" y="24200"/>
                  </a:lnTo>
                  <a:lnTo>
                    <a:pt x="25641" y="23144"/>
                  </a:lnTo>
                  <a:lnTo>
                    <a:pt x="26128" y="22352"/>
                  </a:lnTo>
                  <a:lnTo>
                    <a:pt x="26920" y="20627"/>
                  </a:lnTo>
                  <a:lnTo>
                    <a:pt x="27225" y="19734"/>
                  </a:lnTo>
                  <a:lnTo>
                    <a:pt x="27407" y="18982"/>
                  </a:lnTo>
                  <a:lnTo>
                    <a:pt x="27488" y="17460"/>
                  </a:lnTo>
                  <a:lnTo>
                    <a:pt x="27387" y="16709"/>
                  </a:lnTo>
                  <a:lnTo>
                    <a:pt x="27285" y="16242"/>
                  </a:lnTo>
                  <a:lnTo>
                    <a:pt x="26879" y="15450"/>
                  </a:lnTo>
                  <a:lnTo>
                    <a:pt x="26331" y="14800"/>
                  </a:lnTo>
                  <a:lnTo>
                    <a:pt x="25621" y="14273"/>
                  </a:lnTo>
                  <a:lnTo>
                    <a:pt x="25194" y="14070"/>
                  </a:lnTo>
                  <a:lnTo>
                    <a:pt x="24667" y="13826"/>
                  </a:lnTo>
                  <a:lnTo>
                    <a:pt x="23509" y="13542"/>
                  </a:lnTo>
                  <a:lnTo>
                    <a:pt x="22921" y="13440"/>
                  </a:lnTo>
                  <a:lnTo>
                    <a:pt x="22149" y="13257"/>
                  </a:lnTo>
                  <a:lnTo>
                    <a:pt x="20688" y="12730"/>
                  </a:lnTo>
                  <a:lnTo>
                    <a:pt x="19997" y="12385"/>
                  </a:lnTo>
                  <a:lnTo>
                    <a:pt x="19713" y="12202"/>
                  </a:lnTo>
                  <a:lnTo>
                    <a:pt x="19185" y="11755"/>
                  </a:lnTo>
                  <a:lnTo>
                    <a:pt x="18800" y="11248"/>
                  </a:lnTo>
                  <a:lnTo>
                    <a:pt x="18495" y="10659"/>
                  </a:lnTo>
                  <a:lnTo>
                    <a:pt x="18312" y="10050"/>
                  </a:lnTo>
                  <a:lnTo>
                    <a:pt x="18272" y="9400"/>
                  </a:lnTo>
                  <a:lnTo>
                    <a:pt x="18333" y="8751"/>
                  </a:lnTo>
                  <a:lnTo>
                    <a:pt x="18536" y="8121"/>
                  </a:lnTo>
                  <a:lnTo>
                    <a:pt x="18698" y="7817"/>
                  </a:lnTo>
                  <a:lnTo>
                    <a:pt x="19104" y="7106"/>
                  </a:lnTo>
                  <a:lnTo>
                    <a:pt x="19530" y="6396"/>
                  </a:lnTo>
                  <a:lnTo>
                    <a:pt x="19896" y="5746"/>
                  </a:lnTo>
                  <a:lnTo>
                    <a:pt x="20160" y="5056"/>
                  </a:lnTo>
                  <a:lnTo>
                    <a:pt x="20261" y="4629"/>
                  </a:lnTo>
                  <a:lnTo>
                    <a:pt x="20342" y="3797"/>
                  </a:lnTo>
                  <a:lnTo>
                    <a:pt x="20241" y="2985"/>
                  </a:lnTo>
                  <a:lnTo>
                    <a:pt x="19916" y="2234"/>
                  </a:lnTo>
                  <a:lnTo>
                    <a:pt x="19652" y="1889"/>
                  </a:lnTo>
                  <a:lnTo>
                    <a:pt x="19327" y="1483"/>
                  </a:lnTo>
                  <a:lnTo>
                    <a:pt x="18576" y="833"/>
                  </a:lnTo>
                  <a:lnTo>
                    <a:pt x="17703" y="346"/>
                  </a:lnTo>
                  <a:lnTo>
                    <a:pt x="16729" y="82"/>
                  </a:lnTo>
                  <a:lnTo>
                    <a:pt x="16221" y="21"/>
                  </a:lnTo>
                  <a:lnTo>
                    <a:pt x="156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8" name="Google Shape;2568;p35"/>
            <p:cNvSpPr/>
            <p:nvPr/>
          </p:nvSpPr>
          <p:spPr>
            <a:xfrm>
              <a:off x="3309300" y="1959150"/>
              <a:ext cx="178175" cy="187300"/>
            </a:xfrm>
            <a:custGeom>
              <a:avLst/>
              <a:gdLst/>
              <a:ahLst/>
              <a:cxnLst/>
              <a:rect l="l" t="t" r="r" b="b"/>
              <a:pathLst>
                <a:path w="7127" h="7492" extrusionOk="0">
                  <a:moveTo>
                    <a:pt x="4041" y="244"/>
                  </a:moveTo>
                  <a:lnTo>
                    <a:pt x="4670" y="346"/>
                  </a:lnTo>
                  <a:lnTo>
                    <a:pt x="5259" y="569"/>
                  </a:lnTo>
                  <a:lnTo>
                    <a:pt x="5766" y="894"/>
                  </a:lnTo>
                  <a:lnTo>
                    <a:pt x="6213" y="1341"/>
                  </a:lnTo>
                  <a:lnTo>
                    <a:pt x="6558" y="1868"/>
                  </a:lnTo>
                  <a:lnTo>
                    <a:pt x="6781" y="2477"/>
                  </a:lnTo>
                  <a:lnTo>
                    <a:pt x="6822" y="2823"/>
                  </a:lnTo>
                  <a:lnTo>
                    <a:pt x="6863" y="3290"/>
                  </a:lnTo>
                  <a:lnTo>
                    <a:pt x="6781" y="4203"/>
                  </a:lnTo>
                  <a:lnTo>
                    <a:pt x="6457" y="5076"/>
                  </a:lnTo>
                  <a:lnTo>
                    <a:pt x="5949" y="5847"/>
                  </a:lnTo>
                  <a:lnTo>
                    <a:pt x="5604" y="6172"/>
                  </a:lnTo>
                  <a:lnTo>
                    <a:pt x="5381" y="6416"/>
                  </a:lnTo>
                  <a:lnTo>
                    <a:pt x="4853" y="6781"/>
                  </a:lnTo>
                  <a:lnTo>
                    <a:pt x="4264" y="7045"/>
                  </a:lnTo>
                  <a:lnTo>
                    <a:pt x="3635" y="7208"/>
                  </a:lnTo>
                  <a:lnTo>
                    <a:pt x="3310" y="7228"/>
                  </a:lnTo>
                  <a:lnTo>
                    <a:pt x="2823" y="7248"/>
                  </a:lnTo>
                  <a:lnTo>
                    <a:pt x="1889" y="6984"/>
                  </a:lnTo>
                  <a:lnTo>
                    <a:pt x="1483" y="6720"/>
                  </a:lnTo>
                  <a:lnTo>
                    <a:pt x="1503" y="6720"/>
                  </a:lnTo>
                  <a:lnTo>
                    <a:pt x="1280" y="6558"/>
                  </a:lnTo>
                  <a:lnTo>
                    <a:pt x="914" y="6172"/>
                  </a:lnTo>
                  <a:lnTo>
                    <a:pt x="630" y="5705"/>
                  </a:lnTo>
                  <a:lnTo>
                    <a:pt x="427" y="5198"/>
                  </a:lnTo>
                  <a:lnTo>
                    <a:pt x="366" y="4934"/>
                  </a:lnTo>
                  <a:lnTo>
                    <a:pt x="285" y="4487"/>
                  </a:lnTo>
                  <a:lnTo>
                    <a:pt x="305" y="3574"/>
                  </a:lnTo>
                  <a:lnTo>
                    <a:pt x="549" y="2701"/>
                  </a:lnTo>
                  <a:lnTo>
                    <a:pt x="996" y="1909"/>
                  </a:lnTo>
                  <a:lnTo>
                    <a:pt x="1300" y="1564"/>
                  </a:lnTo>
                  <a:lnTo>
                    <a:pt x="1666" y="1178"/>
                  </a:lnTo>
                  <a:lnTo>
                    <a:pt x="2559" y="569"/>
                  </a:lnTo>
                  <a:lnTo>
                    <a:pt x="3066" y="386"/>
                  </a:lnTo>
                  <a:lnTo>
                    <a:pt x="3391" y="305"/>
                  </a:lnTo>
                  <a:lnTo>
                    <a:pt x="4041" y="244"/>
                  </a:lnTo>
                  <a:close/>
                  <a:moveTo>
                    <a:pt x="4325" y="1"/>
                  </a:moveTo>
                  <a:lnTo>
                    <a:pt x="3432" y="41"/>
                  </a:lnTo>
                  <a:lnTo>
                    <a:pt x="2965" y="163"/>
                  </a:lnTo>
                  <a:lnTo>
                    <a:pt x="2599" y="285"/>
                  </a:lnTo>
                  <a:lnTo>
                    <a:pt x="1950" y="610"/>
                  </a:lnTo>
                  <a:lnTo>
                    <a:pt x="1381" y="1056"/>
                  </a:lnTo>
                  <a:lnTo>
                    <a:pt x="894" y="1564"/>
                  </a:lnTo>
                  <a:lnTo>
                    <a:pt x="508" y="2173"/>
                  </a:lnTo>
                  <a:lnTo>
                    <a:pt x="224" y="2823"/>
                  </a:lnTo>
                  <a:lnTo>
                    <a:pt x="62" y="3513"/>
                  </a:lnTo>
                  <a:lnTo>
                    <a:pt x="1" y="4244"/>
                  </a:lnTo>
                  <a:lnTo>
                    <a:pt x="41" y="4629"/>
                  </a:lnTo>
                  <a:lnTo>
                    <a:pt x="82" y="4975"/>
                  </a:lnTo>
                  <a:lnTo>
                    <a:pt x="285" y="5604"/>
                  </a:lnTo>
                  <a:lnTo>
                    <a:pt x="610" y="6172"/>
                  </a:lnTo>
                  <a:lnTo>
                    <a:pt x="1036" y="6660"/>
                  </a:lnTo>
                  <a:lnTo>
                    <a:pt x="1523" y="7045"/>
                  </a:lnTo>
                  <a:lnTo>
                    <a:pt x="2112" y="7309"/>
                  </a:lnTo>
                  <a:lnTo>
                    <a:pt x="2742" y="7472"/>
                  </a:lnTo>
                  <a:lnTo>
                    <a:pt x="3411" y="7492"/>
                  </a:lnTo>
                  <a:lnTo>
                    <a:pt x="3777" y="7431"/>
                  </a:lnTo>
                  <a:lnTo>
                    <a:pt x="4122" y="7350"/>
                  </a:lnTo>
                  <a:lnTo>
                    <a:pt x="4812" y="7086"/>
                  </a:lnTo>
                  <a:lnTo>
                    <a:pt x="5421" y="6700"/>
                  </a:lnTo>
                  <a:lnTo>
                    <a:pt x="5969" y="6213"/>
                  </a:lnTo>
                  <a:lnTo>
                    <a:pt x="6193" y="5929"/>
                  </a:lnTo>
                  <a:lnTo>
                    <a:pt x="6538" y="5462"/>
                  </a:lnTo>
                  <a:lnTo>
                    <a:pt x="6984" y="4426"/>
                  </a:lnTo>
                  <a:lnTo>
                    <a:pt x="7086" y="3878"/>
                  </a:lnTo>
                  <a:lnTo>
                    <a:pt x="7127" y="3493"/>
                  </a:lnTo>
                  <a:lnTo>
                    <a:pt x="7106" y="2721"/>
                  </a:lnTo>
                  <a:lnTo>
                    <a:pt x="6903" y="1990"/>
                  </a:lnTo>
                  <a:lnTo>
                    <a:pt x="6538" y="1320"/>
                  </a:lnTo>
                  <a:lnTo>
                    <a:pt x="6294" y="1036"/>
                  </a:lnTo>
                  <a:lnTo>
                    <a:pt x="5949" y="691"/>
                  </a:lnTo>
                  <a:lnTo>
                    <a:pt x="5178" y="204"/>
                  </a:lnTo>
                  <a:lnTo>
                    <a:pt x="43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9" name="Google Shape;2569;p35"/>
            <p:cNvSpPr/>
            <p:nvPr/>
          </p:nvSpPr>
          <p:spPr>
            <a:xfrm>
              <a:off x="3148925" y="1647025"/>
              <a:ext cx="121325" cy="117250"/>
            </a:xfrm>
            <a:custGeom>
              <a:avLst/>
              <a:gdLst/>
              <a:ahLst/>
              <a:cxnLst/>
              <a:rect l="l" t="t" r="r" b="b"/>
              <a:pathLst>
                <a:path w="4853" h="4690" extrusionOk="0">
                  <a:moveTo>
                    <a:pt x="2518" y="285"/>
                  </a:moveTo>
                  <a:lnTo>
                    <a:pt x="2620" y="325"/>
                  </a:lnTo>
                  <a:lnTo>
                    <a:pt x="2559" y="346"/>
                  </a:lnTo>
                  <a:lnTo>
                    <a:pt x="2518" y="305"/>
                  </a:lnTo>
                  <a:lnTo>
                    <a:pt x="2518" y="285"/>
                  </a:lnTo>
                  <a:close/>
                  <a:moveTo>
                    <a:pt x="2335" y="264"/>
                  </a:moveTo>
                  <a:lnTo>
                    <a:pt x="2510" y="284"/>
                  </a:lnTo>
                  <a:lnTo>
                    <a:pt x="2510" y="284"/>
                  </a:lnTo>
                  <a:lnTo>
                    <a:pt x="2498" y="346"/>
                  </a:lnTo>
                  <a:lnTo>
                    <a:pt x="2356" y="447"/>
                  </a:lnTo>
                  <a:lnTo>
                    <a:pt x="2274" y="488"/>
                  </a:lnTo>
                  <a:lnTo>
                    <a:pt x="1909" y="630"/>
                  </a:lnTo>
                  <a:lnTo>
                    <a:pt x="1544" y="833"/>
                  </a:lnTo>
                  <a:lnTo>
                    <a:pt x="1259" y="1076"/>
                  </a:lnTo>
                  <a:lnTo>
                    <a:pt x="853" y="1665"/>
                  </a:lnTo>
                  <a:lnTo>
                    <a:pt x="691" y="2355"/>
                  </a:lnTo>
                  <a:lnTo>
                    <a:pt x="813" y="3127"/>
                  </a:lnTo>
                  <a:lnTo>
                    <a:pt x="1016" y="3533"/>
                  </a:lnTo>
                  <a:lnTo>
                    <a:pt x="1198" y="3817"/>
                  </a:lnTo>
                  <a:lnTo>
                    <a:pt x="1401" y="4101"/>
                  </a:lnTo>
                  <a:lnTo>
                    <a:pt x="1117" y="4020"/>
                  </a:lnTo>
                  <a:lnTo>
                    <a:pt x="914" y="3837"/>
                  </a:lnTo>
                  <a:lnTo>
                    <a:pt x="711" y="3634"/>
                  </a:lnTo>
                  <a:lnTo>
                    <a:pt x="427" y="3167"/>
                  </a:lnTo>
                  <a:lnTo>
                    <a:pt x="265" y="2640"/>
                  </a:lnTo>
                  <a:lnTo>
                    <a:pt x="265" y="2091"/>
                  </a:lnTo>
                  <a:lnTo>
                    <a:pt x="346" y="1807"/>
                  </a:lnTo>
                  <a:lnTo>
                    <a:pt x="427" y="1543"/>
                  </a:lnTo>
                  <a:lnTo>
                    <a:pt x="691" y="1097"/>
                  </a:lnTo>
                  <a:lnTo>
                    <a:pt x="1056" y="711"/>
                  </a:lnTo>
                  <a:lnTo>
                    <a:pt x="1523" y="427"/>
                  </a:lnTo>
                  <a:lnTo>
                    <a:pt x="1787" y="346"/>
                  </a:lnTo>
                  <a:lnTo>
                    <a:pt x="1950" y="285"/>
                  </a:lnTo>
                  <a:lnTo>
                    <a:pt x="2335" y="264"/>
                  </a:lnTo>
                  <a:close/>
                  <a:moveTo>
                    <a:pt x="3026" y="630"/>
                  </a:moveTo>
                  <a:lnTo>
                    <a:pt x="3269" y="650"/>
                  </a:lnTo>
                  <a:lnTo>
                    <a:pt x="3533" y="711"/>
                  </a:lnTo>
                  <a:lnTo>
                    <a:pt x="3980" y="955"/>
                  </a:lnTo>
                  <a:lnTo>
                    <a:pt x="4325" y="1320"/>
                  </a:lnTo>
                  <a:lnTo>
                    <a:pt x="4528" y="1807"/>
                  </a:lnTo>
                  <a:lnTo>
                    <a:pt x="4568" y="2071"/>
                  </a:lnTo>
                  <a:lnTo>
                    <a:pt x="4609" y="2396"/>
                  </a:lnTo>
                  <a:lnTo>
                    <a:pt x="4487" y="3046"/>
                  </a:lnTo>
                  <a:lnTo>
                    <a:pt x="4203" y="3614"/>
                  </a:lnTo>
                  <a:lnTo>
                    <a:pt x="3736" y="4061"/>
                  </a:lnTo>
                  <a:lnTo>
                    <a:pt x="3432" y="4203"/>
                  </a:lnTo>
                  <a:lnTo>
                    <a:pt x="3229" y="4304"/>
                  </a:lnTo>
                  <a:lnTo>
                    <a:pt x="2802" y="4406"/>
                  </a:lnTo>
                  <a:lnTo>
                    <a:pt x="2376" y="4345"/>
                  </a:lnTo>
                  <a:lnTo>
                    <a:pt x="1929" y="4142"/>
                  </a:lnTo>
                  <a:lnTo>
                    <a:pt x="1706" y="3979"/>
                  </a:lnTo>
                  <a:lnTo>
                    <a:pt x="1442" y="3736"/>
                  </a:lnTo>
                  <a:lnTo>
                    <a:pt x="1077" y="3127"/>
                  </a:lnTo>
                  <a:lnTo>
                    <a:pt x="995" y="2802"/>
                  </a:lnTo>
                  <a:lnTo>
                    <a:pt x="955" y="2457"/>
                  </a:lnTo>
                  <a:lnTo>
                    <a:pt x="1077" y="1828"/>
                  </a:lnTo>
                  <a:lnTo>
                    <a:pt x="1442" y="1300"/>
                  </a:lnTo>
                  <a:lnTo>
                    <a:pt x="1970" y="873"/>
                  </a:lnTo>
                  <a:lnTo>
                    <a:pt x="2315" y="752"/>
                  </a:lnTo>
                  <a:lnTo>
                    <a:pt x="2538" y="670"/>
                  </a:lnTo>
                  <a:lnTo>
                    <a:pt x="3026" y="630"/>
                  </a:lnTo>
                  <a:close/>
                  <a:moveTo>
                    <a:pt x="2579" y="0"/>
                  </a:moveTo>
                  <a:lnTo>
                    <a:pt x="1686" y="82"/>
                  </a:lnTo>
                  <a:lnTo>
                    <a:pt x="874" y="508"/>
                  </a:lnTo>
                  <a:lnTo>
                    <a:pt x="528" y="853"/>
                  </a:lnTo>
                  <a:lnTo>
                    <a:pt x="265" y="1239"/>
                  </a:lnTo>
                  <a:lnTo>
                    <a:pt x="1" y="2112"/>
                  </a:lnTo>
                  <a:lnTo>
                    <a:pt x="82" y="2985"/>
                  </a:lnTo>
                  <a:lnTo>
                    <a:pt x="508" y="3797"/>
                  </a:lnTo>
                  <a:lnTo>
                    <a:pt x="853" y="4122"/>
                  </a:lnTo>
                  <a:lnTo>
                    <a:pt x="1056" y="4264"/>
                  </a:lnTo>
                  <a:lnTo>
                    <a:pt x="1483" y="4507"/>
                  </a:lnTo>
                  <a:lnTo>
                    <a:pt x="2173" y="4690"/>
                  </a:lnTo>
                  <a:lnTo>
                    <a:pt x="3107" y="4629"/>
                  </a:lnTo>
                  <a:lnTo>
                    <a:pt x="3756" y="4325"/>
                  </a:lnTo>
                  <a:lnTo>
                    <a:pt x="4142" y="4020"/>
                  </a:lnTo>
                  <a:lnTo>
                    <a:pt x="4305" y="3837"/>
                  </a:lnTo>
                  <a:lnTo>
                    <a:pt x="4568" y="3472"/>
                  </a:lnTo>
                  <a:lnTo>
                    <a:pt x="4853" y="2640"/>
                  </a:lnTo>
                  <a:lnTo>
                    <a:pt x="4812" y="1970"/>
                  </a:lnTo>
                  <a:lnTo>
                    <a:pt x="4690" y="1523"/>
                  </a:lnTo>
                  <a:lnTo>
                    <a:pt x="4447" y="1097"/>
                  </a:lnTo>
                  <a:lnTo>
                    <a:pt x="4102" y="691"/>
                  </a:lnTo>
                  <a:lnTo>
                    <a:pt x="3878" y="488"/>
                  </a:lnTo>
                  <a:lnTo>
                    <a:pt x="3472" y="224"/>
                  </a:lnTo>
                  <a:lnTo>
                    <a:pt x="257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0" name="Google Shape;2570;p35"/>
            <p:cNvSpPr/>
            <p:nvPr/>
          </p:nvSpPr>
          <p:spPr>
            <a:xfrm>
              <a:off x="3023050" y="1732300"/>
              <a:ext cx="121850" cy="122325"/>
            </a:xfrm>
            <a:custGeom>
              <a:avLst/>
              <a:gdLst/>
              <a:ahLst/>
              <a:cxnLst/>
              <a:rect l="l" t="t" r="r" b="b"/>
              <a:pathLst>
                <a:path w="4874" h="4893" extrusionOk="0">
                  <a:moveTo>
                    <a:pt x="2315" y="264"/>
                  </a:moveTo>
                  <a:lnTo>
                    <a:pt x="2539" y="345"/>
                  </a:lnTo>
                  <a:lnTo>
                    <a:pt x="2599" y="485"/>
                  </a:lnTo>
                  <a:lnTo>
                    <a:pt x="2599" y="485"/>
                  </a:lnTo>
                  <a:lnTo>
                    <a:pt x="2437" y="467"/>
                  </a:lnTo>
                  <a:lnTo>
                    <a:pt x="2254" y="528"/>
                  </a:lnTo>
                  <a:lnTo>
                    <a:pt x="1930" y="670"/>
                  </a:lnTo>
                  <a:lnTo>
                    <a:pt x="1402" y="1117"/>
                  </a:lnTo>
                  <a:lnTo>
                    <a:pt x="996" y="1685"/>
                  </a:lnTo>
                  <a:lnTo>
                    <a:pt x="772" y="2335"/>
                  </a:lnTo>
                  <a:lnTo>
                    <a:pt x="732" y="2680"/>
                  </a:lnTo>
                  <a:lnTo>
                    <a:pt x="732" y="2984"/>
                  </a:lnTo>
                  <a:lnTo>
                    <a:pt x="833" y="3269"/>
                  </a:lnTo>
                  <a:lnTo>
                    <a:pt x="955" y="3593"/>
                  </a:lnTo>
                  <a:lnTo>
                    <a:pt x="1068" y="3913"/>
                  </a:lnTo>
                  <a:lnTo>
                    <a:pt x="1068" y="3913"/>
                  </a:lnTo>
                  <a:lnTo>
                    <a:pt x="813" y="3756"/>
                  </a:lnTo>
                  <a:lnTo>
                    <a:pt x="468" y="3289"/>
                  </a:lnTo>
                  <a:lnTo>
                    <a:pt x="387" y="3005"/>
                  </a:lnTo>
                  <a:lnTo>
                    <a:pt x="285" y="2659"/>
                  </a:lnTo>
                  <a:lnTo>
                    <a:pt x="265" y="1969"/>
                  </a:lnTo>
                  <a:lnTo>
                    <a:pt x="366" y="1624"/>
                  </a:lnTo>
                  <a:lnTo>
                    <a:pt x="468" y="1340"/>
                  </a:lnTo>
                  <a:lnTo>
                    <a:pt x="833" y="832"/>
                  </a:lnTo>
                  <a:lnTo>
                    <a:pt x="1300" y="487"/>
                  </a:lnTo>
                  <a:lnTo>
                    <a:pt x="1869" y="284"/>
                  </a:lnTo>
                  <a:lnTo>
                    <a:pt x="2193" y="264"/>
                  </a:lnTo>
                  <a:close/>
                  <a:moveTo>
                    <a:pt x="2701" y="650"/>
                  </a:moveTo>
                  <a:lnTo>
                    <a:pt x="3310" y="670"/>
                  </a:lnTo>
                  <a:lnTo>
                    <a:pt x="3696" y="771"/>
                  </a:lnTo>
                  <a:lnTo>
                    <a:pt x="3797" y="812"/>
                  </a:lnTo>
                  <a:lnTo>
                    <a:pt x="3878" y="893"/>
                  </a:lnTo>
                  <a:lnTo>
                    <a:pt x="4203" y="1259"/>
                  </a:lnTo>
                  <a:lnTo>
                    <a:pt x="4589" y="2132"/>
                  </a:lnTo>
                  <a:lnTo>
                    <a:pt x="4630" y="2619"/>
                  </a:lnTo>
                  <a:lnTo>
                    <a:pt x="4630" y="2964"/>
                  </a:lnTo>
                  <a:lnTo>
                    <a:pt x="4427" y="3573"/>
                  </a:lnTo>
                  <a:lnTo>
                    <a:pt x="4224" y="3837"/>
                  </a:lnTo>
                  <a:lnTo>
                    <a:pt x="4021" y="4101"/>
                  </a:lnTo>
                  <a:lnTo>
                    <a:pt x="3493" y="4446"/>
                  </a:lnTo>
                  <a:lnTo>
                    <a:pt x="2884" y="4588"/>
                  </a:lnTo>
                  <a:lnTo>
                    <a:pt x="2254" y="4487"/>
                  </a:lnTo>
                  <a:lnTo>
                    <a:pt x="1970" y="4345"/>
                  </a:lnTo>
                  <a:lnTo>
                    <a:pt x="1706" y="4182"/>
                  </a:lnTo>
                  <a:lnTo>
                    <a:pt x="1300" y="3735"/>
                  </a:lnTo>
                  <a:lnTo>
                    <a:pt x="1057" y="3208"/>
                  </a:lnTo>
                  <a:lnTo>
                    <a:pt x="996" y="2619"/>
                  </a:lnTo>
                  <a:lnTo>
                    <a:pt x="1036" y="2314"/>
                  </a:lnTo>
                  <a:lnTo>
                    <a:pt x="1178" y="1888"/>
                  </a:lnTo>
                  <a:lnTo>
                    <a:pt x="1747" y="1137"/>
                  </a:lnTo>
                  <a:lnTo>
                    <a:pt x="2133" y="873"/>
                  </a:lnTo>
                  <a:lnTo>
                    <a:pt x="2315" y="751"/>
                  </a:lnTo>
                  <a:lnTo>
                    <a:pt x="2701" y="650"/>
                  </a:lnTo>
                  <a:close/>
                  <a:moveTo>
                    <a:pt x="2153" y="0"/>
                  </a:moveTo>
                  <a:lnTo>
                    <a:pt x="1645" y="81"/>
                  </a:lnTo>
                  <a:lnTo>
                    <a:pt x="1158" y="264"/>
                  </a:lnTo>
                  <a:lnTo>
                    <a:pt x="752" y="548"/>
                  </a:lnTo>
                  <a:lnTo>
                    <a:pt x="407" y="934"/>
                  </a:lnTo>
                  <a:lnTo>
                    <a:pt x="163" y="1381"/>
                  </a:lnTo>
                  <a:lnTo>
                    <a:pt x="21" y="1888"/>
                  </a:lnTo>
                  <a:lnTo>
                    <a:pt x="1" y="2152"/>
                  </a:lnTo>
                  <a:lnTo>
                    <a:pt x="1" y="2456"/>
                  </a:lnTo>
                  <a:lnTo>
                    <a:pt x="123" y="2984"/>
                  </a:lnTo>
                  <a:lnTo>
                    <a:pt x="326" y="3492"/>
                  </a:lnTo>
                  <a:lnTo>
                    <a:pt x="630" y="3938"/>
                  </a:lnTo>
                  <a:lnTo>
                    <a:pt x="1016" y="4304"/>
                  </a:lnTo>
                  <a:lnTo>
                    <a:pt x="1463" y="4608"/>
                  </a:lnTo>
                  <a:lnTo>
                    <a:pt x="1970" y="4791"/>
                  </a:lnTo>
                  <a:lnTo>
                    <a:pt x="2498" y="4893"/>
                  </a:lnTo>
                  <a:lnTo>
                    <a:pt x="2803" y="4893"/>
                  </a:lnTo>
                  <a:lnTo>
                    <a:pt x="3209" y="4852"/>
                  </a:lnTo>
                  <a:lnTo>
                    <a:pt x="3939" y="4507"/>
                  </a:lnTo>
                  <a:lnTo>
                    <a:pt x="4508" y="3938"/>
                  </a:lnTo>
                  <a:lnTo>
                    <a:pt x="4833" y="3208"/>
                  </a:lnTo>
                  <a:lnTo>
                    <a:pt x="4873" y="2781"/>
                  </a:lnTo>
                  <a:lnTo>
                    <a:pt x="4873" y="2477"/>
                  </a:lnTo>
                  <a:lnTo>
                    <a:pt x="4751" y="1868"/>
                  </a:lnTo>
                  <a:lnTo>
                    <a:pt x="4508" y="1299"/>
                  </a:lnTo>
                  <a:lnTo>
                    <a:pt x="4122" y="812"/>
                  </a:lnTo>
                  <a:lnTo>
                    <a:pt x="3878" y="609"/>
                  </a:lnTo>
                  <a:lnTo>
                    <a:pt x="3675" y="467"/>
                  </a:lnTo>
                  <a:lnTo>
                    <a:pt x="3412" y="305"/>
                  </a:lnTo>
                  <a:lnTo>
                    <a:pt x="3209" y="203"/>
                  </a:lnTo>
                  <a:lnTo>
                    <a:pt x="3006" y="122"/>
                  </a:lnTo>
                  <a:lnTo>
                    <a:pt x="2721" y="61"/>
                  </a:lnTo>
                  <a:lnTo>
                    <a:pt x="21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1" name="Google Shape;2571;p35"/>
            <p:cNvSpPr/>
            <p:nvPr/>
          </p:nvSpPr>
          <p:spPr>
            <a:xfrm>
              <a:off x="3048450" y="2222575"/>
              <a:ext cx="122825" cy="133000"/>
            </a:xfrm>
            <a:custGeom>
              <a:avLst/>
              <a:gdLst/>
              <a:ahLst/>
              <a:cxnLst/>
              <a:rect l="l" t="t" r="r" b="b"/>
              <a:pathLst>
                <a:path w="4913" h="5320" extrusionOk="0">
                  <a:moveTo>
                    <a:pt x="2578" y="264"/>
                  </a:moveTo>
                  <a:lnTo>
                    <a:pt x="3208" y="487"/>
                  </a:lnTo>
                  <a:lnTo>
                    <a:pt x="3492" y="670"/>
                  </a:lnTo>
                  <a:lnTo>
                    <a:pt x="3492" y="690"/>
                  </a:lnTo>
                  <a:lnTo>
                    <a:pt x="3878" y="1015"/>
                  </a:lnTo>
                  <a:lnTo>
                    <a:pt x="4385" y="1766"/>
                  </a:lnTo>
                  <a:lnTo>
                    <a:pt x="4649" y="2599"/>
                  </a:lnTo>
                  <a:lnTo>
                    <a:pt x="4608" y="3411"/>
                  </a:lnTo>
                  <a:lnTo>
                    <a:pt x="4487" y="3817"/>
                  </a:lnTo>
                  <a:lnTo>
                    <a:pt x="4405" y="3999"/>
                  </a:lnTo>
                  <a:lnTo>
                    <a:pt x="4162" y="4324"/>
                  </a:lnTo>
                  <a:lnTo>
                    <a:pt x="3837" y="4568"/>
                  </a:lnTo>
                  <a:lnTo>
                    <a:pt x="3451" y="4690"/>
                  </a:lnTo>
                  <a:lnTo>
                    <a:pt x="3248" y="4710"/>
                  </a:lnTo>
                  <a:lnTo>
                    <a:pt x="3025" y="4751"/>
                  </a:lnTo>
                  <a:lnTo>
                    <a:pt x="2599" y="4690"/>
                  </a:lnTo>
                  <a:lnTo>
                    <a:pt x="2213" y="4507"/>
                  </a:lnTo>
                  <a:lnTo>
                    <a:pt x="1888" y="4223"/>
                  </a:lnTo>
                  <a:lnTo>
                    <a:pt x="1766" y="4040"/>
                  </a:lnTo>
                  <a:lnTo>
                    <a:pt x="1523" y="3634"/>
                  </a:lnTo>
                  <a:lnTo>
                    <a:pt x="1177" y="2741"/>
                  </a:lnTo>
                  <a:lnTo>
                    <a:pt x="1076" y="2274"/>
                  </a:lnTo>
                  <a:lnTo>
                    <a:pt x="1035" y="1827"/>
                  </a:lnTo>
                  <a:lnTo>
                    <a:pt x="1279" y="954"/>
                  </a:lnTo>
                  <a:lnTo>
                    <a:pt x="1523" y="589"/>
                  </a:lnTo>
                  <a:lnTo>
                    <a:pt x="1665" y="426"/>
                  </a:lnTo>
                  <a:lnTo>
                    <a:pt x="2010" y="264"/>
                  </a:lnTo>
                  <a:close/>
                  <a:moveTo>
                    <a:pt x="1096" y="751"/>
                  </a:moveTo>
                  <a:lnTo>
                    <a:pt x="974" y="1035"/>
                  </a:lnTo>
                  <a:lnTo>
                    <a:pt x="853" y="1604"/>
                  </a:lnTo>
                  <a:lnTo>
                    <a:pt x="832" y="2213"/>
                  </a:lnTo>
                  <a:lnTo>
                    <a:pt x="934" y="2802"/>
                  </a:lnTo>
                  <a:lnTo>
                    <a:pt x="1137" y="3390"/>
                  </a:lnTo>
                  <a:lnTo>
                    <a:pt x="1421" y="3918"/>
                  </a:lnTo>
                  <a:lnTo>
                    <a:pt x="1827" y="4405"/>
                  </a:lnTo>
                  <a:lnTo>
                    <a:pt x="2314" y="4832"/>
                  </a:lnTo>
                  <a:lnTo>
                    <a:pt x="2599" y="4994"/>
                  </a:lnTo>
                  <a:lnTo>
                    <a:pt x="2416" y="5035"/>
                  </a:lnTo>
                  <a:lnTo>
                    <a:pt x="2111" y="5015"/>
                  </a:lnTo>
                  <a:lnTo>
                    <a:pt x="1726" y="4832"/>
                  </a:lnTo>
                  <a:lnTo>
                    <a:pt x="1482" y="4690"/>
                  </a:lnTo>
                  <a:lnTo>
                    <a:pt x="1117" y="4466"/>
                  </a:lnTo>
                  <a:lnTo>
                    <a:pt x="568" y="3796"/>
                  </a:lnTo>
                  <a:lnTo>
                    <a:pt x="426" y="3390"/>
                  </a:lnTo>
                  <a:lnTo>
                    <a:pt x="264" y="2944"/>
                  </a:lnTo>
                  <a:lnTo>
                    <a:pt x="264" y="2030"/>
                  </a:lnTo>
                  <a:lnTo>
                    <a:pt x="386" y="1584"/>
                  </a:lnTo>
                  <a:lnTo>
                    <a:pt x="487" y="1340"/>
                  </a:lnTo>
                  <a:lnTo>
                    <a:pt x="690" y="1015"/>
                  </a:lnTo>
                  <a:lnTo>
                    <a:pt x="914" y="812"/>
                  </a:lnTo>
                  <a:lnTo>
                    <a:pt x="1096" y="751"/>
                  </a:lnTo>
                  <a:close/>
                  <a:moveTo>
                    <a:pt x="2396" y="0"/>
                  </a:moveTo>
                  <a:lnTo>
                    <a:pt x="1868" y="20"/>
                  </a:lnTo>
                  <a:lnTo>
                    <a:pt x="1381" y="162"/>
                  </a:lnTo>
                  <a:lnTo>
                    <a:pt x="934" y="426"/>
                  </a:lnTo>
                  <a:lnTo>
                    <a:pt x="528" y="812"/>
                  </a:lnTo>
                  <a:lnTo>
                    <a:pt x="223" y="1320"/>
                  </a:lnTo>
                  <a:lnTo>
                    <a:pt x="122" y="1624"/>
                  </a:lnTo>
                  <a:lnTo>
                    <a:pt x="41" y="1888"/>
                  </a:lnTo>
                  <a:lnTo>
                    <a:pt x="0" y="2416"/>
                  </a:lnTo>
                  <a:lnTo>
                    <a:pt x="102" y="3208"/>
                  </a:lnTo>
                  <a:lnTo>
                    <a:pt x="568" y="4162"/>
                  </a:lnTo>
                  <a:lnTo>
                    <a:pt x="1238" y="4872"/>
                  </a:lnTo>
                  <a:lnTo>
                    <a:pt x="1604" y="5075"/>
                  </a:lnTo>
                  <a:lnTo>
                    <a:pt x="1908" y="5197"/>
                  </a:lnTo>
                  <a:lnTo>
                    <a:pt x="2497" y="5319"/>
                  </a:lnTo>
                  <a:lnTo>
                    <a:pt x="3025" y="5299"/>
                  </a:lnTo>
                  <a:lnTo>
                    <a:pt x="3532" y="5157"/>
                  </a:lnTo>
                  <a:lnTo>
                    <a:pt x="3979" y="4893"/>
                  </a:lnTo>
                  <a:lnTo>
                    <a:pt x="4344" y="4548"/>
                  </a:lnTo>
                  <a:lnTo>
                    <a:pt x="4629" y="4142"/>
                  </a:lnTo>
                  <a:lnTo>
                    <a:pt x="4811" y="3654"/>
                  </a:lnTo>
                  <a:lnTo>
                    <a:pt x="4872" y="3390"/>
                  </a:lnTo>
                  <a:lnTo>
                    <a:pt x="4913" y="3005"/>
                  </a:lnTo>
                  <a:lnTo>
                    <a:pt x="4852" y="2254"/>
                  </a:lnTo>
                  <a:lnTo>
                    <a:pt x="4588" y="1563"/>
                  </a:lnTo>
                  <a:lnTo>
                    <a:pt x="4162" y="934"/>
                  </a:lnTo>
                  <a:lnTo>
                    <a:pt x="3878" y="670"/>
                  </a:lnTo>
                  <a:lnTo>
                    <a:pt x="3756" y="569"/>
                  </a:lnTo>
                  <a:lnTo>
                    <a:pt x="3654" y="487"/>
                  </a:lnTo>
                  <a:lnTo>
                    <a:pt x="3411" y="325"/>
                  </a:lnTo>
                  <a:lnTo>
                    <a:pt x="2903" y="102"/>
                  </a:lnTo>
                  <a:lnTo>
                    <a:pt x="23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2" name="Google Shape;2572;p35"/>
            <p:cNvSpPr/>
            <p:nvPr/>
          </p:nvSpPr>
          <p:spPr>
            <a:xfrm>
              <a:off x="2907850" y="2147450"/>
              <a:ext cx="120300" cy="115225"/>
            </a:xfrm>
            <a:custGeom>
              <a:avLst/>
              <a:gdLst/>
              <a:ahLst/>
              <a:cxnLst/>
              <a:rect l="l" t="t" r="r" b="b"/>
              <a:pathLst>
                <a:path w="4812" h="4609" extrusionOk="0">
                  <a:moveTo>
                    <a:pt x="1442" y="427"/>
                  </a:moveTo>
                  <a:lnTo>
                    <a:pt x="1198" y="934"/>
                  </a:lnTo>
                  <a:lnTo>
                    <a:pt x="853" y="1889"/>
                  </a:lnTo>
                  <a:lnTo>
                    <a:pt x="813" y="2376"/>
                  </a:lnTo>
                  <a:lnTo>
                    <a:pt x="874" y="2843"/>
                  </a:lnTo>
                  <a:lnTo>
                    <a:pt x="1259" y="3716"/>
                  </a:lnTo>
                  <a:lnTo>
                    <a:pt x="1584" y="4081"/>
                  </a:lnTo>
                  <a:lnTo>
                    <a:pt x="1300" y="3939"/>
                  </a:lnTo>
                  <a:lnTo>
                    <a:pt x="833" y="3574"/>
                  </a:lnTo>
                  <a:lnTo>
                    <a:pt x="488" y="3127"/>
                  </a:lnTo>
                  <a:lnTo>
                    <a:pt x="285" y="2558"/>
                  </a:lnTo>
                  <a:lnTo>
                    <a:pt x="244" y="2254"/>
                  </a:lnTo>
                  <a:lnTo>
                    <a:pt x="244" y="1949"/>
                  </a:lnTo>
                  <a:lnTo>
                    <a:pt x="366" y="1442"/>
                  </a:lnTo>
                  <a:lnTo>
                    <a:pt x="671" y="975"/>
                  </a:lnTo>
                  <a:lnTo>
                    <a:pt x="1137" y="589"/>
                  </a:lnTo>
                  <a:lnTo>
                    <a:pt x="1442" y="427"/>
                  </a:lnTo>
                  <a:close/>
                  <a:moveTo>
                    <a:pt x="2660" y="264"/>
                  </a:moveTo>
                  <a:lnTo>
                    <a:pt x="2843" y="325"/>
                  </a:lnTo>
                  <a:lnTo>
                    <a:pt x="3330" y="508"/>
                  </a:lnTo>
                  <a:lnTo>
                    <a:pt x="3777" y="792"/>
                  </a:lnTo>
                  <a:lnTo>
                    <a:pt x="3777" y="813"/>
                  </a:lnTo>
                  <a:lnTo>
                    <a:pt x="4081" y="1117"/>
                  </a:lnTo>
                  <a:lnTo>
                    <a:pt x="4487" y="1909"/>
                  </a:lnTo>
                  <a:lnTo>
                    <a:pt x="4568" y="2335"/>
                  </a:lnTo>
                  <a:lnTo>
                    <a:pt x="4568" y="2558"/>
                  </a:lnTo>
                  <a:lnTo>
                    <a:pt x="4507" y="2985"/>
                  </a:lnTo>
                  <a:lnTo>
                    <a:pt x="4244" y="3513"/>
                  </a:lnTo>
                  <a:lnTo>
                    <a:pt x="3675" y="3980"/>
                  </a:lnTo>
                  <a:lnTo>
                    <a:pt x="2924" y="4162"/>
                  </a:lnTo>
                  <a:lnTo>
                    <a:pt x="2498" y="4122"/>
                  </a:lnTo>
                  <a:lnTo>
                    <a:pt x="2193" y="4040"/>
                  </a:lnTo>
                  <a:lnTo>
                    <a:pt x="1686" y="3756"/>
                  </a:lnTo>
                  <a:lnTo>
                    <a:pt x="1320" y="3330"/>
                  </a:lnTo>
                  <a:lnTo>
                    <a:pt x="1117" y="2802"/>
                  </a:lnTo>
                  <a:lnTo>
                    <a:pt x="1097" y="2498"/>
                  </a:lnTo>
                  <a:lnTo>
                    <a:pt x="1097" y="2031"/>
                  </a:lnTo>
                  <a:lnTo>
                    <a:pt x="1340" y="1137"/>
                  </a:lnTo>
                  <a:lnTo>
                    <a:pt x="1604" y="752"/>
                  </a:lnTo>
                  <a:lnTo>
                    <a:pt x="1706" y="610"/>
                  </a:lnTo>
                  <a:lnTo>
                    <a:pt x="1970" y="386"/>
                  </a:lnTo>
                  <a:lnTo>
                    <a:pt x="2315" y="264"/>
                  </a:lnTo>
                  <a:close/>
                  <a:moveTo>
                    <a:pt x="2213" y="0"/>
                  </a:moveTo>
                  <a:lnTo>
                    <a:pt x="1686" y="61"/>
                  </a:lnTo>
                  <a:lnTo>
                    <a:pt x="1442" y="143"/>
                  </a:lnTo>
                  <a:lnTo>
                    <a:pt x="1117" y="244"/>
                  </a:lnTo>
                  <a:lnTo>
                    <a:pt x="610" y="630"/>
                  </a:lnTo>
                  <a:lnTo>
                    <a:pt x="224" y="1137"/>
                  </a:lnTo>
                  <a:lnTo>
                    <a:pt x="21" y="1767"/>
                  </a:lnTo>
                  <a:lnTo>
                    <a:pt x="1" y="2092"/>
                  </a:lnTo>
                  <a:lnTo>
                    <a:pt x="1" y="2355"/>
                  </a:lnTo>
                  <a:lnTo>
                    <a:pt x="102" y="2883"/>
                  </a:lnTo>
                  <a:lnTo>
                    <a:pt x="325" y="3371"/>
                  </a:lnTo>
                  <a:lnTo>
                    <a:pt x="630" y="3797"/>
                  </a:lnTo>
                  <a:lnTo>
                    <a:pt x="833" y="3980"/>
                  </a:lnTo>
                  <a:lnTo>
                    <a:pt x="1036" y="4142"/>
                  </a:lnTo>
                  <a:lnTo>
                    <a:pt x="1523" y="4406"/>
                  </a:lnTo>
                  <a:lnTo>
                    <a:pt x="2051" y="4548"/>
                  </a:lnTo>
                  <a:lnTo>
                    <a:pt x="2579" y="4609"/>
                  </a:lnTo>
                  <a:lnTo>
                    <a:pt x="2863" y="4589"/>
                  </a:lnTo>
                  <a:lnTo>
                    <a:pt x="3107" y="4548"/>
                  </a:lnTo>
                  <a:lnTo>
                    <a:pt x="3574" y="4406"/>
                  </a:lnTo>
                  <a:lnTo>
                    <a:pt x="3980" y="4162"/>
                  </a:lnTo>
                  <a:lnTo>
                    <a:pt x="4325" y="3837"/>
                  </a:lnTo>
                  <a:lnTo>
                    <a:pt x="4589" y="3452"/>
                  </a:lnTo>
                  <a:lnTo>
                    <a:pt x="4751" y="3005"/>
                  </a:lnTo>
                  <a:lnTo>
                    <a:pt x="4812" y="2538"/>
                  </a:lnTo>
                  <a:lnTo>
                    <a:pt x="4771" y="2051"/>
                  </a:lnTo>
                  <a:lnTo>
                    <a:pt x="4710" y="1807"/>
                  </a:lnTo>
                  <a:lnTo>
                    <a:pt x="4609" y="1543"/>
                  </a:lnTo>
                  <a:lnTo>
                    <a:pt x="4365" y="1097"/>
                  </a:lnTo>
                  <a:lnTo>
                    <a:pt x="4020" y="711"/>
                  </a:lnTo>
                  <a:lnTo>
                    <a:pt x="3635" y="407"/>
                  </a:lnTo>
                  <a:lnTo>
                    <a:pt x="3188" y="183"/>
                  </a:lnTo>
                  <a:lnTo>
                    <a:pt x="2701" y="41"/>
                  </a:lnTo>
                  <a:lnTo>
                    <a:pt x="221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3" name="Google Shape;2573;p35"/>
            <p:cNvSpPr/>
            <p:nvPr/>
          </p:nvSpPr>
          <p:spPr>
            <a:xfrm>
              <a:off x="2938800" y="1860175"/>
              <a:ext cx="126925" cy="117275"/>
            </a:xfrm>
            <a:custGeom>
              <a:avLst/>
              <a:gdLst/>
              <a:ahLst/>
              <a:cxnLst/>
              <a:rect l="l" t="t" r="r" b="b"/>
              <a:pathLst>
                <a:path w="5077" h="4691" extrusionOk="0">
                  <a:moveTo>
                    <a:pt x="2295" y="265"/>
                  </a:moveTo>
                  <a:lnTo>
                    <a:pt x="2478" y="305"/>
                  </a:lnTo>
                  <a:lnTo>
                    <a:pt x="2563" y="405"/>
                  </a:lnTo>
                  <a:lnTo>
                    <a:pt x="2563" y="405"/>
                  </a:lnTo>
                  <a:lnTo>
                    <a:pt x="2559" y="407"/>
                  </a:lnTo>
                  <a:lnTo>
                    <a:pt x="2567" y="410"/>
                  </a:lnTo>
                  <a:lnTo>
                    <a:pt x="2588" y="435"/>
                  </a:lnTo>
                  <a:lnTo>
                    <a:pt x="2588" y="435"/>
                  </a:lnTo>
                  <a:lnTo>
                    <a:pt x="2275" y="508"/>
                  </a:lnTo>
                  <a:lnTo>
                    <a:pt x="1666" y="874"/>
                  </a:lnTo>
                  <a:lnTo>
                    <a:pt x="1442" y="1138"/>
                  </a:lnTo>
                  <a:lnTo>
                    <a:pt x="1219" y="1422"/>
                  </a:lnTo>
                  <a:lnTo>
                    <a:pt x="915" y="2112"/>
                  </a:lnTo>
                  <a:lnTo>
                    <a:pt x="874" y="2478"/>
                  </a:lnTo>
                  <a:lnTo>
                    <a:pt x="854" y="2823"/>
                  </a:lnTo>
                  <a:lnTo>
                    <a:pt x="955" y="3493"/>
                  </a:lnTo>
                  <a:lnTo>
                    <a:pt x="1057" y="3838"/>
                  </a:lnTo>
                  <a:lnTo>
                    <a:pt x="854" y="3655"/>
                  </a:lnTo>
                  <a:lnTo>
                    <a:pt x="529" y="3229"/>
                  </a:lnTo>
                  <a:lnTo>
                    <a:pt x="326" y="2742"/>
                  </a:lnTo>
                  <a:lnTo>
                    <a:pt x="265" y="2193"/>
                  </a:lnTo>
                  <a:lnTo>
                    <a:pt x="305" y="1930"/>
                  </a:lnTo>
                  <a:lnTo>
                    <a:pt x="387" y="1564"/>
                  </a:lnTo>
                  <a:lnTo>
                    <a:pt x="752" y="975"/>
                  </a:lnTo>
                  <a:lnTo>
                    <a:pt x="1321" y="529"/>
                  </a:lnTo>
                  <a:lnTo>
                    <a:pt x="1970" y="285"/>
                  </a:lnTo>
                  <a:lnTo>
                    <a:pt x="2295" y="265"/>
                  </a:lnTo>
                  <a:close/>
                  <a:moveTo>
                    <a:pt x="3330" y="549"/>
                  </a:moveTo>
                  <a:lnTo>
                    <a:pt x="3513" y="569"/>
                  </a:lnTo>
                  <a:lnTo>
                    <a:pt x="3858" y="691"/>
                  </a:lnTo>
                  <a:lnTo>
                    <a:pt x="4000" y="813"/>
                  </a:lnTo>
                  <a:lnTo>
                    <a:pt x="4305" y="1077"/>
                  </a:lnTo>
                  <a:lnTo>
                    <a:pt x="4711" y="1747"/>
                  </a:lnTo>
                  <a:lnTo>
                    <a:pt x="4833" y="2518"/>
                  </a:lnTo>
                  <a:lnTo>
                    <a:pt x="4630" y="3269"/>
                  </a:lnTo>
                  <a:lnTo>
                    <a:pt x="4386" y="3635"/>
                  </a:lnTo>
                  <a:lnTo>
                    <a:pt x="4203" y="3838"/>
                  </a:lnTo>
                  <a:lnTo>
                    <a:pt x="3777" y="4163"/>
                  </a:lnTo>
                  <a:lnTo>
                    <a:pt x="3269" y="4366"/>
                  </a:lnTo>
                  <a:lnTo>
                    <a:pt x="2742" y="4447"/>
                  </a:lnTo>
                  <a:lnTo>
                    <a:pt x="2457" y="4427"/>
                  </a:lnTo>
                  <a:lnTo>
                    <a:pt x="2234" y="4406"/>
                  </a:lnTo>
                  <a:lnTo>
                    <a:pt x="1848" y="4264"/>
                  </a:lnTo>
                  <a:lnTo>
                    <a:pt x="1544" y="3980"/>
                  </a:lnTo>
                  <a:lnTo>
                    <a:pt x="1300" y="3635"/>
                  </a:lnTo>
                  <a:lnTo>
                    <a:pt x="1219" y="3412"/>
                  </a:lnTo>
                  <a:lnTo>
                    <a:pt x="1138" y="3168"/>
                  </a:lnTo>
                  <a:lnTo>
                    <a:pt x="1097" y="2640"/>
                  </a:lnTo>
                  <a:lnTo>
                    <a:pt x="1199" y="2133"/>
                  </a:lnTo>
                  <a:lnTo>
                    <a:pt x="1402" y="1666"/>
                  </a:lnTo>
                  <a:lnTo>
                    <a:pt x="1706" y="1239"/>
                  </a:lnTo>
                  <a:lnTo>
                    <a:pt x="2092" y="915"/>
                  </a:lnTo>
                  <a:lnTo>
                    <a:pt x="2559" y="671"/>
                  </a:lnTo>
                  <a:lnTo>
                    <a:pt x="3046" y="549"/>
                  </a:lnTo>
                  <a:close/>
                  <a:moveTo>
                    <a:pt x="2254" y="1"/>
                  </a:moveTo>
                  <a:lnTo>
                    <a:pt x="1727" y="102"/>
                  </a:lnTo>
                  <a:lnTo>
                    <a:pt x="1219" y="285"/>
                  </a:lnTo>
                  <a:lnTo>
                    <a:pt x="975" y="448"/>
                  </a:lnTo>
                  <a:lnTo>
                    <a:pt x="712" y="630"/>
                  </a:lnTo>
                  <a:lnTo>
                    <a:pt x="326" y="1097"/>
                  </a:lnTo>
                  <a:lnTo>
                    <a:pt x="82" y="1645"/>
                  </a:lnTo>
                  <a:lnTo>
                    <a:pt x="1" y="2254"/>
                  </a:lnTo>
                  <a:lnTo>
                    <a:pt x="42" y="2559"/>
                  </a:lnTo>
                  <a:lnTo>
                    <a:pt x="143" y="3006"/>
                  </a:lnTo>
                  <a:lnTo>
                    <a:pt x="610" y="3757"/>
                  </a:lnTo>
                  <a:lnTo>
                    <a:pt x="955" y="4061"/>
                  </a:lnTo>
                  <a:lnTo>
                    <a:pt x="1199" y="4264"/>
                  </a:lnTo>
                  <a:lnTo>
                    <a:pt x="1747" y="4548"/>
                  </a:lnTo>
                  <a:lnTo>
                    <a:pt x="2376" y="4691"/>
                  </a:lnTo>
                  <a:lnTo>
                    <a:pt x="3006" y="4670"/>
                  </a:lnTo>
                  <a:lnTo>
                    <a:pt x="3310" y="4609"/>
                  </a:lnTo>
                  <a:lnTo>
                    <a:pt x="3574" y="4528"/>
                  </a:lnTo>
                  <a:lnTo>
                    <a:pt x="4061" y="4285"/>
                  </a:lnTo>
                  <a:lnTo>
                    <a:pt x="4467" y="3939"/>
                  </a:lnTo>
                  <a:lnTo>
                    <a:pt x="4772" y="3533"/>
                  </a:lnTo>
                  <a:lnTo>
                    <a:pt x="4995" y="3087"/>
                  </a:lnTo>
                  <a:lnTo>
                    <a:pt x="5076" y="2579"/>
                  </a:lnTo>
                  <a:lnTo>
                    <a:pt x="5056" y="2072"/>
                  </a:lnTo>
                  <a:lnTo>
                    <a:pt x="4894" y="1544"/>
                  </a:lnTo>
                  <a:lnTo>
                    <a:pt x="4751" y="1280"/>
                  </a:lnTo>
                  <a:lnTo>
                    <a:pt x="4589" y="1036"/>
                  </a:lnTo>
                  <a:lnTo>
                    <a:pt x="4203" y="651"/>
                  </a:lnTo>
                  <a:lnTo>
                    <a:pt x="3777" y="346"/>
                  </a:lnTo>
                  <a:lnTo>
                    <a:pt x="3290" y="143"/>
                  </a:lnTo>
                  <a:lnTo>
                    <a:pt x="2782" y="21"/>
                  </a:lnTo>
                  <a:lnTo>
                    <a:pt x="22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4" name="Google Shape;2574;p35"/>
            <p:cNvSpPr/>
            <p:nvPr/>
          </p:nvSpPr>
          <p:spPr>
            <a:xfrm>
              <a:off x="2891600" y="1999250"/>
              <a:ext cx="127425" cy="112700"/>
            </a:xfrm>
            <a:custGeom>
              <a:avLst/>
              <a:gdLst/>
              <a:ahLst/>
              <a:cxnLst/>
              <a:rect l="l" t="t" r="r" b="b"/>
              <a:pathLst>
                <a:path w="5097" h="4508" extrusionOk="0">
                  <a:moveTo>
                    <a:pt x="1645" y="467"/>
                  </a:moveTo>
                  <a:lnTo>
                    <a:pt x="1544" y="752"/>
                  </a:lnTo>
                  <a:lnTo>
                    <a:pt x="1361" y="934"/>
                  </a:lnTo>
                  <a:lnTo>
                    <a:pt x="1158" y="1178"/>
                  </a:lnTo>
                  <a:lnTo>
                    <a:pt x="894" y="1726"/>
                  </a:lnTo>
                  <a:lnTo>
                    <a:pt x="793" y="2315"/>
                  </a:lnTo>
                  <a:lnTo>
                    <a:pt x="833" y="2924"/>
                  </a:lnTo>
                  <a:lnTo>
                    <a:pt x="915" y="3208"/>
                  </a:lnTo>
                  <a:lnTo>
                    <a:pt x="955" y="3350"/>
                  </a:lnTo>
                  <a:lnTo>
                    <a:pt x="973" y="3476"/>
                  </a:lnTo>
                  <a:lnTo>
                    <a:pt x="772" y="3330"/>
                  </a:lnTo>
                  <a:lnTo>
                    <a:pt x="448" y="2924"/>
                  </a:lnTo>
                  <a:lnTo>
                    <a:pt x="265" y="2416"/>
                  </a:lnTo>
                  <a:lnTo>
                    <a:pt x="285" y="1889"/>
                  </a:lnTo>
                  <a:lnTo>
                    <a:pt x="366" y="1625"/>
                  </a:lnTo>
                  <a:lnTo>
                    <a:pt x="448" y="1361"/>
                  </a:lnTo>
                  <a:lnTo>
                    <a:pt x="772" y="914"/>
                  </a:lnTo>
                  <a:lnTo>
                    <a:pt x="975" y="731"/>
                  </a:lnTo>
                  <a:lnTo>
                    <a:pt x="1118" y="610"/>
                  </a:lnTo>
                  <a:lnTo>
                    <a:pt x="1463" y="488"/>
                  </a:lnTo>
                  <a:lnTo>
                    <a:pt x="1645" y="467"/>
                  </a:lnTo>
                  <a:close/>
                  <a:moveTo>
                    <a:pt x="3148" y="386"/>
                  </a:moveTo>
                  <a:lnTo>
                    <a:pt x="3777" y="589"/>
                  </a:lnTo>
                  <a:lnTo>
                    <a:pt x="4041" y="813"/>
                  </a:lnTo>
                  <a:lnTo>
                    <a:pt x="4305" y="1036"/>
                  </a:lnTo>
                  <a:lnTo>
                    <a:pt x="4691" y="1625"/>
                  </a:lnTo>
                  <a:lnTo>
                    <a:pt x="4812" y="1970"/>
                  </a:lnTo>
                  <a:lnTo>
                    <a:pt x="4853" y="2234"/>
                  </a:lnTo>
                  <a:lnTo>
                    <a:pt x="4812" y="2782"/>
                  </a:lnTo>
                  <a:lnTo>
                    <a:pt x="4609" y="3269"/>
                  </a:lnTo>
                  <a:lnTo>
                    <a:pt x="4264" y="3675"/>
                  </a:lnTo>
                  <a:lnTo>
                    <a:pt x="4041" y="3837"/>
                  </a:lnTo>
                  <a:lnTo>
                    <a:pt x="3655" y="4061"/>
                  </a:lnTo>
                  <a:lnTo>
                    <a:pt x="3229" y="4183"/>
                  </a:lnTo>
                  <a:lnTo>
                    <a:pt x="2945" y="4243"/>
                  </a:lnTo>
                  <a:lnTo>
                    <a:pt x="2417" y="4223"/>
                  </a:lnTo>
                  <a:lnTo>
                    <a:pt x="1930" y="4061"/>
                  </a:lnTo>
                  <a:lnTo>
                    <a:pt x="1544" y="3756"/>
                  </a:lnTo>
                  <a:lnTo>
                    <a:pt x="1381" y="3553"/>
                  </a:lnTo>
                  <a:lnTo>
                    <a:pt x="1239" y="3330"/>
                  </a:lnTo>
                  <a:lnTo>
                    <a:pt x="1057" y="2802"/>
                  </a:lnTo>
                  <a:lnTo>
                    <a:pt x="1036" y="2254"/>
                  </a:lnTo>
                  <a:lnTo>
                    <a:pt x="1158" y="1706"/>
                  </a:lnTo>
                  <a:lnTo>
                    <a:pt x="1300" y="1462"/>
                  </a:lnTo>
                  <a:lnTo>
                    <a:pt x="1463" y="1219"/>
                  </a:lnTo>
                  <a:lnTo>
                    <a:pt x="1666" y="995"/>
                  </a:lnTo>
                  <a:lnTo>
                    <a:pt x="1909" y="731"/>
                  </a:lnTo>
                  <a:lnTo>
                    <a:pt x="2498" y="427"/>
                  </a:lnTo>
                  <a:lnTo>
                    <a:pt x="3148" y="386"/>
                  </a:lnTo>
                  <a:close/>
                  <a:moveTo>
                    <a:pt x="2376" y="1"/>
                  </a:moveTo>
                  <a:lnTo>
                    <a:pt x="1584" y="122"/>
                  </a:lnTo>
                  <a:lnTo>
                    <a:pt x="1219" y="264"/>
                  </a:lnTo>
                  <a:lnTo>
                    <a:pt x="975" y="386"/>
                  </a:lnTo>
                  <a:lnTo>
                    <a:pt x="569" y="711"/>
                  </a:lnTo>
                  <a:lnTo>
                    <a:pt x="265" y="1097"/>
                  </a:lnTo>
                  <a:lnTo>
                    <a:pt x="82" y="1543"/>
                  </a:lnTo>
                  <a:lnTo>
                    <a:pt x="1" y="2031"/>
                  </a:lnTo>
                  <a:lnTo>
                    <a:pt x="42" y="2518"/>
                  </a:lnTo>
                  <a:lnTo>
                    <a:pt x="184" y="2985"/>
                  </a:lnTo>
                  <a:lnTo>
                    <a:pt x="468" y="3431"/>
                  </a:lnTo>
                  <a:lnTo>
                    <a:pt x="651" y="3614"/>
                  </a:lnTo>
                  <a:lnTo>
                    <a:pt x="935" y="3919"/>
                  </a:lnTo>
                  <a:lnTo>
                    <a:pt x="1625" y="4325"/>
                  </a:lnTo>
                  <a:lnTo>
                    <a:pt x="2396" y="4507"/>
                  </a:lnTo>
                  <a:lnTo>
                    <a:pt x="3188" y="4467"/>
                  </a:lnTo>
                  <a:lnTo>
                    <a:pt x="3574" y="4345"/>
                  </a:lnTo>
                  <a:lnTo>
                    <a:pt x="3858" y="4243"/>
                  </a:lnTo>
                  <a:lnTo>
                    <a:pt x="4427" y="3878"/>
                  </a:lnTo>
                  <a:lnTo>
                    <a:pt x="4853" y="3330"/>
                  </a:lnTo>
                  <a:lnTo>
                    <a:pt x="5097" y="2660"/>
                  </a:lnTo>
                  <a:lnTo>
                    <a:pt x="5097" y="2295"/>
                  </a:lnTo>
                  <a:lnTo>
                    <a:pt x="5076" y="1889"/>
                  </a:lnTo>
                  <a:lnTo>
                    <a:pt x="4751" y="1158"/>
                  </a:lnTo>
                  <a:lnTo>
                    <a:pt x="4467" y="873"/>
                  </a:lnTo>
                  <a:lnTo>
                    <a:pt x="4061" y="528"/>
                  </a:lnTo>
                  <a:lnTo>
                    <a:pt x="3209" y="122"/>
                  </a:lnTo>
                  <a:lnTo>
                    <a:pt x="237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5" name="Google Shape;2575;p35"/>
            <p:cNvSpPr/>
            <p:nvPr/>
          </p:nvSpPr>
          <p:spPr>
            <a:xfrm>
              <a:off x="3326575" y="1976925"/>
              <a:ext cx="141100" cy="153300"/>
            </a:xfrm>
            <a:custGeom>
              <a:avLst/>
              <a:gdLst/>
              <a:ahLst/>
              <a:cxnLst/>
              <a:rect l="l" t="t" r="r" b="b"/>
              <a:pathLst>
                <a:path w="5644" h="6132" extrusionOk="0">
                  <a:moveTo>
                    <a:pt x="3187" y="244"/>
                  </a:moveTo>
                  <a:lnTo>
                    <a:pt x="3939" y="386"/>
                  </a:lnTo>
                  <a:lnTo>
                    <a:pt x="4608" y="751"/>
                  </a:lnTo>
                  <a:lnTo>
                    <a:pt x="5096" y="1360"/>
                  </a:lnTo>
                  <a:lnTo>
                    <a:pt x="5238" y="1726"/>
                  </a:lnTo>
                  <a:lnTo>
                    <a:pt x="5360" y="2112"/>
                  </a:lnTo>
                  <a:lnTo>
                    <a:pt x="5421" y="2903"/>
                  </a:lnTo>
                  <a:lnTo>
                    <a:pt x="5258" y="3695"/>
                  </a:lnTo>
                  <a:lnTo>
                    <a:pt x="4913" y="4406"/>
                  </a:lnTo>
                  <a:lnTo>
                    <a:pt x="4669" y="4730"/>
                  </a:lnTo>
                  <a:lnTo>
                    <a:pt x="4345" y="5116"/>
                  </a:lnTo>
                  <a:lnTo>
                    <a:pt x="3512" y="5664"/>
                  </a:lnTo>
                  <a:lnTo>
                    <a:pt x="3025" y="5806"/>
                  </a:lnTo>
                  <a:lnTo>
                    <a:pt x="2578" y="5867"/>
                  </a:lnTo>
                  <a:lnTo>
                    <a:pt x="1746" y="5766"/>
                  </a:lnTo>
                  <a:lnTo>
                    <a:pt x="1015" y="5339"/>
                  </a:lnTo>
                  <a:lnTo>
                    <a:pt x="487" y="4609"/>
                  </a:lnTo>
                  <a:lnTo>
                    <a:pt x="325" y="4121"/>
                  </a:lnTo>
                  <a:lnTo>
                    <a:pt x="264" y="3756"/>
                  </a:lnTo>
                  <a:lnTo>
                    <a:pt x="264" y="3045"/>
                  </a:lnTo>
                  <a:lnTo>
                    <a:pt x="447" y="2355"/>
                  </a:lnTo>
                  <a:lnTo>
                    <a:pt x="772" y="1706"/>
                  </a:lnTo>
                  <a:lnTo>
                    <a:pt x="1015" y="1421"/>
                  </a:lnTo>
                  <a:lnTo>
                    <a:pt x="1178" y="1218"/>
                  </a:lnTo>
                  <a:lnTo>
                    <a:pt x="1563" y="853"/>
                  </a:lnTo>
                  <a:lnTo>
                    <a:pt x="2030" y="569"/>
                  </a:lnTo>
                  <a:lnTo>
                    <a:pt x="2517" y="366"/>
                  </a:lnTo>
                  <a:lnTo>
                    <a:pt x="2781" y="305"/>
                  </a:lnTo>
                  <a:lnTo>
                    <a:pt x="3187" y="244"/>
                  </a:lnTo>
                  <a:close/>
                  <a:moveTo>
                    <a:pt x="3167" y="0"/>
                  </a:moveTo>
                  <a:lnTo>
                    <a:pt x="2660" y="61"/>
                  </a:lnTo>
                  <a:lnTo>
                    <a:pt x="2416" y="122"/>
                  </a:lnTo>
                  <a:lnTo>
                    <a:pt x="1929" y="305"/>
                  </a:lnTo>
                  <a:lnTo>
                    <a:pt x="1076" y="914"/>
                  </a:lnTo>
                  <a:lnTo>
                    <a:pt x="447" y="1726"/>
                  </a:lnTo>
                  <a:lnTo>
                    <a:pt x="81" y="2680"/>
                  </a:lnTo>
                  <a:lnTo>
                    <a:pt x="20" y="3208"/>
                  </a:lnTo>
                  <a:lnTo>
                    <a:pt x="0" y="3553"/>
                  </a:lnTo>
                  <a:lnTo>
                    <a:pt x="81" y="4223"/>
                  </a:lnTo>
                  <a:lnTo>
                    <a:pt x="305" y="4812"/>
                  </a:lnTo>
                  <a:lnTo>
                    <a:pt x="711" y="5360"/>
                  </a:lnTo>
                  <a:lnTo>
                    <a:pt x="975" y="5583"/>
                  </a:lnTo>
                  <a:lnTo>
                    <a:pt x="1238" y="5786"/>
                  </a:lnTo>
                  <a:lnTo>
                    <a:pt x="1787" y="6030"/>
                  </a:lnTo>
                  <a:lnTo>
                    <a:pt x="2375" y="6131"/>
                  </a:lnTo>
                  <a:lnTo>
                    <a:pt x="2984" y="6091"/>
                  </a:lnTo>
                  <a:lnTo>
                    <a:pt x="3269" y="5989"/>
                  </a:lnTo>
                  <a:lnTo>
                    <a:pt x="3675" y="5847"/>
                  </a:lnTo>
                  <a:lnTo>
                    <a:pt x="4365" y="5421"/>
                  </a:lnTo>
                  <a:lnTo>
                    <a:pt x="4913" y="4852"/>
                  </a:lnTo>
                  <a:lnTo>
                    <a:pt x="5319" y="4162"/>
                  </a:lnTo>
                  <a:lnTo>
                    <a:pt x="5481" y="3756"/>
                  </a:lnTo>
                  <a:lnTo>
                    <a:pt x="5624" y="3269"/>
                  </a:lnTo>
                  <a:lnTo>
                    <a:pt x="5644" y="2274"/>
                  </a:lnTo>
                  <a:lnTo>
                    <a:pt x="5522" y="1787"/>
                  </a:lnTo>
                  <a:lnTo>
                    <a:pt x="5441" y="1543"/>
                  </a:lnTo>
                  <a:lnTo>
                    <a:pt x="5218" y="1097"/>
                  </a:lnTo>
                  <a:lnTo>
                    <a:pt x="4730" y="548"/>
                  </a:lnTo>
                  <a:lnTo>
                    <a:pt x="3878" y="102"/>
                  </a:lnTo>
                  <a:lnTo>
                    <a:pt x="31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76" name="Google Shape;2576;p35"/>
          <p:cNvSpPr/>
          <p:nvPr/>
        </p:nvSpPr>
        <p:spPr>
          <a:xfrm rot="3272051">
            <a:off x="7474733" y="2345849"/>
            <a:ext cx="690073" cy="1479177"/>
          </a:xfrm>
          <a:custGeom>
            <a:avLst/>
            <a:gdLst/>
            <a:ahLst/>
            <a:cxnLst/>
            <a:rect l="l" t="t" r="r" b="b"/>
            <a:pathLst>
              <a:path w="23084" h="49475" extrusionOk="0">
                <a:moveTo>
                  <a:pt x="427" y="1990"/>
                </a:moveTo>
                <a:lnTo>
                  <a:pt x="447" y="2011"/>
                </a:lnTo>
                <a:lnTo>
                  <a:pt x="427" y="2051"/>
                </a:lnTo>
                <a:lnTo>
                  <a:pt x="427" y="2102"/>
                </a:lnTo>
                <a:lnTo>
                  <a:pt x="366" y="2071"/>
                </a:lnTo>
                <a:lnTo>
                  <a:pt x="386" y="1990"/>
                </a:lnTo>
                <a:close/>
                <a:moveTo>
                  <a:pt x="1158" y="1178"/>
                </a:moveTo>
                <a:lnTo>
                  <a:pt x="1402" y="1341"/>
                </a:lnTo>
                <a:lnTo>
                  <a:pt x="1605" y="1544"/>
                </a:lnTo>
                <a:lnTo>
                  <a:pt x="1990" y="1889"/>
                </a:lnTo>
                <a:lnTo>
                  <a:pt x="2924" y="2741"/>
                </a:lnTo>
                <a:lnTo>
                  <a:pt x="3777" y="3696"/>
                </a:lnTo>
                <a:lnTo>
                  <a:pt x="4102" y="4061"/>
                </a:lnTo>
                <a:lnTo>
                  <a:pt x="4609" y="4853"/>
                </a:lnTo>
                <a:lnTo>
                  <a:pt x="4812" y="5299"/>
                </a:lnTo>
                <a:lnTo>
                  <a:pt x="5015" y="5746"/>
                </a:lnTo>
                <a:lnTo>
                  <a:pt x="5238" y="6680"/>
                </a:lnTo>
                <a:lnTo>
                  <a:pt x="5299" y="7634"/>
                </a:lnTo>
                <a:lnTo>
                  <a:pt x="5178" y="8608"/>
                </a:lnTo>
                <a:lnTo>
                  <a:pt x="5035" y="9075"/>
                </a:lnTo>
                <a:lnTo>
                  <a:pt x="4711" y="8223"/>
                </a:lnTo>
                <a:lnTo>
                  <a:pt x="4508" y="7472"/>
                </a:lnTo>
                <a:lnTo>
                  <a:pt x="4203" y="6619"/>
                </a:lnTo>
                <a:lnTo>
                  <a:pt x="3817" y="5827"/>
                </a:lnTo>
                <a:lnTo>
                  <a:pt x="3290" y="4812"/>
                </a:lnTo>
                <a:lnTo>
                  <a:pt x="2112" y="2823"/>
                </a:lnTo>
                <a:lnTo>
                  <a:pt x="1462" y="1868"/>
                </a:lnTo>
                <a:lnTo>
                  <a:pt x="1300" y="1605"/>
                </a:lnTo>
                <a:lnTo>
                  <a:pt x="1158" y="1320"/>
                </a:lnTo>
                <a:lnTo>
                  <a:pt x="1158" y="1259"/>
                </a:lnTo>
                <a:lnTo>
                  <a:pt x="1158" y="1178"/>
                </a:lnTo>
                <a:close/>
                <a:moveTo>
                  <a:pt x="691" y="1097"/>
                </a:moveTo>
                <a:lnTo>
                  <a:pt x="792" y="1198"/>
                </a:lnTo>
                <a:lnTo>
                  <a:pt x="833" y="1259"/>
                </a:lnTo>
                <a:lnTo>
                  <a:pt x="1767" y="2741"/>
                </a:lnTo>
                <a:lnTo>
                  <a:pt x="2680" y="4244"/>
                </a:lnTo>
                <a:lnTo>
                  <a:pt x="3249" y="5238"/>
                </a:lnTo>
                <a:lnTo>
                  <a:pt x="4000" y="6781"/>
                </a:lnTo>
                <a:lnTo>
                  <a:pt x="4386" y="7878"/>
                </a:lnTo>
                <a:lnTo>
                  <a:pt x="4528" y="8446"/>
                </a:lnTo>
                <a:lnTo>
                  <a:pt x="4629" y="8791"/>
                </a:lnTo>
                <a:lnTo>
                  <a:pt x="4711" y="9116"/>
                </a:lnTo>
                <a:lnTo>
                  <a:pt x="4751" y="9238"/>
                </a:lnTo>
                <a:lnTo>
                  <a:pt x="4650" y="9400"/>
                </a:lnTo>
                <a:lnTo>
                  <a:pt x="4528" y="9461"/>
                </a:lnTo>
                <a:lnTo>
                  <a:pt x="4345" y="9563"/>
                </a:lnTo>
                <a:lnTo>
                  <a:pt x="4081" y="9502"/>
                </a:lnTo>
                <a:lnTo>
                  <a:pt x="3939" y="9339"/>
                </a:lnTo>
                <a:lnTo>
                  <a:pt x="3249" y="8324"/>
                </a:lnTo>
                <a:lnTo>
                  <a:pt x="2071" y="6152"/>
                </a:lnTo>
                <a:lnTo>
                  <a:pt x="1605" y="5015"/>
                </a:lnTo>
                <a:lnTo>
                  <a:pt x="1280" y="4122"/>
                </a:lnTo>
                <a:lnTo>
                  <a:pt x="772" y="2274"/>
                </a:lnTo>
                <a:lnTo>
                  <a:pt x="589" y="1341"/>
                </a:lnTo>
                <a:lnTo>
                  <a:pt x="549" y="1219"/>
                </a:lnTo>
                <a:lnTo>
                  <a:pt x="589" y="1097"/>
                </a:lnTo>
                <a:close/>
                <a:moveTo>
                  <a:pt x="431" y="2123"/>
                </a:moveTo>
                <a:lnTo>
                  <a:pt x="671" y="2802"/>
                </a:lnTo>
                <a:lnTo>
                  <a:pt x="853" y="3513"/>
                </a:lnTo>
                <a:lnTo>
                  <a:pt x="1016" y="4122"/>
                </a:lnTo>
                <a:lnTo>
                  <a:pt x="1239" y="4731"/>
                </a:lnTo>
                <a:lnTo>
                  <a:pt x="1645" y="5766"/>
                </a:lnTo>
                <a:lnTo>
                  <a:pt x="2112" y="6781"/>
                </a:lnTo>
                <a:lnTo>
                  <a:pt x="2762" y="7999"/>
                </a:lnTo>
                <a:lnTo>
                  <a:pt x="3513" y="9136"/>
                </a:lnTo>
                <a:lnTo>
                  <a:pt x="3696" y="9380"/>
                </a:lnTo>
                <a:lnTo>
                  <a:pt x="3797" y="9664"/>
                </a:lnTo>
                <a:lnTo>
                  <a:pt x="3493" y="9563"/>
                </a:lnTo>
                <a:lnTo>
                  <a:pt x="2965" y="9238"/>
                </a:lnTo>
                <a:lnTo>
                  <a:pt x="2721" y="9035"/>
                </a:lnTo>
                <a:lnTo>
                  <a:pt x="2437" y="8771"/>
                </a:lnTo>
                <a:lnTo>
                  <a:pt x="1929" y="8182"/>
                </a:lnTo>
                <a:lnTo>
                  <a:pt x="1483" y="7532"/>
                </a:lnTo>
                <a:lnTo>
                  <a:pt x="1158" y="6822"/>
                </a:lnTo>
                <a:lnTo>
                  <a:pt x="1016" y="6457"/>
                </a:lnTo>
                <a:lnTo>
                  <a:pt x="792" y="5766"/>
                </a:lnTo>
                <a:lnTo>
                  <a:pt x="488" y="4325"/>
                </a:lnTo>
                <a:lnTo>
                  <a:pt x="427" y="3594"/>
                </a:lnTo>
                <a:lnTo>
                  <a:pt x="386" y="2965"/>
                </a:lnTo>
                <a:lnTo>
                  <a:pt x="346" y="2315"/>
                </a:lnTo>
                <a:lnTo>
                  <a:pt x="326" y="2193"/>
                </a:lnTo>
                <a:lnTo>
                  <a:pt x="431" y="2123"/>
                </a:lnTo>
                <a:close/>
                <a:moveTo>
                  <a:pt x="4812" y="9603"/>
                </a:moveTo>
                <a:lnTo>
                  <a:pt x="4995" y="9664"/>
                </a:lnTo>
                <a:lnTo>
                  <a:pt x="5056" y="9725"/>
                </a:lnTo>
                <a:lnTo>
                  <a:pt x="5665" y="10598"/>
                </a:lnTo>
                <a:lnTo>
                  <a:pt x="6254" y="11471"/>
                </a:lnTo>
                <a:lnTo>
                  <a:pt x="7086" y="12770"/>
                </a:lnTo>
                <a:lnTo>
                  <a:pt x="7898" y="14069"/>
                </a:lnTo>
                <a:lnTo>
                  <a:pt x="8162" y="14496"/>
                </a:lnTo>
                <a:lnTo>
                  <a:pt x="8405" y="14942"/>
                </a:lnTo>
                <a:lnTo>
                  <a:pt x="8466" y="15064"/>
                </a:lnTo>
                <a:lnTo>
                  <a:pt x="8405" y="15227"/>
                </a:lnTo>
                <a:lnTo>
                  <a:pt x="8284" y="15308"/>
                </a:lnTo>
                <a:lnTo>
                  <a:pt x="7715" y="15592"/>
                </a:lnTo>
                <a:lnTo>
                  <a:pt x="7147" y="15876"/>
                </a:lnTo>
                <a:lnTo>
                  <a:pt x="6619" y="16120"/>
                </a:lnTo>
                <a:lnTo>
                  <a:pt x="6111" y="16384"/>
                </a:lnTo>
                <a:lnTo>
                  <a:pt x="5969" y="16445"/>
                </a:lnTo>
                <a:lnTo>
                  <a:pt x="5787" y="16384"/>
                </a:lnTo>
                <a:lnTo>
                  <a:pt x="5726" y="16242"/>
                </a:lnTo>
                <a:lnTo>
                  <a:pt x="5421" y="15288"/>
                </a:lnTo>
                <a:lnTo>
                  <a:pt x="5137" y="14354"/>
                </a:lnTo>
                <a:lnTo>
                  <a:pt x="4650" y="12466"/>
                </a:lnTo>
                <a:lnTo>
                  <a:pt x="4183" y="10557"/>
                </a:lnTo>
                <a:lnTo>
                  <a:pt x="4122" y="10334"/>
                </a:lnTo>
                <a:lnTo>
                  <a:pt x="4102" y="10030"/>
                </a:lnTo>
                <a:lnTo>
                  <a:pt x="4203" y="9847"/>
                </a:lnTo>
                <a:lnTo>
                  <a:pt x="4487" y="9705"/>
                </a:lnTo>
                <a:lnTo>
                  <a:pt x="4731" y="9624"/>
                </a:lnTo>
                <a:lnTo>
                  <a:pt x="4812" y="9603"/>
                </a:lnTo>
                <a:close/>
                <a:moveTo>
                  <a:pt x="8527" y="15409"/>
                </a:moveTo>
                <a:lnTo>
                  <a:pt x="8751" y="15470"/>
                </a:lnTo>
                <a:lnTo>
                  <a:pt x="8872" y="15653"/>
                </a:lnTo>
                <a:lnTo>
                  <a:pt x="9542" y="16810"/>
                </a:lnTo>
                <a:lnTo>
                  <a:pt x="10212" y="17988"/>
                </a:lnTo>
                <a:lnTo>
                  <a:pt x="10699" y="18840"/>
                </a:lnTo>
                <a:lnTo>
                  <a:pt x="11187" y="19713"/>
                </a:lnTo>
                <a:lnTo>
                  <a:pt x="12405" y="21926"/>
                </a:lnTo>
                <a:lnTo>
                  <a:pt x="13562" y="24159"/>
                </a:lnTo>
                <a:lnTo>
                  <a:pt x="13887" y="24789"/>
                </a:lnTo>
                <a:lnTo>
                  <a:pt x="14191" y="25438"/>
                </a:lnTo>
                <a:lnTo>
                  <a:pt x="14841" y="26778"/>
                </a:lnTo>
                <a:lnTo>
                  <a:pt x="15511" y="28138"/>
                </a:lnTo>
                <a:lnTo>
                  <a:pt x="16100" y="29356"/>
                </a:lnTo>
                <a:lnTo>
                  <a:pt x="16648" y="30595"/>
                </a:lnTo>
                <a:lnTo>
                  <a:pt x="17196" y="31853"/>
                </a:lnTo>
                <a:lnTo>
                  <a:pt x="17703" y="33132"/>
                </a:lnTo>
                <a:lnTo>
                  <a:pt x="18292" y="34655"/>
                </a:lnTo>
                <a:lnTo>
                  <a:pt x="18861" y="36178"/>
                </a:lnTo>
                <a:lnTo>
                  <a:pt x="19307" y="37436"/>
                </a:lnTo>
                <a:lnTo>
                  <a:pt x="19734" y="38715"/>
                </a:lnTo>
                <a:lnTo>
                  <a:pt x="20241" y="40055"/>
                </a:lnTo>
                <a:lnTo>
                  <a:pt x="20728" y="41415"/>
                </a:lnTo>
                <a:lnTo>
                  <a:pt x="21053" y="42370"/>
                </a:lnTo>
                <a:lnTo>
                  <a:pt x="21378" y="43344"/>
                </a:lnTo>
                <a:lnTo>
                  <a:pt x="21682" y="44258"/>
                </a:lnTo>
                <a:lnTo>
                  <a:pt x="21946" y="45171"/>
                </a:lnTo>
                <a:lnTo>
                  <a:pt x="22393" y="46714"/>
                </a:lnTo>
                <a:lnTo>
                  <a:pt x="22738" y="48277"/>
                </a:lnTo>
                <a:lnTo>
                  <a:pt x="22779" y="48460"/>
                </a:lnTo>
                <a:lnTo>
                  <a:pt x="22819" y="48643"/>
                </a:lnTo>
                <a:lnTo>
                  <a:pt x="22840" y="48846"/>
                </a:lnTo>
                <a:lnTo>
                  <a:pt x="22718" y="49089"/>
                </a:lnTo>
                <a:lnTo>
                  <a:pt x="22576" y="49170"/>
                </a:lnTo>
                <a:lnTo>
                  <a:pt x="22413" y="49272"/>
                </a:lnTo>
                <a:lnTo>
                  <a:pt x="22068" y="49211"/>
                </a:lnTo>
                <a:lnTo>
                  <a:pt x="21926" y="49089"/>
                </a:lnTo>
                <a:lnTo>
                  <a:pt x="21723" y="48846"/>
                </a:lnTo>
                <a:lnTo>
                  <a:pt x="21540" y="48582"/>
                </a:lnTo>
                <a:lnTo>
                  <a:pt x="21073" y="47891"/>
                </a:lnTo>
                <a:lnTo>
                  <a:pt x="20606" y="47201"/>
                </a:lnTo>
                <a:lnTo>
                  <a:pt x="19835" y="46064"/>
                </a:lnTo>
                <a:lnTo>
                  <a:pt x="19165" y="44867"/>
                </a:lnTo>
                <a:lnTo>
                  <a:pt x="18373" y="43486"/>
                </a:lnTo>
                <a:lnTo>
                  <a:pt x="17582" y="42085"/>
                </a:lnTo>
                <a:lnTo>
                  <a:pt x="17013" y="41131"/>
                </a:lnTo>
                <a:lnTo>
                  <a:pt x="16465" y="40157"/>
                </a:lnTo>
                <a:lnTo>
                  <a:pt x="15024" y="37558"/>
                </a:lnTo>
                <a:lnTo>
                  <a:pt x="13542" y="34980"/>
                </a:lnTo>
                <a:lnTo>
                  <a:pt x="12527" y="33092"/>
                </a:lnTo>
                <a:lnTo>
                  <a:pt x="11572" y="31163"/>
                </a:lnTo>
                <a:lnTo>
                  <a:pt x="10923" y="29722"/>
                </a:lnTo>
                <a:lnTo>
                  <a:pt x="10334" y="28280"/>
                </a:lnTo>
                <a:lnTo>
                  <a:pt x="9766" y="26859"/>
                </a:lnTo>
                <a:lnTo>
                  <a:pt x="9157" y="25459"/>
                </a:lnTo>
                <a:lnTo>
                  <a:pt x="8345" y="23550"/>
                </a:lnTo>
                <a:lnTo>
                  <a:pt x="7634" y="21642"/>
                </a:lnTo>
                <a:lnTo>
                  <a:pt x="7248" y="20464"/>
                </a:lnTo>
                <a:lnTo>
                  <a:pt x="6842" y="19287"/>
                </a:lnTo>
                <a:lnTo>
                  <a:pt x="6680" y="18840"/>
                </a:lnTo>
                <a:lnTo>
                  <a:pt x="6497" y="18394"/>
                </a:lnTo>
                <a:lnTo>
                  <a:pt x="6233" y="17663"/>
                </a:lnTo>
                <a:lnTo>
                  <a:pt x="5969" y="16952"/>
                </a:lnTo>
                <a:lnTo>
                  <a:pt x="5929" y="16830"/>
                </a:lnTo>
                <a:lnTo>
                  <a:pt x="5990" y="16668"/>
                </a:lnTo>
                <a:lnTo>
                  <a:pt x="6132" y="16587"/>
                </a:lnTo>
                <a:lnTo>
                  <a:pt x="6436" y="16424"/>
                </a:lnTo>
                <a:lnTo>
                  <a:pt x="6761" y="16262"/>
                </a:lnTo>
                <a:lnTo>
                  <a:pt x="7532" y="15897"/>
                </a:lnTo>
                <a:lnTo>
                  <a:pt x="8304" y="15511"/>
                </a:lnTo>
                <a:lnTo>
                  <a:pt x="8527" y="15409"/>
                </a:lnTo>
                <a:close/>
                <a:moveTo>
                  <a:pt x="123" y="1"/>
                </a:moveTo>
                <a:lnTo>
                  <a:pt x="21" y="82"/>
                </a:lnTo>
                <a:lnTo>
                  <a:pt x="1" y="143"/>
                </a:lnTo>
                <a:lnTo>
                  <a:pt x="1" y="265"/>
                </a:lnTo>
                <a:lnTo>
                  <a:pt x="1" y="386"/>
                </a:lnTo>
                <a:lnTo>
                  <a:pt x="102" y="2092"/>
                </a:lnTo>
                <a:lnTo>
                  <a:pt x="204" y="3777"/>
                </a:lnTo>
                <a:lnTo>
                  <a:pt x="305" y="4731"/>
                </a:lnTo>
                <a:lnTo>
                  <a:pt x="813" y="6578"/>
                </a:lnTo>
                <a:lnTo>
                  <a:pt x="1199" y="7451"/>
                </a:lnTo>
                <a:lnTo>
                  <a:pt x="1381" y="7837"/>
                </a:lnTo>
                <a:lnTo>
                  <a:pt x="1868" y="8527"/>
                </a:lnTo>
                <a:lnTo>
                  <a:pt x="2457" y="9136"/>
                </a:lnTo>
                <a:lnTo>
                  <a:pt x="3147" y="9624"/>
                </a:lnTo>
                <a:lnTo>
                  <a:pt x="3533" y="9827"/>
                </a:lnTo>
                <a:lnTo>
                  <a:pt x="3655" y="9887"/>
                </a:lnTo>
                <a:lnTo>
                  <a:pt x="3838" y="10111"/>
                </a:lnTo>
                <a:lnTo>
                  <a:pt x="3858" y="10253"/>
                </a:lnTo>
                <a:lnTo>
                  <a:pt x="4162" y="11512"/>
                </a:lnTo>
                <a:lnTo>
                  <a:pt x="4487" y="12791"/>
                </a:lnTo>
                <a:lnTo>
                  <a:pt x="4893" y="14293"/>
                </a:lnTo>
                <a:lnTo>
                  <a:pt x="5340" y="15795"/>
                </a:lnTo>
                <a:lnTo>
                  <a:pt x="5705" y="16952"/>
                </a:lnTo>
                <a:lnTo>
                  <a:pt x="6132" y="18089"/>
                </a:lnTo>
                <a:lnTo>
                  <a:pt x="6781" y="19835"/>
                </a:lnTo>
                <a:lnTo>
                  <a:pt x="7370" y="21581"/>
                </a:lnTo>
                <a:lnTo>
                  <a:pt x="8081" y="23510"/>
                </a:lnTo>
                <a:lnTo>
                  <a:pt x="8893" y="25398"/>
                </a:lnTo>
                <a:lnTo>
                  <a:pt x="9421" y="26595"/>
                </a:lnTo>
                <a:lnTo>
                  <a:pt x="9908" y="27813"/>
                </a:lnTo>
                <a:lnTo>
                  <a:pt x="10273" y="28808"/>
                </a:lnTo>
                <a:lnTo>
                  <a:pt x="11106" y="30757"/>
                </a:lnTo>
                <a:lnTo>
                  <a:pt x="12527" y="33620"/>
                </a:lnTo>
                <a:lnTo>
                  <a:pt x="13521" y="35508"/>
                </a:lnTo>
                <a:lnTo>
                  <a:pt x="14212" y="36787"/>
                </a:lnTo>
                <a:lnTo>
                  <a:pt x="14963" y="38066"/>
                </a:lnTo>
                <a:lnTo>
                  <a:pt x="16161" y="40136"/>
                </a:lnTo>
                <a:lnTo>
                  <a:pt x="17318" y="42248"/>
                </a:lnTo>
                <a:lnTo>
                  <a:pt x="17480" y="42552"/>
                </a:lnTo>
                <a:lnTo>
                  <a:pt x="17663" y="42857"/>
                </a:lnTo>
                <a:lnTo>
                  <a:pt x="18333" y="43973"/>
                </a:lnTo>
                <a:lnTo>
                  <a:pt x="19003" y="45090"/>
                </a:lnTo>
                <a:lnTo>
                  <a:pt x="19632" y="46146"/>
                </a:lnTo>
                <a:lnTo>
                  <a:pt x="20282" y="47161"/>
                </a:lnTo>
                <a:lnTo>
                  <a:pt x="20830" y="47952"/>
                </a:lnTo>
                <a:lnTo>
                  <a:pt x="21358" y="48744"/>
                </a:lnTo>
                <a:lnTo>
                  <a:pt x="21540" y="49008"/>
                </a:lnTo>
                <a:lnTo>
                  <a:pt x="21764" y="49252"/>
                </a:lnTo>
                <a:lnTo>
                  <a:pt x="21926" y="49394"/>
                </a:lnTo>
                <a:lnTo>
                  <a:pt x="22149" y="49455"/>
                </a:lnTo>
                <a:lnTo>
                  <a:pt x="22352" y="49475"/>
                </a:lnTo>
                <a:lnTo>
                  <a:pt x="22718" y="49353"/>
                </a:lnTo>
                <a:lnTo>
                  <a:pt x="22982" y="49089"/>
                </a:lnTo>
                <a:lnTo>
                  <a:pt x="23083" y="48724"/>
                </a:lnTo>
                <a:lnTo>
                  <a:pt x="23043" y="48521"/>
                </a:lnTo>
                <a:lnTo>
                  <a:pt x="22901" y="47709"/>
                </a:lnTo>
                <a:lnTo>
                  <a:pt x="22697" y="46917"/>
                </a:lnTo>
                <a:lnTo>
                  <a:pt x="22149" y="45029"/>
                </a:lnTo>
                <a:lnTo>
                  <a:pt x="21581" y="43161"/>
                </a:lnTo>
                <a:lnTo>
                  <a:pt x="21053" y="41557"/>
                </a:lnTo>
                <a:lnTo>
                  <a:pt x="20485" y="39954"/>
                </a:lnTo>
                <a:lnTo>
                  <a:pt x="20200" y="39223"/>
                </a:lnTo>
                <a:lnTo>
                  <a:pt x="19916" y="38472"/>
                </a:lnTo>
                <a:lnTo>
                  <a:pt x="19531" y="37274"/>
                </a:lnTo>
                <a:lnTo>
                  <a:pt x="19124" y="36096"/>
                </a:lnTo>
                <a:lnTo>
                  <a:pt x="18170" y="33518"/>
                </a:lnTo>
                <a:lnTo>
                  <a:pt x="17115" y="30980"/>
                </a:lnTo>
                <a:lnTo>
                  <a:pt x="16161" y="28747"/>
                </a:lnTo>
                <a:lnTo>
                  <a:pt x="15125" y="26555"/>
                </a:lnTo>
                <a:lnTo>
                  <a:pt x="14333" y="24992"/>
                </a:lnTo>
                <a:lnTo>
                  <a:pt x="13562" y="23408"/>
                </a:lnTo>
                <a:lnTo>
                  <a:pt x="13542" y="23428"/>
                </a:lnTo>
                <a:lnTo>
                  <a:pt x="13075" y="22555"/>
                </a:lnTo>
                <a:lnTo>
                  <a:pt x="12608" y="21662"/>
                </a:lnTo>
                <a:lnTo>
                  <a:pt x="12080" y="20688"/>
                </a:lnTo>
                <a:lnTo>
                  <a:pt x="11532" y="19713"/>
                </a:lnTo>
                <a:lnTo>
                  <a:pt x="10882" y="18576"/>
                </a:lnTo>
                <a:lnTo>
                  <a:pt x="10233" y="17419"/>
                </a:lnTo>
                <a:lnTo>
                  <a:pt x="9339" y="15917"/>
                </a:lnTo>
                <a:lnTo>
                  <a:pt x="8426" y="14415"/>
                </a:lnTo>
                <a:lnTo>
                  <a:pt x="7756" y="13359"/>
                </a:lnTo>
                <a:lnTo>
                  <a:pt x="7086" y="12303"/>
                </a:lnTo>
                <a:lnTo>
                  <a:pt x="6335" y="11187"/>
                </a:lnTo>
                <a:lnTo>
                  <a:pt x="5584" y="10090"/>
                </a:lnTo>
                <a:lnTo>
                  <a:pt x="5360" y="9745"/>
                </a:lnTo>
                <a:lnTo>
                  <a:pt x="5279" y="9299"/>
                </a:lnTo>
                <a:lnTo>
                  <a:pt x="5360" y="8893"/>
                </a:lnTo>
                <a:lnTo>
                  <a:pt x="5441" y="8487"/>
                </a:lnTo>
                <a:lnTo>
                  <a:pt x="5543" y="7675"/>
                </a:lnTo>
                <a:lnTo>
                  <a:pt x="5543" y="7248"/>
                </a:lnTo>
                <a:lnTo>
                  <a:pt x="5482" y="6558"/>
                </a:lnTo>
                <a:lnTo>
                  <a:pt x="5076" y="5198"/>
                </a:lnTo>
                <a:lnTo>
                  <a:pt x="4731" y="4589"/>
                </a:lnTo>
                <a:lnTo>
                  <a:pt x="4305" y="3939"/>
                </a:lnTo>
                <a:lnTo>
                  <a:pt x="3817" y="3350"/>
                </a:lnTo>
                <a:lnTo>
                  <a:pt x="3005" y="2518"/>
                </a:lnTo>
                <a:lnTo>
                  <a:pt x="1341" y="935"/>
                </a:lnTo>
                <a:lnTo>
                  <a:pt x="468" y="183"/>
                </a:lnTo>
                <a:lnTo>
                  <a:pt x="346" y="82"/>
                </a:lnTo>
                <a:lnTo>
                  <a:pt x="204" y="21"/>
                </a:lnTo>
                <a:lnTo>
                  <a:pt x="12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nd-drawn Assignment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155D1"/>
      </a:accent1>
      <a:accent2>
        <a:srgbClr val="B96DFD"/>
      </a:accent2>
      <a:accent3>
        <a:srgbClr val="EBD5F7"/>
      </a:accent3>
      <a:accent4>
        <a:srgbClr val="DFB3F7"/>
      </a:accent4>
      <a:accent5>
        <a:srgbClr val="BD8FD5"/>
      </a:accent5>
      <a:accent6>
        <a:srgbClr val="00000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133</Words>
  <Application>Microsoft Office PowerPoint</Application>
  <PresentationFormat>Presentación en pantalla (16:9)</PresentationFormat>
  <Paragraphs>39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CHICKEN Pie</vt:lpstr>
      <vt:lpstr>Helvetica Neue</vt:lpstr>
      <vt:lpstr>Poppins</vt:lpstr>
      <vt:lpstr>Arial</vt:lpstr>
      <vt:lpstr>Hand-drawn Assignments by Slidesgo</vt:lpstr>
      <vt:lpstr>La memorización</vt:lpstr>
      <vt:lpstr>acrónimo</vt:lpstr>
      <vt:lpstr>Acrónimo </vt:lpstr>
      <vt:lpstr>APOE</vt:lpstr>
      <vt:lpstr>Acróstico  Materia:  planeación y evaluación </vt:lpstr>
      <vt:lpstr>Presentación de PowerPoint</vt:lpstr>
      <vt:lpstr>Rima   Materia: musica y canto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 en tú memorización</dc:title>
  <cp:lastModifiedBy>Felipe y Vianney</cp:lastModifiedBy>
  <cp:revision>7</cp:revision>
  <dcterms:modified xsi:type="dcterms:W3CDTF">2021-05-02T18:42:03Z</dcterms:modified>
</cp:coreProperties>
</file>