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56" r:id="rId2"/>
    <p:sldId id="257" r:id="rId3"/>
    <p:sldId id="259" r:id="rId4"/>
    <p:sldId id="263" r:id="rId5"/>
  </p:sldIdLst>
  <p:sldSz cx="9144000" cy="5143500" type="screen16x9"/>
  <p:notesSz cx="6858000" cy="9144000"/>
  <p:embeddedFontLst>
    <p:embeddedFont>
      <p:font typeface="Bree Serif" panose="020B0604020202020204" charset="0"/>
      <p:regular r:id="rId7"/>
    </p:embeddedFont>
    <p:embeddedFont>
      <p:font typeface="Fira Sans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C8759A-7DAA-4324-ACDE-B5EDE42A4FF3}">
  <a:tblStyle styleId="{E3C8759A-7DAA-4324-ACDE-B5EDE42A4FF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F5628B-8545-4D88-97F3-4B2FCC37EB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d6bc647a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0d6bc647a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4afe73ac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14afe73ac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0d6bc647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0d6bc647a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0d6bc647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0d6bc647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500" y="1406988"/>
            <a:ext cx="3858600" cy="16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6950" y="2964313"/>
            <a:ext cx="35517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713500" y="1389600"/>
            <a:ext cx="28080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☁"/>
              <a:defRPr sz="12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13500" y="537025"/>
            <a:ext cx="7716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13500" y="1233175"/>
            <a:ext cx="3858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713500" y="2803075"/>
            <a:ext cx="3858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571925" y="724075"/>
            <a:ext cx="38586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☁"/>
              <a:defRPr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ctrTitle"/>
          </p:nvPr>
        </p:nvSpPr>
        <p:spPr>
          <a:xfrm>
            <a:off x="2086025" y="3146213"/>
            <a:ext cx="49719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086075" y="1535888"/>
            <a:ext cx="4971900" cy="12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4231450" y="1"/>
            <a:ext cx="5309600" cy="1201950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/>
          <p:nvPr/>
        </p:nvSpPr>
        <p:spPr>
          <a:xfrm>
            <a:off x="-916075" y="3756700"/>
            <a:ext cx="6125800" cy="1386800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-339475" y="3526225"/>
            <a:ext cx="3028075" cy="810475"/>
          </a:xfrm>
          <a:custGeom>
            <a:avLst/>
            <a:gdLst/>
            <a:ahLst/>
            <a:cxnLst/>
            <a:rect l="l" t="t" r="r" b="b"/>
            <a:pathLst>
              <a:path w="121123" h="32419" extrusionOk="0">
                <a:moveTo>
                  <a:pt x="48724" y="0"/>
                </a:moveTo>
                <a:cubicBezTo>
                  <a:pt x="48396" y="0"/>
                  <a:pt x="48065" y="11"/>
                  <a:pt x="47732" y="34"/>
                </a:cubicBezTo>
                <a:cubicBezTo>
                  <a:pt x="39862" y="582"/>
                  <a:pt x="33921" y="7404"/>
                  <a:pt x="34481" y="15274"/>
                </a:cubicBezTo>
                <a:cubicBezTo>
                  <a:pt x="34481" y="15429"/>
                  <a:pt x="34504" y="15572"/>
                  <a:pt x="34516" y="15726"/>
                </a:cubicBezTo>
                <a:cubicBezTo>
                  <a:pt x="32897" y="14393"/>
                  <a:pt x="30814" y="13595"/>
                  <a:pt x="28551" y="13595"/>
                </a:cubicBezTo>
                <a:cubicBezTo>
                  <a:pt x="23360" y="13595"/>
                  <a:pt x="19145" y="17810"/>
                  <a:pt x="19145" y="23001"/>
                </a:cubicBezTo>
                <a:cubicBezTo>
                  <a:pt x="19145" y="24287"/>
                  <a:pt x="19395" y="25513"/>
                  <a:pt x="19872" y="26633"/>
                </a:cubicBezTo>
                <a:cubicBezTo>
                  <a:pt x="19809" y="26632"/>
                  <a:pt x="19746" y="26632"/>
                  <a:pt x="19683" y="26632"/>
                </a:cubicBezTo>
                <a:cubicBezTo>
                  <a:pt x="14533" y="26632"/>
                  <a:pt x="8010" y="28079"/>
                  <a:pt x="0" y="32419"/>
                </a:cubicBezTo>
                <a:lnTo>
                  <a:pt x="121122" y="32419"/>
                </a:lnTo>
                <a:cubicBezTo>
                  <a:pt x="121122" y="32419"/>
                  <a:pt x="116367" y="26632"/>
                  <a:pt x="106077" y="26632"/>
                </a:cubicBezTo>
                <a:cubicBezTo>
                  <a:pt x="104514" y="26632"/>
                  <a:pt x="102823" y="26765"/>
                  <a:pt x="101001" y="27073"/>
                </a:cubicBezTo>
                <a:cubicBezTo>
                  <a:pt x="99632" y="23406"/>
                  <a:pt x="96798" y="20441"/>
                  <a:pt x="93214" y="18917"/>
                </a:cubicBezTo>
                <a:cubicBezTo>
                  <a:pt x="93226" y="18405"/>
                  <a:pt x="93214" y="17881"/>
                  <a:pt x="93178" y="17358"/>
                </a:cubicBezTo>
                <a:cubicBezTo>
                  <a:pt x="92541" y="8291"/>
                  <a:pt x="84994" y="1360"/>
                  <a:pt x="76044" y="1360"/>
                </a:cubicBezTo>
                <a:cubicBezTo>
                  <a:pt x="75638" y="1360"/>
                  <a:pt x="75230" y="1374"/>
                  <a:pt x="74819" y="1403"/>
                </a:cubicBezTo>
                <a:cubicBezTo>
                  <a:pt x="69414" y="1772"/>
                  <a:pt x="64758" y="4618"/>
                  <a:pt x="61889" y="8761"/>
                </a:cubicBezTo>
                <a:cubicBezTo>
                  <a:pt x="59713" y="3564"/>
                  <a:pt x="54580" y="0"/>
                  <a:pt x="48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/>
          <p:nvPr/>
        </p:nvSpPr>
        <p:spPr>
          <a:xfrm>
            <a:off x="1492925" y="3993775"/>
            <a:ext cx="2145525" cy="485800"/>
          </a:xfrm>
          <a:custGeom>
            <a:avLst/>
            <a:gdLst/>
            <a:ahLst/>
            <a:cxnLst/>
            <a:rect l="l" t="t" r="r" b="b"/>
            <a:pathLst>
              <a:path w="85821" h="19432" extrusionOk="0">
                <a:moveTo>
                  <a:pt x="42292" y="1"/>
                </a:moveTo>
                <a:cubicBezTo>
                  <a:pt x="35005" y="1"/>
                  <a:pt x="28552" y="3561"/>
                  <a:pt x="24575" y="9050"/>
                </a:cubicBezTo>
                <a:cubicBezTo>
                  <a:pt x="22863" y="11423"/>
                  <a:pt x="20166" y="12769"/>
                  <a:pt x="17354" y="12769"/>
                </a:cubicBezTo>
                <a:cubicBezTo>
                  <a:pt x="16469" y="12769"/>
                  <a:pt x="15573" y="12636"/>
                  <a:pt x="14693" y="12360"/>
                </a:cubicBezTo>
                <a:cubicBezTo>
                  <a:pt x="12990" y="11836"/>
                  <a:pt x="11181" y="11538"/>
                  <a:pt x="9287" y="11538"/>
                </a:cubicBezTo>
                <a:cubicBezTo>
                  <a:pt x="8883" y="11538"/>
                  <a:pt x="8478" y="11562"/>
                  <a:pt x="8073" y="11586"/>
                </a:cubicBezTo>
                <a:cubicBezTo>
                  <a:pt x="2977" y="11919"/>
                  <a:pt x="334" y="15551"/>
                  <a:pt x="1" y="19432"/>
                </a:cubicBezTo>
                <a:lnTo>
                  <a:pt x="85821" y="19432"/>
                </a:lnTo>
                <a:cubicBezTo>
                  <a:pt x="85476" y="15551"/>
                  <a:pt x="82832" y="11919"/>
                  <a:pt x="77737" y="11586"/>
                </a:cubicBezTo>
                <a:cubicBezTo>
                  <a:pt x="77332" y="11562"/>
                  <a:pt x="76927" y="11538"/>
                  <a:pt x="76522" y="11538"/>
                </a:cubicBezTo>
                <a:cubicBezTo>
                  <a:pt x="74415" y="11538"/>
                  <a:pt x="72379" y="11907"/>
                  <a:pt x="70498" y="12562"/>
                </a:cubicBezTo>
                <a:cubicBezTo>
                  <a:pt x="69495" y="12916"/>
                  <a:pt x="68462" y="13088"/>
                  <a:pt x="67442" y="13088"/>
                </a:cubicBezTo>
                <a:cubicBezTo>
                  <a:pt x="64621" y="13088"/>
                  <a:pt x="61901" y="11773"/>
                  <a:pt x="60222" y="9359"/>
                </a:cubicBezTo>
                <a:cubicBezTo>
                  <a:pt x="56270" y="3704"/>
                  <a:pt x="49709" y="1"/>
                  <a:pt x="422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131931" y="131313"/>
            <a:ext cx="2537463" cy="713424"/>
          </a:xfrm>
          <a:custGeom>
            <a:avLst/>
            <a:gdLst/>
            <a:ahLst/>
            <a:cxnLst/>
            <a:rect l="l" t="t" r="r" b="b"/>
            <a:pathLst>
              <a:path w="115313" h="32421" extrusionOk="0">
                <a:moveTo>
                  <a:pt x="68913" y="0"/>
                </a:moveTo>
                <a:cubicBezTo>
                  <a:pt x="63343" y="0"/>
                  <a:pt x="58460" y="3573"/>
                  <a:pt x="56388" y="8763"/>
                </a:cubicBezTo>
                <a:cubicBezTo>
                  <a:pt x="53662" y="4620"/>
                  <a:pt x="49233" y="1774"/>
                  <a:pt x="44077" y="1393"/>
                </a:cubicBezTo>
                <a:cubicBezTo>
                  <a:pt x="43693" y="1365"/>
                  <a:pt x="43311" y="1352"/>
                  <a:pt x="42932" y="1352"/>
                </a:cubicBezTo>
                <a:cubicBezTo>
                  <a:pt x="34411" y="1352"/>
                  <a:pt x="27215" y="8286"/>
                  <a:pt x="26611" y="17360"/>
                </a:cubicBezTo>
                <a:cubicBezTo>
                  <a:pt x="26575" y="17883"/>
                  <a:pt x="26563" y="18395"/>
                  <a:pt x="26575" y="18907"/>
                </a:cubicBezTo>
                <a:cubicBezTo>
                  <a:pt x="23158" y="20443"/>
                  <a:pt x="20455" y="23396"/>
                  <a:pt x="19158" y="27075"/>
                </a:cubicBezTo>
                <a:cubicBezTo>
                  <a:pt x="17424" y="26767"/>
                  <a:pt x="15814" y="26634"/>
                  <a:pt x="14326" y="26634"/>
                </a:cubicBezTo>
                <a:cubicBezTo>
                  <a:pt x="4532" y="26634"/>
                  <a:pt x="0" y="32421"/>
                  <a:pt x="0" y="32421"/>
                </a:cubicBezTo>
                <a:lnTo>
                  <a:pt x="115313" y="32421"/>
                </a:lnTo>
                <a:cubicBezTo>
                  <a:pt x="107692" y="28070"/>
                  <a:pt x="101476" y="26634"/>
                  <a:pt x="96575" y="26634"/>
                </a:cubicBezTo>
                <a:cubicBezTo>
                  <a:pt x="96514" y="26634"/>
                  <a:pt x="96454" y="26634"/>
                  <a:pt x="96393" y="26635"/>
                </a:cubicBezTo>
                <a:cubicBezTo>
                  <a:pt x="96846" y="25515"/>
                  <a:pt x="97084" y="24289"/>
                  <a:pt x="97084" y="23003"/>
                </a:cubicBezTo>
                <a:cubicBezTo>
                  <a:pt x="97084" y="17800"/>
                  <a:pt x="93072" y="13585"/>
                  <a:pt x="88131" y="13585"/>
                </a:cubicBezTo>
                <a:cubicBezTo>
                  <a:pt x="85976" y="13585"/>
                  <a:pt x="83999" y="14395"/>
                  <a:pt x="82451" y="15717"/>
                </a:cubicBezTo>
                <a:cubicBezTo>
                  <a:pt x="82463" y="15574"/>
                  <a:pt x="82475" y="15419"/>
                  <a:pt x="82487" y="15276"/>
                </a:cubicBezTo>
                <a:cubicBezTo>
                  <a:pt x="83011" y="7406"/>
                  <a:pt x="77367" y="584"/>
                  <a:pt x="69878" y="36"/>
                </a:cubicBezTo>
                <a:cubicBezTo>
                  <a:pt x="69554" y="12"/>
                  <a:pt x="69232" y="0"/>
                  <a:pt x="68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09815" y="340448"/>
            <a:ext cx="2920694" cy="730190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BLANK_1_2_1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4650"/>
            <a:ext cx="7093586" cy="5143620"/>
          </a:xfrm>
          <a:custGeom>
            <a:avLst/>
            <a:gdLst/>
            <a:ahLst/>
            <a:cxnLst/>
            <a:rect l="l" t="t" r="r" b="b"/>
            <a:pathLst>
              <a:path w="201967" h="146448" extrusionOk="0">
                <a:moveTo>
                  <a:pt x="0" y="1"/>
                </a:moveTo>
                <a:lnTo>
                  <a:pt x="0" y="146447"/>
                </a:lnTo>
                <a:lnTo>
                  <a:pt x="201871" y="146447"/>
                </a:lnTo>
                <a:cubicBezTo>
                  <a:pt x="201930" y="145852"/>
                  <a:pt x="201966" y="145161"/>
                  <a:pt x="201966" y="144507"/>
                </a:cubicBezTo>
                <a:cubicBezTo>
                  <a:pt x="201966" y="140161"/>
                  <a:pt x="200668" y="136125"/>
                  <a:pt x="198442" y="132755"/>
                </a:cubicBezTo>
                <a:cubicBezTo>
                  <a:pt x="194620" y="126933"/>
                  <a:pt x="188024" y="123087"/>
                  <a:pt x="180535" y="123087"/>
                </a:cubicBezTo>
                <a:cubicBezTo>
                  <a:pt x="173403" y="123087"/>
                  <a:pt x="167081" y="126564"/>
                  <a:pt x="163187" y="131922"/>
                </a:cubicBezTo>
                <a:cubicBezTo>
                  <a:pt x="161727" y="123720"/>
                  <a:pt x="153417" y="117700"/>
                  <a:pt x="145235" y="117700"/>
                </a:cubicBezTo>
                <a:cubicBezTo>
                  <a:pt x="143143" y="117700"/>
                  <a:pt x="141060" y="118093"/>
                  <a:pt x="139101" y="118944"/>
                </a:cubicBezTo>
                <a:cubicBezTo>
                  <a:pt x="137053" y="108595"/>
                  <a:pt x="126862" y="100648"/>
                  <a:pt x="116397" y="100648"/>
                </a:cubicBezTo>
                <a:cubicBezTo>
                  <a:pt x="115425" y="100648"/>
                  <a:pt x="114450" y="100717"/>
                  <a:pt x="113479" y="100858"/>
                </a:cubicBezTo>
                <a:cubicBezTo>
                  <a:pt x="116182" y="84999"/>
                  <a:pt x="104752" y="68045"/>
                  <a:pt x="89047" y="64580"/>
                </a:cubicBezTo>
                <a:cubicBezTo>
                  <a:pt x="92179" y="49531"/>
                  <a:pt x="91036" y="33267"/>
                  <a:pt x="83642" y="19801"/>
                </a:cubicBezTo>
                <a:cubicBezTo>
                  <a:pt x="78986" y="11335"/>
                  <a:pt x="71652" y="4168"/>
                  <a:pt x="6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13500" y="537025"/>
            <a:ext cx="7716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"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700006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713500" y="537025"/>
            <a:ext cx="7716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266775" y="2421125"/>
            <a:ext cx="2023800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2"/>
          </p:nvPr>
        </p:nvSpPr>
        <p:spPr>
          <a:xfrm>
            <a:off x="1266775" y="2916175"/>
            <a:ext cx="20238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3"/>
          </p:nvPr>
        </p:nvSpPr>
        <p:spPr>
          <a:xfrm>
            <a:off x="3560050" y="2421125"/>
            <a:ext cx="2023800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560050" y="2916175"/>
            <a:ext cx="20238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5"/>
          </p:nvPr>
        </p:nvSpPr>
        <p:spPr>
          <a:xfrm>
            <a:off x="5853325" y="2421125"/>
            <a:ext cx="2023800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5853325" y="2916175"/>
            <a:ext cx="20238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0" y="4177599"/>
            <a:ext cx="4266620" cy="965906"/>
          </a:xfrm>
          <a:custGeom>
            <a:avLst/>
            <a:gdLst/>
            <a:ahLst/>
            <a:cxnLst/>
            <a:rect l="l" t="t" r="r" b="b"/>
            <a:pathLst>
              <a:path w="245032" h="55472" extrusionOk="0">
                <a:moveTo>
                  <a:pt x="120754" y="0"/>
                </a:moveTo>
                <a:cubicBezTo>
                  <a:pt x="99942" y="0"/>
                  <a:pt x="81523" y="10180"/>
                  <a:pt x="70188" y="25837"/>
                </a:cubicBezTo>
                <a:cubicBezTo>
                  <a:pt x="65281" y="32622"/>
                  <a:pt x="57568" y="36470"/>
                  <a:pt x="49534" y="36470"/>
                </a:cubicBezTo>
                <a:cubicBezTo>
                  <a:pt x="47023" y="36470"/>
                  <a:pt x="44480" y="36094"/>
                  <a:pt x="41982" y="35314"/>
                </a:cubicBezTo>
                <a:cubicBezTo>
                  <a:pt x="37101" y="33790"/>
                  <a:pt x="31921" y="32969"/>
                  <a:pt x="26552" y="32969"/>
                </a:cubicBezTo>
                <a:cubicBezTo>
                  <a:pt x="25373" y="32969"/>
                  <a:pt x="24206" y="33004"/>
                  <a:pt x="23051" y="33088"/>
                </a:cubicBezTo>
                <a:cubicBezTo>
                  <a:pt x="8526" y="34052"/>
                  <a:pt x="965" y="44399"/>
                  <a:pt x="1" y="55471"/>
                </a:cubicBezTo>
                <a:lnTo>
                  <a:pt x="245031" y="55471"/>
                </a:lnTo>
                <a:cubicBezTo>
                  <a:pt x="244067" y="44399"/>
                  <a:pt x="236507" y="34052"/>
                  <a:pt x="221981" y="33088"/>
                </a:cubicBezTo>
                <a:cubicBezTo>
                  <a:pt x="220826" y="33004"/>
                  <a:pt x="219659" y="32969"/>
                  <a:pt x="218492" y="32969"/>
                </a:cubicBezTo>
                <a:cubicBezTo>
                  <a:pt x="212468" y="32969"/>
                  <a:pt x="206681" y="33993"/>
                  <a:pt x="201312" y="35886"/>
                </a:cubicBezTo>
                <a:cubicBezTo>
                  <a:pt x="198449" y="36893"/>
                  <a:pt x="195500" y="37381"/>
                  <a:pt x="192591" y="37381"/>
                </a:cubicBezTo>
                <a:cubicBezTo>
                  <a:pt x="184527" y="37381"/>
                  <a:pt x="176763" y="33625"/>
                  <a:pt x="171951" y="26730"/>
                </a:cubicBezTo>
                <a:cubicBezTo>
                  <a:pt x="160676" y="10573"/>
                  <a:pt x="141947" y="0"/>
                  <a:pt x="1207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2633925" y="4399725"/>
            <a:ext cx="3285580" cy="743767"/>
          </a:xfrm>
          <a:custGeom>
            <a:avLst/>
            <a:gdLst/>
            <a:ahLst/>
            <a:cxnLst/>
            <a:rect l="l" t="t" r="r" b="b"/>
            <a:pathLst>
              <a:path w="212384" h="48078" extrusionOk="0">
                <a:moveTo>
                  <a:pt x="104656" y="0"/>
                </a:moveTo>
                <a:cubicBezTo>
                  <a:pt x="86618" y="0"/>
                  <a:pt x="70664" y="8823"/>
                  <a:pt x="60829" y="22396"/>
                </a:cubicBezTo>
                <a:cubicBezTo>
                  <a:pt x="56577" y="28271"/>
                  <a:pt x="49902" y="31605"/>
                  <a:pt x="42938" y="31605"/>
                </a:cubicBezTo>
                <a:cubicBezTo>
                  <a:pt x="40756" y="31605"/>
                  <a:pt x="38546" y="31278"/>
                  <a:pt x="36374" y="30599"/>
                </a:cubicBezTo>
                <a:cubicBezTo>
                  <a:pt x="32159" y="29290"/>
                  <a:pt x="27658" y="28575"/>
                  <a:pt x="23003" y="28575"/>
                </a:cubicBezTo>
                <a:cubicBezTo>
                  <a:pt x="21991" y="28575"/>
                  <a:pt x="20979" y="28611"/>
                  <a:pt x="19979" y="28670"/>
                </a:cubicBezTo>
                <a:cubicBezTo>
                  <a:pt x="7382" y="29516"/>
                  <a:pt x="834" y="38493"/>
                  <a:pt x="0" y="48078"/>
                </a:cubicBezTo>
                <a:lnTo>
                  <a:pt x="212384" y="48078"/>
                </a:lnTo>
                <a:cubicBezTo>
                  <a:pt x="211550" y="38493"/>
                  <a:pt x="204990" y="29516"/>
                  <a:pt x="192405" y="28670"/>
                </a:cubicBezTo>
                <a:cubicBezTo>
                  <a:pt x="191393" y="28611"/>
                  <a:pt x="190393" y="28575"/>
                  <a:pt x="189369" y="28575"/>
                </a:cubicBezTo>
                <a:cubicBezTo>
                  <a:pt x="184154" y="28575"/>
                  <a:pt x="179142" y="29468"/>
                  <a:pt x="174486" y="31099"/>
                </a:cubicBezTo>
                <a:cubicBezTo>
                  <a:pt x="172003" y="31975"/>
                  <a:pt x="169444" y="32399"/>
                  <a:pt x="166920" y="32399"/>
                </a:cubicBezTo>
                <a:cubicBezTo>
                  <a:pt x="159932" y="32399"/>
                  <a:pt x="153203" y="29144"/>
                  <a:pt x="149031" y="23170"/>
                </a:cubicBezTo>
                <a:cubicBezTo>
                  <a:pt x="139268" y="9168"/>
                  <a:pt x="123039" y="0"/>
                  <a:pt x="1046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6826101" y="4569098"/>
            <a:ext cx="2297511" cy="574391"/>
          </a:xfrm>
          <a:custGeom>
            <a:avLst/>
            <a:gdLst/>
            <a:ahLst/>
            <a:cxnLst/>
            <a:rect l="l" t="t" r="r" b="b"/>
            <a:pathLst>
              <a:path w="87250" h="21813" extrusionOk="0">
                <a:moveTo>
                  <a:pt x="32314" y="1"/>
                </a:moveTo>
                <a:cubicBezTo>
                  <a:pt x="26885" y="1"/>
                  <a:pt x="22373" y="3977"/>
                  <a:pt x="21539" y="9169"/>
                </a:cubicBezTo>
                <a:cubicBezTo>
                  <a:pt x="20849" y="9026"/>
                  <a:pt x="20122" y="8954"/>
                  <a:pt x="19384" y="8954"/>
                </a:cubicBezTo>
                <a:cubicBezTo>
                  <a:pt x="14050" y="8954"/>
                  <a:pt x="9609" y="12788"/>
                  <a:pt x="8669" y="17848"/>
                </a:cubicBezTo>
                <a:cubicBezTo>
                  <a:pt x="3323" y="18634"/>
                  <a:pt x="1" y="21813"/>
                  <a:pt x="1" y="21813"/>
                </a:cubicBezTo>
                <a:lnTo>
                  <a:pt x="30112" y="21813"/>
                </a:lnTo>
                <a:cubicBezTo>
                  <a:pt x="30124" y="21742"/>
                  <a:pt x="30136" y="21670"/>
                  <a:pt x="30147" y="21599"/>
                </a:cubicBezTo>
                <a:cubicBezTo>
                  <a:pt x="30243" y="21622"/>
                  <a:pt x="30338" y="21634"/>
                  <a:pt x="30433" y="21658"/>
                </a:cubicBezTo>
                <a:cubicBezTo>
                  <a:pt x="30445" y="21706"/>
                  <a:pt x="30457" y="21765"/>
                  <a:pt x="30469" y="21813"/>
                </a:cubicBezTo>
                <a:lnTo>
                  <a:pt x="87250" y="21813"/>
                </a:lnTo>
                <a:cubicBezTo>
                  <a:pt x="82764" y="19670"/>
                  <a:pt x="79626" y="18955"/>
                  <a:pt x="77428" y="18955"/>
                </a:cubicBezTo>
                <a:cubicBezTo>
                  <a:pt x="77392" y="18955"/>
                  <a:pt x="77356" y="18955"/>
                  <a:pt x="77320" y="18955"/>
                </a:cubicBezTo>
                <a:cubicBezTo>
                  <a:pt x="76856" y="11038"/>
                  <a:pt x="70295" y="4763"/>
                  <a:pt x="62247" y="4763"/>
                </a:cubicBezTo>
                <a:cubicBezTo>
                  <a:pt x="57008" y="4763"/>
                  <a:pt x="52400" y="7430"/>
                  <a:pt x="49686" y="11478"/>
                </a:cubicBezTo>
                <a:cubicBezTo>
                  <a:pt x="49305" y="9681"/>
                  <a:pt x="47709" y="8323"/>
                  <a:pt x="45792" y="8323"/>
                </a:cubicBezTo>
                <a:cubicBezTo>
                  <a:pt x="44875" y="8323"/>
                  <a:pt x="44018" y="8645"/>
                  <a:pt x="43351" y="9169"/>
                </a:cubicBezTo>
                <a:cubicBezTo>
                  <a:pt x="43256" y="9145"/>
                  <a:pt x="43161" y="9133"/>
                  <a:pt x="43066" y="9121"/>
                </a:cubicBezTo>
                <a:cubicBezTo>
                  <a:pt x="42208" y="3954"/>
                  <a:pt x="37720" y="1"/>
                  <a:pt x="32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500" y="537025"/>
            <a:ext cx="77169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Bree Serif"/>
              <a:buNone/>
              <a:defRPr sz="22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Bree Serif"/>
              <a:buNone/>
              <a:defRPr sz="20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500" y="1152475"/>
            <a:ext cx="77169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☁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●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●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Fira Sans"/>
              <a:buChar char="○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Fira Sans"/>
              <a:buChar char="■"/>
              <a:defRPr sz="12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2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C9EE"/>
            </a:gs>
            <a:gs pos="100000">
              <a:srgbClr val="BA9BC9"/>
            </a:gs>
          </a:gsLst>
          <a:lin ang="2698631" scaled="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6835350" y="3288072"/>
            <a:ext cx="2308650" cy="577175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1"/>
                </a:moveTo>
                <a:cubicBezTo>
                  <a:pt x="28444" y="1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59" y="9478"/>
                  <a:pt x="10168" y="13538"/>
                  <a:pt x="9168" y="18896"/>
                </a:cubicBezTo>
                <a:cubicBezTo>
                  <a:pt x="3513" y="19717"/>
                  <a:pt x="0" y="23087"/>
                  <a:pt x="0" y="23087"/>
                </a:cubicBezTo>
                <a:lnTo>
                  <a:pt x="31861" y="23087"/>
                </a:lnTo>
                <a:cubicBezTo>
                  <a:pt x="31873" y="23015"/>
                  <a:pt x="31897" y="22944"/>
                  <a:pt x="31909" y="22861"/>
                </a:cubicBezTo>
                <a:cubicBezTo>
                  <a:pt x="32004" y="22884"/>
                  <a:pt x="32111" y="22896"/>
                  <a:pt x="32219" y="22920"/>
                </a:cubicBezTo>
                <a:cubicBezTo>
                  <a:pt x="32219" y="22980"/>
                  <a:pt x="32230" y="23027"/>
                  <a:pt x="32242" y="23087"/>
                </a:cubicBezTo>
                <a:lnTo>
                  <a:pt x="92345" y="23087"/>
                </a:lnTo>
                <a:cubicBezTo>
                  <a:pt x="87598" y="20813"/>
                  <a:pt x="84270" y="20062"/>
                  <a:pt x="81941" y="20062"/>
                </a:cubicBezTo>
                <a:cubicBezTo>
                  <a:pt x="81904" y="20062"/>
                  <a:pt x="81868" y="20062"/>
                  <a:pt x="81832" y="20063"/>
                </a:cubicBezTo>
                <a:cubicBezTo>
                  <a:pt x="81344" y="11681"/>
                  <a:pt x="74390" y="5037"/>
                  <a:pt x="65889" y="5037"/>
                </a:cubicBezTo>
                <a:cubicBezTo>
                  <a:pt x="60341" y="5037"/>
                  <a:pt x="55460" y="7859"/>
                  <a:pt x="52590" y="12145"/>
                </a:cubicBezTo>
                <a:cubicBezTo>
                  <a:pt x="52185" y="10240"/>
                  <a:pt x="50495" y="8811"/>
                  <a:pt x="48471" y="8811"/>
                </a:cubicBezTo>
                <a:cubicBezTo>
                  <a:pt x="47494" y="8811"/>
                  <a:pt x="46589" y="9145"/>
                  <a:pt x="45875" y="9704"/>
                </a:cubicBezTo>
                <a:cubicBezTo>
                  <a:pt x="45780" y="9680"/>
                  <a:pt x="45685" y="9668"/>
                  <a:pt x="45577" y="9645"/>
                </a:cubicBezTo>
                <a:cubicBezTo>
                  <a:pt x="44672" y="4180"/>
                  <a:pt x="39922" y="1"/>
                  <a:pt x="341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4949400" y="3381129"/>
            <a:ext cx="3243422" cy="810873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0"/>
                </a:moveTo>
                <a:cubicBezTo>
                  <a:pt x="28457" y="0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72" y="9478"/>
                  <a:pt x="10169" y="13526"/>
                  <a:pt x="9168" y="18884"/>
                </a:cubicBezTo>
                <a:cubicBezTo>
                  <a:pt x="3513" y="19717"/>
                  <a:pt x="1" y="23087"/>
                  <a:pt x="1" y="23087"/>
                </a:cubicBezTo>
                <a:lnTo>
                  <a:pt x="31874" y="23087"/>
                </a:lnTo>
                <a:cubicBezTo>
                  <a:pt x="31886" y="23015"/>
                  <a:pt x="31897" y="22932"/>
                  <a:pt x="31909" y="22860"/>
                </a:cubicBezTo>
                <a:cubicBezTo>
                  <a:pt x="32017" y="22884"/>
                  <a:pt x="32112" y="22896"/>
                  <a:pt x="32219" y="22920"/>
                </a:cubicBezTo>
                <a:cubicBezTo>
                  <a:pt x="32231" y="22968"/>
                  <a:pt x="32243" y="23027"/>
                  <a:pt x="32255" y="23087"/>
                </a:cubicBezTo>
                <a:lnTo>
                  <a:pt x="92346" y="23087"/>
                </a:lnTo>
                <a:cubicBezTo>
                  <a:pt x="87598" y="20813"/>
                  <a:pt x="84270" y="20062"/>
                  <a:pt x="81953" y="20062"/>
                </a:cubicBezTo>
                <a:cubicBezTo>
                  <a:pt x="81916" y="20062"/>
                  <a:pt x="81880" y="20062"/>
                  <a:pt x="81844" y="20062"/>
                </a:cubicBezTo>
                <a:cubicBezTo>
                  <a:pt x="81344" y="11680"/>
                  <a:pt x="74391" y="5037"/>
                  <a:pt x="65890" y="5037"/>
                </a:cubicBezTo>
                <a:cubicBezTo>
                  <a:pt x="60342" y="5037"/>
                  <a:pt x="55460" y="7859"/>
                  <a:pt x="52591" y="12145"/>
                </a:cubicBezTo>
                <a:cubicBezTo>
                  <a:pt x="52186" y="10240"/>
                  <a:pt x="50495" y="8811"/>
                  <a:pt x="48471" y="8811"/>
                </a:cubicBezTo>
                <a:cubicBezTo>
                  <a:pt x="47495" y="8811"/>
                  <a:pt x="46602" y="9144"/>
                  <a:pt x="45887" y="9704"/>
                </a:cubicBezTo>
                <a:cubicBezTo>
                  <a:pt x="45780" y="9680"/>
                  <a:pt x="45685" y="9668"/>
                  <a:pt x="45590" y="9644"/>
                </a:cubicBezTo>
                <a:cubicBezTo>
                  <a:pt x="44673" y="4180"/>
                  <a:pt x="39922" y="0"/>
                  <a:pt x="341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ctrTitle"/>
          </p:nvPr>
        </p:nvSpPr>
        <p:spPr>
          <a:xfrm>
            <a:off x="233260" y="1572058"/>
            <a:ext cx="5130153" cy="16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Almacenamiento en la nube</a:t>
            </a:r>
            <a:endParaRPr dirty="0"/>
          </a:p>
        </p:txBody>
      </p:sp>
      <p:sp>
        <p:nvSpPr>
          <p:cNvPr id="211" name="Google Shape;211;p33"/>
          <p:cNvSpPr/>
          <p:nvPr/>
        </p:nvSpPr>
        <p:spPr>
          <a:xfrm>
            <a:off x="5890686" y="3510819"/>
            <a:ext cx="3581853" cy="810900"/>
          </a:xfrm>
          <a:custGeom>
            <a:avLst/>
            <a:gdLst/>
            <a:ahLst/>
            <a:cxnLst/>
            <a:rect l="l" t="t" r="r" b="b"/>
            <a:pathLst>
              <a:path w="224779" h="50888" extrusionOk="0">
                <a:moveTo>
                  <a:pt x="110776" y="0"/>
                </a:moveTo>
                <a:cubicBezTo>
                  <a:pt x="91691" y="0"/>
                  <a:pt x="74796" y="9346"/>
                  <a:pt x="64390" y="23705"/>
                </a:cubicBezTo>
                <a:cubicBezTo>
                  <a:pt x="59881" y="29928"/>
                  <a:pt x="52808" y="33456"/>
                  <a:pt x="45436" y="33456"/>
                </a:cubicBezTo>
                <a:cubicBezTo>
                  <a:pt x="43132" y="33456"/>
                  <a:pt x="40799" y="33111"/>
                  <a:pt x="38505" y="32397"/>
                </a:cubicBezTo>
                <a:cubicBezTo>
                  <a:pt x="34041" y="30992"/>
                  <a:pt x="29290" y="30242"/>
                  <a:pt x="24361" y="30242"/>
                </a:cubicBezTo>
                <a:cubicBezTo>
                  <a:pt x="23277" y="30242"/>
                  <a:pt x="22206" y="30278"/>
                  <a:pt x="21146" y="30349"/>
                </a:cubicBezTo>
                <a:cubicBezTo>
                  <a:pt x="7823" y="31242"/>
                  <a:pt x="882" y="40731"/>
                  <a:pt x="1" y="50887"/>
                </a:cubicBezTo>
                <a:lnTo>
                  <a:pt x="224779" y="50887"/>
                </a:lnTo>
                <a:cubicBezTo>
                  <a:pt x="223909" y="40731"/>
                  <a:pt x="216968" y="31242"/>
                  <a:pt x="203633" y="30349"/>
                </a:cubicBezTo>
                <a:cubicBezTo>
                  <a:pt x="202573" y="30278"/>
                  <a:pt x="201514" y="30242"/>
                  <a:pt x="200430" y="30242"/>
                </a:cubicBezTo>
                <a:cubicBezTo>
                  <a:pt x="194906" y="30242"/>
                  <a:pt x="189608" y="31182"/>
                  <a:pt x="184678" y="32921"/>
                </a:cubicBezTo>
                <a:cubicBezTo>
                  <a:pt x="182050" y="33846"/>
                  <a:pt x="179342" y="34296"/>
                  <a:pt x="176671" y="34296"/>
                </a:cubicBezTo>
                <a:cubicBezTo>
                  <a:pt x="169275" y="34296"/>
                  <a:pt x="162155" y="30851"/>
                  <a:pt x="157746" y="24527"/>
                </a:cubicBezTo>
                <a:cubicBezTo>
                  <a:pt x="147400" y="9704"/>
                  <a:pt x="130219" y="0"/>
                  <a:pt x="1107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5341003" y="760298"/>
            <a:ext cx="1664540" cy="377088"/>
          </a:xfrm>
          <a:custGeom>
            <a:avLst/>
            <a:gdLst/>
            <a:ahLst/>
            <a:cxnLst/>
            <a:rect l="l" t="t" r="r" b="b"/>
            <a:pathLst>
              <a:path w="90822" h="20575" extrusionOk="0">
                <a:moveTo>
                  <a:pt x="44756" y="1"/>
                </a:moveTo>
                <a:cubicBezTo>
                  <a:pt x="37041" y="1"/>
                  <a:pt x="30218" y="3787"/>
                  <a:pt x="26016" y="9585"/>
                </a:cubicBezTo>
                <a:cubicBezTo>
                  <a:pt x="24192" y="12098"/>
                  <a:pt x="21332" y="13526"/>
                  <a:pt x="18356" y="13526"/>
                </a:cubicBezTo>
                <a:cubicBezTo>
                  <a:pt x="17426" y="13526"/>
                  <a:pt x="16486" y="13387"/>
                  <a:pt x="15562" y="13098"/>
                </a:cubicBezTo>
                <a:cubicBezTo>
                  <a:pt x="13752" y="12538"/>
                  <a:pt x="11823" y="12229"/>
                  <a:pt x="9835" y="12229"/>
                </a:cubicBezTo>
                <a:cubicBezTo>
                  <a:pt x="9406" y="12229"/>
                  <a:pt x="8966" y="12240"/>
                  <a:pt x="8537" y="12276"/>
                </a:cubicBezTo>
                <a:cubicBezTo>
                  <a:pt x="3156" y="12633"/>
                  <a:pt x="358" y="16467"/>
                  <a:pt x="0" y="20575"/>
                </a:cubicBezTo>
                <a:lnTo>
                  <a:pt x="90821" y="20575"/>
                </a:lnTo>
                <a:cubicBezTo>
                  <a:pt x="90476" y="16467"/>
                  <a:pt x="87666" y="12633"/>
                  <a:pt x="82284" y="12276"/>
                </a:cubicBezTo>
                <a:cubicBezTo>
                  <a:pt x="81856" y="12240"/>
                  <a:pt x="81427" y="12229"/>
                  <a:pt x="80987" y="12229"/>
                </a:cubicBezTo>
                <a:cubicBezTo>
                  <a:pt x="78760" y="12229"/>
                  <a:pt x="76617" y="12610"/>
                  <a:pt x="74617" y="13312"/>
                </a:cubicBezTo>
                <a:cubicBezTo>
                  <a:pt x="73557" y="13684"/>
                  <a:pt x="72465" y="13865"/>
                  <a:pt x="71387" y="13865"/>
                </a:cubicBezTo>
                <a:cubicBezTo>
                  <a:pt x="68398" y="13865"/>
                  <a:pt x="65520" y="12474"/>
                  <a:pt x="63735" y="9919"/>
                </a:cubicBezTo>
                <a:cubicBezTo>
                  <a:pt x="59555" y="3930"/>
                  <a:pt x="52614" y="1"/>
                  <a:pt x="447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ubTitle" idx="1"/>
          </p:nvPr>
        </p:nvSpPr>
        <p:spPr>
          <a:xfrm>
            <a:off x="515636" y="582522"/>
            <a:ext cx="46131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Escuela Normal de Educación Preescolar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Licenciatura en Educación Preescolar</a:t>
            </a:r>
            <a:endParaRPr sz="1700" dirty="0"/>
          </a:p>
        </p:txBody>
      </p:sp>
      <p:grpSp>
        <p:nvGrpSpPr>
          <p:cNvPr id="214" name="Google Shape;214;p33"/>
          <p:cNvGrpSpPr/>
          <p:nvPr/>
        </p:nvGrpSpPr>
        <p:grpSpPr>
          <a:xfrm>
            <a:off x="6285486" y="821781"/>
            <a:ext cx="1950983" cy="3039532"/>
            <a:chOff x="2595550" y="974575"/>
            <a:chExt cx="2417875" cy="3766925"/>
          </a:xfrm>
        </p:grpSpPr>
        <p:sp>
          <p:nvSpPr>
            <p:cNvPr id="215" name="Google Shape;215;p33"/>
            <p:cNvSpPr/>
            <p:nvPr/>
          </p:nvSpPr>
          <p:spPr>
            <a:xfrm>
              <a:off x="2595550" y="974575"/>
              <a:ext cx="2417875" cy="2956125"/>
            </a:xfrm>
            <a:custGeom>
              <a:avLst/>
              <a:gdLst/>
              <a:ahLst/>
              <a:cxnLst/>
              <a:rect l="l" t="t" r="r" b="b"/>
              <a:pathLst>
                <a:path w="96715" h="118245" extrusionOk="0">
                  <a:moveTo>
                    <a:pt x="48687" y="0"/>
                  </a:moveTo>
                  <a:cubicBezTo>
                    <a:pt x="48046" y="0"/>
                    <a:pt x="47403" y="13"/>
                    <a:pt x="46756" y="39"/>
                  </a:cubicBezTo>
                  <a:cubicBezTo>
                    <a:pt x="22289" y="1040"/>
                    <a:pt x="2215" y="21280"/>
                    <a:pt x="751" y="46497"/>
                  </a:cubicBezTo>
                  <a:cubicBezTo>
                    <a:pt x="1" y="59594"/>
                    <a:pt x="4180" y="71679"/>
                    <a:pt x="11561" y="80942"/>
                  </a:cubicBezTo>
                  <a:cubicBezTo>
                    <a:pt x="19491" y="90896"/>
                    <a:pt x="26611" y="101492"/>
                    <a:pt x="32338" y="112934"/>
                  </a:cubicBezTo>
                  <a:lnTo>
                    <a:pt x="34993" y="118244"/>
                  </a:lnTo>
                  <a:lnTo>
                    <a:pt x="62389" y="118244"/>
                  </a:lnTo>
                  <a:lnTo>
                    <a:pt x="64913" y="113220"/>
                  </a:lnTo>
                  <a:cubicBezTo>
                    <a:pt x="70652" y="101707"/>
                    <a:pt x="77772" y="91003"/>
                    <a:pt x="85761" y="81014"/>
                  </a:cubicBezTo>
                  <a:cubicBezTo>
                    <a:pt x="92607" y="72465"/>
                    <a:pt x="96715" y="61499"/>
                    <a:pt x="96715" y="49534"/>
                  </a:cubicBezTo>
                  <a:cubicBezTo>
                    <a:pt x="96715" y="22179"/>
                    <a:pt x="75216" y="0"/>
                    <a:pt x="48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2866425" y="974575"/>
              <a:ext cx="1879725" cy="2956125"/>
            </a:xfrm>
            <a:custGeom>
              <a:avLst/>
              <a:gdLst/>
              <a:ahLst/>
              <a:cxnLst/>
              <a:rect l="l" t="t" r="r" b="b"/>
              <a:pathLst>
                <a:path w="75189" h="118245" extrusionOk="0">
                  <a:moveTo>
                    <a:pt x="37850" y="0"/>
                  </a:moveTo>
                  <a:cubicBezTo>
                    <a:pt x="37352" y="0"/>
                    <a:pt x="36852" y="13"/>
                    <a:pt x="36350" y="39"/>
                  </a:cubicBezTo>
                  <a:cubicBezTo>
                    <a:pt x="17336" y="1040"/>
                    <a:pt x="1727" y="21280"/>
                    <a:pt x="596" y="46497"/>
                  </a:cubicBezTo>
                  <a:cubicBezTo>
                    <a:pt x="0" y="59594"/>
                    <a:pt x="3251" y="71679"/>
                    <a:pt x="8989" y="80942"/>
                  </a:cubicBezTo>
                  <a:cubicBezTo>
                    <a:pt x="15157" y="90896"/>
                    <a:pt x="20693" y="101492"/>
                    <a:pt x="25146" y="112934"/>
                  </a:cubicBezTo>
                  <a:lnTo>
                    <a:pt x="27206" y="118244"/>
                  </a:lnTo>
                  <a:lnTo>
                    <a:pt x="48506" y="118244"/>
                  </a:lnTo>
                  <a:lnTo>
                    <a:pt x="50459" y="113220"/>
                  </a:lnTo>
                  <a:cubicBezTo>
                    <a:pt x="54936" y="101707"/>
                    <a:pt x="60460" y="91003"/>
                    <a:pt x="66675" y="81014"/>
                  </a:cubicBezTo>
                  <a:cubicBezTo>
                    <a:pt x="71985" y="72465"/>
                    <a:pt x="75188" y="61499"/>
                    <a:pt x="75188" y="49534"/>
                  </a:cubicBezTo>
                  <a:cubicBezTo>
                    <a:pt x="75188" y="22179"/>
                    <a:pt x="58468" y="0"/>
                    <a:pt x="37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3202475" y="974575"/>
              <a:ext cx="1212375" cy="2956125"/>
            </a:xfrm>
            <a:custGeom>
              <a:avLst/>
              <a:gdLst/>
              <a:ahLst/>
              <a:cxnLst/>
              <a:rect l="l" t="t" r="r" b="b"/>
              <a:pathLst>
                <a:path w="48495" h="118245" extrusionOk="0">
                  <a:moveTo>
                    <a:pt x="24412" y="0"/>
                  </a:moveTo>
                  <a:cubicBezTo>
                    <a:pt x="24090" y="0"/>
                    <a:pt x="23768" y="13"/>
                    <a:pt x="23444" y="39"/>
                  </a:cubicBezTo>
                  <a:cubicBezTo>
                    <a:pt x="11180" y="1040"/>
                    <a:pt x="1120" y="21280"/>
                    <a:pt x="381" y="46497"/>
                  </a:cubicBezTo>
                  <a:cubicBezTo>
                    <a:pt x="0" y="59594"/>
                    <a:pt x="2096" y="71679"/>
                    <a:pt x="5799" y="80942"/>
                  </a:cubicBezTo>
                  <a:cubicBezTo>
                    <a:pt x="9775" y="90896"/>
                    <a:pt x="13347" y="101492"/>
                    <a:pt x="16217" y="112934"/>
                  </a:cubicBezTo>
                  <a:lnTo>
                    <a:pt x="17538" y="118244"/>
                  </a:lnTo>
                  <a:lnTo>
                    <a:pt x="31278" y="118244"/>
                  </a:lnTo>
                  <a:lnTo>
                    <a:pt x="32540" y="113220"/>
                  </a:lnTo>
                  <a:cubicBezTo>
                    <a:pt x="35421" y="101707"/>
                    <a:pt x="38993" y="91003"/>
                    <a:pt x="42994" y="81014"/>
                  </a:cubicBezTo>
                  <a:cubicBezTo>
                    <a:pt x="46423" y="72465"/>
                    <a:pt x="48495" y="61499"/>
                    <a:pt x="48495" y="49534"/>
                  </a:cubicBezTo>
                  <a:cubicBezTo>
                    <a:pt x="48495" y="22179"/>
                    <a:pt x="37711" y="0"/>
                    <a:pt x="24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3560250" y="974575"/>
              <a:ext cx="501875" cy="2956125"/>
            </a:xfrm>
            <a:custGeom>
              <a:avLst/>
              <a:gdLst/>
              <a:ahLst/>
              <a:cxnLst/>
              <a:rect l="l" t="t" r="r" b="b"/>
              <a:pathLst>
                <a:path w="20075" h="118245" extrusionOk="0">
                  <a:moveTo>
                    <a:pt x="10104" y="0"/>
                  </a:moveTo>
                  <a:cubicBezTo>
                    <a:pt x="9972" y="0"/>
                    <a:pt x="9838" y="13"/>
                    <a:pt x="9704" y="39"/>
                  </a:cubicBezTo>
                  <a:cubicBezTo>
                    <a:pt x="4620" y="1040"/>
                    <a:pt x="453" y="21280"/>
                    <a:pt x="155" y="46497"/>
                  </a:cubicBezTo>
                  <a:cubicBezTo>
                    <a:pt x="1" y="59594"/>
                    <a:pt x="870" y="71679"/>
                    <a:pt x="2394" y="80942"/>
                  </a:cubicBezTo>
                  <a:cubicBezTo>
                    <a:pt x="4037" y="90896"/>
                    <a:pt x="5525" y="101492"/>
                    <a:pt x="6704" y="112934"/>
                  </a:cubicBezTo>
                  <a:lnTo>
                    <a:pt x="7263" y="118244"/>
                  </a:lnTo>
                  <a:lnTo>
                    <a:pt x="12943" y="118244"/>
                  </a:lnTo>
                  <a:lnTo>
                    <a:pt x="13467" y="113220"/>
                  </a:lnTo>
                  <a:cubicBezTo>
                    <a:pt x="14657" y="101707"/>
                    <a:pt x="16134" y="91003"/>
                    <a:pt x="17801" y="81014"/>
                  </a:cubicBezTo>
                  <a:cubicBezTo>
                    <a:pt x="19217" y="72465"/>
                    <a:pt x="20075" y="61499"/>
                    <a:pt x="20075" y="49534"/>
                  </a:cubicBezTo>
                  <a:cubicBezTo>
                    <a:pt x="20075" y="22179"/>
                    <a:pt x="15602" y="0"/>
                    <a:pt x="10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406375" y="3754450"/>
              <a:ext cx="812925" cy="176250"/>
            </a:xfrm>
            <a:custGeom>
              <a:avLst/>
              <a:gdLst/>
              <a:ahLst/>
              <a:cxnLst/>
              <a:rect l="l" t="t" r="r" b="b"/>
              <a:pathLst>
                <a:path w="32517" h="7050" extrusionOk="0">
                  <a:moveTo>
                    <a:pt x="16252" y="1"/>
                  </a:moveTo>
                  <a:cubicBezTo>
                    <a:pt x="9954" y="1"/>
                    <a:pt x="4239" y="739"/>
                    <a:pt x="0" y="1930"/>
                  </a:cubicBezTo>
                  <a:lnTo>
                    <a:pt x="2560" y="7049"/>
                  </a:lnTo>
                  <a:lnTo>
                    <a:pt x="29956" y="7049"/>
                  </a:lnTo>
                  <a:lnTo>
                    <a:pt x="32480" y="2025"/>
                  </a:lnTo>
                  <a:cubicBezTo>
                    <a:pt x="32492" y="1989"/>
                    <a:pt x="32504" y="1965"/>
                    <a:pt x="32516" y="1930"/>
                  </a:cubicBezTo>
                  <a:cubicBezTo>
                    <a:pt x="28277" y="739"/>
                    <a:pt x="22562" y="1"/>
                    <a:pt x="16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470350" y="3882450"/>
              <a:ext cx="684950" cy="96775"/>
            </a:xfrm>
            <a:custGeom>
              <a:avLst/>
              <a:gdLst/>
              <a:ahLst/>
              <a:cxnLst/>
              <a:rect l="l" t="t" r="r" b="b"/>
              <a:pathLst>
                <a:path w="27398" h="3871" extrusionOk="0">
                  <a:moveTo>
                    <a:pt x="13693" y="1"/>
                  </a:moveTo>
                  <a:cubicBezTo>
                    <a:pt x="6133" y="1"/>
                    <a:pt x="1" y="870"/>
                    <a:pt x="1" y="1929"/>
                  </a:cubicBezTo>
                  <a:cubicBezTo>
                    <a:pt x="1" y="3001"/>
                    <a:pt x="6133" y="3870"/>
                    <a:pt x="13693" y="3870"/>
                  </a:cubicBezTo>
                  <a:cubicBezTo>
                    <a:pt x="21266" y="3870"/>
                    <a:pt x="27397" y="3001"/>
                    <a:pt x="27397" y="1929"/>
                  </a:cubicBezTo>
                  <a:cubicBezTo>
                    <a:pt x="27397" y="870"/>
                    <a:pt x="21266" y="1"/>
                    <a:pt x="13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3491200" y="3930675"/>
              <a:ext cx="65500" cy="381925"/>
            </a:xfrm>
            <a:custGeom>
              <a:avLst/>
              <a:gdLst/>
              <a:ahLst/>
              <a:cxnLst/>
              <a:rect l="l" t="t" r="r" b="b"/>
              <a:pathLst>
                <a:path w="2620" h="15277" fill="none" extrusionOk="0">
                  <a:moveTo>
                    <a:pt x="0" y="0"/>
                  </a:moveTo>
                  <a:lnTo>
                    <a:pt x="2620" y="15276"/>
                  </a:lnTo>
                </a:path>
              </a:pathLst>
            </a:custGeom>
            <a:solidFill>
              <a:srgbClr val="7676AD"/>
            </a:solidFill>
            <a:ln w="226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3648350" y="3930675"/>
              <a:ext cx="42600" cy="384600"/>
            </a:xfrm>
            <a:custGeom>
              <a:avLst/>
              <a:gdLst/>
              <a:ahLst/>
              <a:cxnLst/>
              <a:rect l="l" t="t" r="r" b="b"/>
              <a:pathLst>
                <a:path w="1704" h="15384" fill="none" extrusionOk="0">
                  <a:moveTo>
                    <a:pt x="1" y="0"/>
                  </a:moveTo>
                  <a:lnTo>
                    <a:pt x="1704" y="15383"/>
                  </a:lnTo>
                </a:path>
              </a:pathLst>
            </a:custGeom>
            <a:solidFill>
              <a:srgbClr val="7676AD"/>
            </a:solidFill>
            <a:ln w="226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4068950" y="3930675"/>
              <a:ext cx="65500" cy="381925"/>
            </a:xfrm>
            <a:custGeom>
              <a:avLst/>
              <a:gdLst/>
              <a:ahLst/>
              <a:cxnLst/>
              <a:rect l="l" t="t" r="r" b="b"/>
              <a:pathLst>
                <a:path w="2620" h="15277" fill="none" extrusionOk="0">
                  <a:moveTo>
                    <a:pt x="2620" y="0"/>
                  </a:moveTo>
                  <a:lnTo>
                    <a:pt x="0" y="15276"/>
                  </a:lnTo>
                </a:path>
              </a:pathLst>
            </a:custGeom>
            <a:solidFill>
              <a:srgbClr val="7676AD"/>
            </a:solidFill>
            <a:ln w="226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934700" y="3930675"/>
              <a:ext cx="42600" cy="384600"/>
            </a:xfrm>
            <a:custGeom>
              <a:avLst/>
              <a:gdLst/>
              <a:ahLst/>
              <a:cxnLst/>
              <a:rect l="l" t="t" r="r" b="b"/>
              <a:pathLst>
                <a:path w="1704" h="15384" fill="none" extrusionOk="0">
                  <a:moveTo>
                    <a:pt x="1703" y="0"/>
                  </a:moveTo>
                  <a:lnTo>
                    <a:pt x="1" y="15383"/>
                  </a:lnTo>
                </a:path>
              </a:pathLst>
            </a:custGeom>
            <a:solidFill>
              <a:srgbClr val="7676AD"/>
            </a:solidFill>
            <a:ln w="226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3812675" y="3930675"/>
              <a:ext cx="25" cy="371800"/>
            </a:xfrm>
            <a:custGeom>
              <a:avLst/>
              <a:gdLst/>
              <a:ahLst/>
              <a:cxnLst/>
              <a:rect l="l" t="t" r="r" b="b"/>
              <a:pathLst>
                <a:path w="1" h="14872" fill="none" extrusionOk="0">
                  <a:moveTo>
                    <a:pt x="0" y="0"/>
                  </a:moveTo>
                  <a:lnTo>
                    <a:pt x="0" y="14871"/>
                  </a:lnTo>
                </a:path>
              </a:pathLst>
            </a:custGeom>
            <a:solidFill>
              <a:srgbClr val="7676AD"/>
            </a:solidFill>
            <a:ln w="226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530200" y="4315250"/>
              <a:ext cx="565275" cy="426250"/>
            </a:xfrm>
            <a:custGeom>
              <a:avLst/>
              <a:gdLst/>
              <a:ahLst/>
              <a:cxnLst/>
              <a:rect l="l" t="t" r="r" b="b"/>
              <a:pathLst>
                <a:path w="22611" h="17050" extrusionOk="0">
                  <a:moveTo>
                    <a:pt x="0" y="0"/>
                  </a:moveTo>
                  <a:lnTo>
                    <a:pt x="2322" y="14752"/>
                  </a:lnTo>
                  <a:cubicBezTo>
                    <a:pt x="2536" y="16074"/>
                    <a:pt x="3679" y="17050"/>
                    <a:pt x="5025" y="17050"/>
                  </a:cubicBezTo>
                  <a:lnTo>
                    <a:pt x="17586" y="17050"/>
                  </a:lnTo>
                  <a:cubicBezTo>
                    <a:pt x="18931" y="17050"/>
                    <a:pt x="20074" y="16074"/>
                    <a:pt x="20288" y="14752"/>
                  </a:cubicBezTo>
                  <a:lnTo>
                    <a:pt x="22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487925" y="4263825"/>
              <a:ext cx="649800" cy="102800"/>
            </a:xfrm>
            <a:custGeom>
              <a:avLst/>
              <a:gdLst/>
              <a:ahLst/>
              <a:cxnLst/>
              <a:rect l="l" t="t" r="r" b="b"/>
              <a:pathLst>
                <a:path w="25992" h="4112" extrusionOk="0">
                  <a:moveTo>
                    <a:pt x="12996" y="0"/>
                  </a:moveTo>
                  <a:cubicBezTo>
                    <a:pt x="9177" y="0"/>
                    <a:pt x="5358" y="289"/>
                    <a:pt x="1572" y="867"/>
                  </a:cubicBezTo>
                  <a:cubicBezTo>
                    <a:pt x="631" y="1009"/>
                    <a:pt x="0" y="1855"/>
                    <a:pt x="155" y="2748"/>
                  </a:cubicBezTo>
                  <a:cubicBezTo>
                    <a:pt x="306" y="3547"/>
                    <a:pt x="1016" y="4111"/>
                    <a:pt x="1813" y="4111"/>
                  </a:cubicBezTo>
                  <a:cubicBezTo>
                    <a:pt x="1895" y="4111"/>
                    <a:pt x="1977" y="4105"/>
                    <a:pt x="2060" y="4093"/>
                  </a:cubicBezTo>
                  <a:cubicBezTo>
                    <a:pt x="5686" y="3540"/>
                    <a:pt x="9341" y="3263"/>
                    <a:pt x="12996" y="3263"/>
                  </a:cubicBezTo>
                  <a:cubicBezTo>
                    <a:pt x="16651" y="3263"/>
                    <a:pt x="20307" y="3540"/>
                    <a:pt x="23932" y="4093"/>
                  </a:cubicBezTo>
                  <a:cubicBezTo>
                    <a:pt x="24015" y="4105"/>
                    <a:pt x="24097" y="4111"/>
                    <a:pt x="24179" y="4111"/>
                  </a:cubicBezTo>
                  <a:cubicBezTo>
                    <a:pt x="24976" y="4111"/>
                    <a:pt x="25686" y="3547"/>
                    <a:pt x="25837" y="2748"/>
                  </a:cubicBezTo>
                  <a:cubicBezTo>
                    <a:pt x="25992" y="1855"/>
                    <a:pt x="25361" y="1009"/>
                    <a:pt x="24420" y="867"/>
                  </a:cubicBezTo>
                  <a:cubicBezTo>
                    <a:pt x="20634" y="289"/>
                    <a:pt x="16815" y="0"/>
                    <a:pt x="12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3"/>
          <p:cNvSpPr/>
          <p:nvPr/>
        </p:nvSpPr>
        <p:spPr>
          <a:xfrm>
            <a:off x="6877597" y="761806"/>
            <a:ext cx="2308650" cy="577175"/>
          </a:xfrm>
          <a:custGeom>
            <a:avLst/>
            <a:gdLst/>
            <a:ahLst/>
            <a:cxnLst/>
            <a:rect l="l" t="t" r="r" b="b"/>
            <a:pathLst>
              <a:path w="92346" h="23087" extrusionOk="0">
                <a:moveTo>
                  <a:pt x="34195" y="0"/>
                </a:moveTo>
                <a:cubicBezTo>
                  <a:pt x="28457" y="0"/>
                  <a:pt x="23682" y="4203"/>
                  <a:pt x="22801" y="9704"/>
                </a:cubicBezTo>
                <a:cubicBezTo>
                  <a:pt x="22063" y="9549"/>
                  <a:pt x="21301" y="9478"/>
                  <a:pt x="20515" y="9478"/>
                </a:cubicBezTo>
                <a:cubicBezTo>
                  <a:pt x="14872" y="9478"/>
                  <a:pt x="10169" y="13526"/>
                  <a:pt x="9168" y="18884"/>
                </a:cubicBezTo>
                <a:cubicBezTo>
                  <a:pt x="3513" y="19717"/>
                  <a:pt x="1" y="23087"/>
                  <a:pt x="1" y="23087"/>
                </a:cubicBezTo>
                <a:lnTo>
                  <a:pt x="31874" y="23087"/>
                </a:lnTo>
                <a:cubicBezTo>
                  <a:pt x="31886" y="23015"/>
                  <a:pt x="31897" y="22932"/>
                  <a:pt x="31909" y="22860"/>
                </a:cubicBezTo>
                <a:cubicBezTo>
                  <a:pt x="32017" y="22884"/>
                  <a:pt x="32112" y="22896"/>
                  <a:pt x="32219" y="22920"/>
                </a:cubicBezTo>
                <a:cubicBezTo>
                  <a:pt x="32231" y="22968"/>
                  <a:pt x="32243" y="23027"/>
                  <a:pt x="32255" y="23087"/>
                </a:cubicBezTo>
                <a:lnTo>
                  <a:pt x="92346" y="23087"/>
                </a:lnTo>
                <a:cubicBezTo>
                  <a:pt x="87598" y="20813"/>
                  <a:pt x="84270" y="20062"/>
                  <a:pt x="81953" y="20062"/>
                </a:cubicBezTo>
                <a:cubicBezTo>
                  <a:pt x="81916" y="20062"/>
                  <a:pt x="81880" y="20062"/>
                  <a:pt x="81844" y="20062"/>
                </a:cubicBezTo>
                <a:cubicBezTo>
                  <a:pt x="81344" y="11680"/>
                  <a:pt x="74391" y="5037"/>
                  <a:pt x="65890" y="5037"/>
                </a:cubicBezTo>
                <a:cubicBezTo>
                  <a:pt x="60342" y="5037"/>
                  <a:pt x="55460" y="7859"/>
                  <a:pt x="52591" y="12145"/>
                </a:cubicBezTo>
                <a:cubicBezTo>
                  <a:pt x="52186" y="10240"/>
                  <a:pt x="50495" y="8811"/>
                  <a:pt x="48471" y="8811"/>
                </a:cubicBezTo>
                <a:cubicBezTo>
                  <a:pt x="47495" y="8811"/>
                  <a:pt x="46602" y="9144"/>
                  <a:pt x="45887" y="9704"/>
                </a:cubicBezTo>
                <a:cubicBezTo>
                  <a:pt x="45780" y="9680"/>
                  <a:pt x="45685" y="9668"/>
                  <a:pt x="45590" y="9644"/>
                </a:cubicBezTo>
                <a:cubicBezTo>
                  <a:pt x="44673" y="4180"/>
                  <a:pt x="39922" y="0"/>
                  <a:pt x="341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3"/>
          <p:cNvSpPr/>
          <p:nvPr/>
        </p:nvSpPr>
        <p:spPr>
          <a:xfrm>
            <a:off x="5466748" y="1506968"/>
            <a:ext cx="1950887" cy="441642"/>
          </a:xfrm>
          <a:custGeom>
            <a:avLst/>
            <a:gdLst/>
            <a:ahLst/>
            <a:cxnLst/>
            <a:rect l="l" t="t" r="r" b="b"/>
            <a:pathLst>
              <a:path w="90834" h="20563" extrusionOk="0">
                <a:moveTo>
                  <a:pt x="44757" y="0"/>
                </a:moveTo>
                <a:cubicBezTo>
                  <a:pt x="37053" y="0"/>
                  <a:pt x="30219" y="3774"/>
                  <a:pt x="26016" y="9573"/>
                </a:cubicBezTo>
                <a:cubicBezTo>
                  <a:pt x="24194" y="12092"/>
                  <a:pt x="21345" y="13515"/>
                  <a:pt x="18370" y="13515"/>
                </a:cubicBezTo>
                <a:cubicBezTo>
                  <a:pt x="17437" y="13515"/>
                  <a:pt x="16492" y="13375"/>
                  <a:pt x="15562" y="13085"/>
                </a:cubicBezTo>
                <a:cubicBezTo>
                  <a:pt x="13753" y="12525"/>
                  <a:pt x="11836" y="12216"/>
                  <a:pt x="9836" y="12216"/>
                </a:cubicBezTo>
                <a:cubicBezTo>
                  <a:pt x="9407" y="12216"/>
                  <a:pt x="8978" y="12240"/>
                  <a:pt x="8550" y="12263"/>
                </a:cubicBezTo>
                <a:cubicBezTo>
                  <a:pt x="3156" y="12621"/>
                  <a:pt x="358" y="16454"/>
                  <a:pt x="1" y="20562"/>
                </a:cubicBezTo>
                <a:lnTo>
                  <a:pt x="90834" y="20562"/>
                </a:lnTo>
                <a:cubicBezTo>
                  <a:pt x="90477" y="16454"/>
                  <a:pt x="87667" y="12621"/>
                  <a:pt x="82285" y="12263"/>
                </a:cubicBezTo>
                <a:cubicBezTo>
                  <a:pt x="81856" y="12240"/>
                  <a:pt x="81428" y="12216"/>
                  <a:pt x="80987" y="12216"/>
                </a:cubicBezTo>
                <a:cubicBezTo>
                  <a:pt x="78761" y="12216"/>
                  <a:pt x="76618" y="12597"/>
                  <a:pt x="74617" y="13299"/>
                </a:cubicBezTo>
                <a:cubicBezTo>
                  <a:pt x="73557" y="13672"/>
                  <a:pt x="72465" y="13852"/>
                  <a:pt x="71388" y="13852"/>
                </a:cubicBezTo>
                <a:cubicBezTo>
                  <a:pt x="68399" y="13852"/>
                  <a:pt x="65520" y="12461"/>
                  <a:pt x="63735" y="9906"/>
                </a:cubicBezTo>
                <a:cubicBezTo>
                  <a:pt x="59556" y="3917"/>
                  <a:pt x="52615" y="0"/>
                  <a:pt x="447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3;p33">
            <a:extLst>
              <a:ext uri="{FF2B5EF4-FFF2-40B4-BE49-F238E27FC236}">
                <a16:creationId xmlns:a16="http://schemas.microsoft.com/office/drawing/2014/main" id="{B10E9C67-C6FB-46E2-91EA-8B8419F0264E}"/>
              </a:ext>
            </a:extLst>
          </p:cNvPr>
          <p:cNvSpPr txBox="1">
            <a:spLocks/>
          </p:cNvSpPr>
          <p:nvPr/>
        </p:nvSpPr>
        <p:spPr>
          <a:xfrm>
            <a:off x="463612" y="3259583"/>
            <a:ext cx="4613100" cy="166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0" i="0" u="none" strike="noStrike" cap="non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es-MX" sz="1700" dirty="0"/>
              <a:t>Valeria Galindo Torres #4 </a:t>
            </a:r>
          </a:p>
          <a:p>
            <a:pPr marL="0" indent="0"/>
            <a:r>
              <a:rPr lang="es-MX" sz="1700" dirty="0"/>
              <a:t>1 “A”</a:t>
            </a:r>
          </a:p>
          <a:p>
            <a:pPr marL="0" indent="0"/>
            <a:endParaRPr lang="es-MX" sz="1700" dirty="0"/>
          </a:p>
          <a:p>
            <a:pPr marL="0" indent="0"/>
            <a:r>
              <a:rPr lang="es-MX" sz="1700" dirty="0"/>
              <a:t>Profesor: Mario Alejandro Gutiérrez Hernández</a:t>
            </a:r>
          </a:p>
          <a:p>
            <a:pPr marL="0" indent="0"/>
            <a:endParaRPr lang="es-MX" sz="1700" dirty="0"/>
          </a:p>
          <a:p>
            <a:pPr marL="0" indent="0"/>
            <a:r>
              <a:rPr lang="es-MX" sz="1700" dirty="0"/>
              <a:t>04/05/2021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65CC23-7E1A-4029-8279-1F88FE49A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7" y="196850"/>
            <a:ext cx="4222045" cy="2374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571308-F066-4780-9EA5-8EC006153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79" y="196850"/>
            <a:ext cx="4222044" cy="2374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77DBB4-7421-4331-8EEC-D5B218144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76" y="2686050"/>
            <a:ext cx="4222045" cy="2374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1FF925-6FE9-47A1-A028-761842E17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878" y="2686049"/>
            <a:ext cx="4222043" cy="23748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352783-BBE0-4D23-90D3-A854759AE6F3}"/>
              </a:ext>
            </a:extLst>
          </p:cNvPr>
          <p:cNvSpPr txBox="1"/>
          <p:nvPr/>
        </p:nvSpPr>
        <p:spPr>
          <a:xfrm>
            <a:off x="3638550" y="2424439"/>
            <a:ext cx="186690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Bree Serif" panose="020B0604020202020204" charset="0"/>
              </a:rPr>
              <a:t>Mi nube</a:t>
            </a:r>
            <a:endParaRPr lang="es-ES" sz="2800" dirty="0">
              <a:solidFill>
                <a:schemeClr val="bg1"/>
              </a:solidFill>
              <a:latin typeface="Bree Serif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subTitle" idx="1"/>
          </p:nvPr>
        </p:nvSpPr>
        <p:spPr>
          <a:xfrm>
            <a:off x="774167" y="1315788"/>
            <a:ext cx="7595616" cy="2061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s-MX" sz="1400" dirty="0"/>
              <a:t>El almacenamiento en la nube es un servicio que permite almacenar datos transfiriéndolos a través de Internet o de otra red a un sistema de almacenamiento externo que mantiene un tercero. Hay cientos de sistemas de almacenamiento en la nube diferentes que abarcan desde almacenamiento personal, que guarda o mantiene copias de seguridad de correo electrónico, fotos, vídeos y otros archivos personales de un usuario, hasta almacenamiento empresarial, que permite a las empresas utilizar almacenamiento en la nube como solución comercial de copia de seguridad remota donde la compañía puede transferir y almacenar de forma segura archivos de datos o compartirlos entre ubicaciones.</a:t>
            </a:r>
            <a:endParaRPr sz="1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69A8238-56F8-4321-B3F4-F25D50A81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167" y="682481"/>
            <a:ext cx="1493545" cy="633307"/>
          </a:xfrm>
        </p:spPr>
        <p:txBody>
          <a:bodyPr/>
          <a:lstStyle/>
          <a:p>
            <a:pPr algn="l"/>
            <a:r>
              <a:rPr lang="es-MX" sz="2400" b="1" dirty="0">
                <a:solidFill>
                  <a:schemeClr val="accent3"/>
                </a:solidFill>
              </a:rPr>
              <a:t>¿Qué es?</a:t>
            </a:r>
            <a:endParaRPr lang="es-E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subTitle" idx="1"/>
          </p:nvPr>
        </p:nvSpPr>
        <p:spPr>
          <a:xfrm>
            <a:off x="620598" y="519173"/>
            <a:ext cx="2561513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Mi experiencia</a:t>
            </a:r>
            <a:endParaRPr sz="2400" b="1" dirty="0"/>
          </a:p>
        </p:txBody>
      </p:sp>
      <p:sp>
        <p:nvSpPr>
          <p:cNvPr id="349" name="Google Shape;349;p40"/>
          <p:cNvSpPr txBox="1">
            <a:spLocks noGrp="1"/>
          </p:cNvSpPr>
          <p:nvPr>
            <p:ph type="subTitle" idx="2"/>
          </p:nvPr>
        </p:nvSpPr>
        <p:spPr>
          <a:xfrm>
            <a:off x="768096" y="1221486"/>
            <a:ext cx="6900671" cy="291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nube la he tenido a mi alcance desde hace mucho tiempo, sin embargo nunca la habia querido utilizar porque pense que solo me causaria mas problemas ya que pensé que sería dificil de utilizar y de organizar.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mi sorpresa, me fue muy facil utilizarlo y sobre todo me permitió organizar de manera muy rapida mis documentos de la universidad que ya tenía organizados en mi laptop pero que aun se me seguian perdiendo y terminaba con todos los archivos por todos lados.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 que me gustó tambien de la nube, es que se actualizan y guardan los cambios automaticamente y tengo el control absoluto de todos mis documentos.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También me parece una herramienta que es muy segura y sobre todo de rapido acceso ya que puedo abrir los archivos ya sea en mi computadora y si no estoy en mi casa, en mi celular, o en cualquier otro dispositivo en el que me conecte.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 Clouds Background by Slidesgo">
  <a:themeElements>
    <a:clrScheme name="Simple Light">
      <a:dk1>
        <a:srgbClr val="BA9BC9"/>
      </a:dk1>
      <a:lt1>
        <a:srgbClr val="FFFFFF"/>
      </a:lt1>
      <a:dk2>
        <a:srgbClr val="F2C9EE"/>
      </a:dk2>
      <a:lt2>
        <a:srgbClr val="7575AC"/>
      </a:lt2>
      <a:accent1>
        <a:srgbClr val="BA9BC9"/>
      </a:accent1>
      <a:accent2>
        <a:srgbClr val="F2C9EE"/>
      </a:accent2>
      <a:accent3>
        <a:srgbClr val="7575AC"/>
      </a:accent3>
      <a:accent4>
        <a:srgbClr val="6B82B8"/>
      </a:accent4>
      <a:accent5>
        <a:srgbClr val="F5CEC1"/>
      </a:accent5>
      <a:accent6>
        <a:srgbClr val="FBF9ED"/>
      </a:accent6>
      <a:hlink>
        <a:srgbClr val="7575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312</Words>
  <Application>Microsoft Office PowerPoint</Application>
  <PresentationFormat>Presentación en pantalla (16:9)</PresentationFormat>
  <Paragraphs>17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Fira Sans</vt:lpstr>
      <vt:lpstr>Bree Serif</vt:lpstr>
      <vt:lpstr>Sky Clouds Background by Slidesgo</vt:lpstr>
      <vt:lpstr>Almacenamiento en la nube</vt:lpstr>
      <vt:lpstr>Presentación de PowerPoint</vt:lpstr>
      <vt:lpstr>¿Qué 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Almacenamiento en la nube</dc:title>
  <dc:creator>Valeria Galindo Torres</dc:creator>
  <cp:lastModifiedBy>VALERIA GALINDO TORRES</cp:lastModifiedBy>
  <cp:revision>3</cp:revision>
  <dcterms:modified xsi:type="dcterms:W3CDTF">2021-05-04T06:46:52Z</dcterms:modified>
</cp:coreProperties>
</file>