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AE5"/>
    <a:srgbClr val="CC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9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71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96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9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244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187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127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274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48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68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806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866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049A6-78DE-437D-9F48-5BF2DE2C87F8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2C36F-F198-444A-84BD-4F619D02A1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23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CAE5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157273" y="17663"/>
            <a:ext cx="55499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0"/>
                <a:solidFill>
                  <a:srgbClr val="CC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oudy Old Style" panose="02020502050305020303" pitchFamily="18" charset="0"/>
              </a:rPr>
              <a:t>GOOGLE</a:t>
            </a:r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oudy Old Style" panose="02020502050305020303" pitchFamily="18" charset="0"/>
              </a:rPr>
              <a:t> </a:t>
            </a:r>
            <a:r>
              <a:rPr lang="es-ES" sz="5400" b="1" cap="none" spc="0" dirty="0" smtClean="0">
                <a:ln w="0"/>
                <a:solidFill>
                  <a:srgbClr val="CC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oudy Old Style" panose="02020502050305020303" pitchFamily="18" charset="0"/>
              </a:rPr>
              <a:t>DRIVE</a:t>
            </a:r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oudy Old Style" panose="02020502050305020303" pitchFamily="18" charset="0"/>
              </a:rPr>
              <a:t>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oudy Old Style" panose="020205020503050203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30110" y="1703927"/>
            <a:ext cx="11494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0" i="0" dirty="0" smtClean="0">
                <a:effectLst/>
                <a:latin typeface="Century Gothic" panose="020B0502020202020204" pitchFamily="34" charset="0"/>
              </a:rPr>
              <a:t>El almacenamiento en la nube es un servicio que permite almacenar datos transfiriéndolos a través de Internet o de otra red a un sistema de almacenamiento externo como el guardar o mantener copias de </a:t>
            </a:r>
            <a:r>
              <a:rPr lang="es-MX" sz="1600" dirty="0">
                <a:latin typeface="Century Gothic" panose="020B0502020202020204" pitchFamily="34" charset="0"/>
              </a:rPr>
              <a:t>seguridad de correo electrónico, fotos, vídeos y otros archivos personales de un </a:t>
            </a:r>
            <a:r>
              <a:rPr lang="es-MX" sz="1600" dirty="0" smtClean="0">
                <a:latin typeface="Century Gothic" panose="020B0502020202020204" pitchFamily="34" charset="0"/>
              </a:rPr>
              <a:t>usuario</a:t>
            </a:r>
            <a:r>
              <a:rPr lang="es-MX" sz="16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574839" y="2826127"/>
            <a:ext cx="443593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1600" b="0" cap="none" spc="0" dirty="0" smtClean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Mi opinión acerca de esta aplicación, me parece que es muy buena ya que a muchos de nosotros siempre nos pasa que perdemos, cambiamos, se llegan a borrar o ya no sirven nuestros celulares, entonces todos nuestros archivos, fotos, videos o documentos importantes se llegan a perder y  no temeos forma de recuperarlo, esta aplicación nos ayuda mucho con estas cosas, me gusta la forma en que distribuye y como es mas fácil encontrar alguna tarea o hasta realizarlas y mas ahora con esta modalidad virtual, en particular la eh usado para guardar mis trabajos de la escuela y si la recomendaría. </a:t>
            </a:r>
            <a:endParaRPr lang="es-ES" sz="1600" b="0" cap="none" spc="0" dirty="0">
              <a:ln w="0"/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530498" y="724364"/>
            <a:ext cx="6803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solidFill>
                  <a:srgbClr val="CC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212 Leahlee Sans" panose="02000500000000000000" pitchFamily="2" charset="0"/>
              </a:rPr>
              <a:t>“</a:t>
            </a:r>
            <a:r>
              <a:rPr lang="es-ES" sz="5400" b="0" cap="none" spc="0" dirty="0" smtClean="0">
                <a:ln w="0"/>
                <a:solidFill>
                  <a:srgbClr val="CC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212 Leahlee Sans" panose="02000500000000000000" pitchFamily="2" charset="0"/>
              </a:rPr>
              <a:t>Almacenamiento en la Nube”</a:t>
            </a:r>
            <a:endParaRPr lang="es-ES" sz="5400" b="0" cap="none" spc="0" dirty="0">
              <a:ln w="0"/>
              <a:solidFill>
                <a:srgbClr val="CC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212 Leahlee Sans" panose="02000500000000000000" pitchFamily="2" charset="0"/>
            </a:endParaRPr>
          </a:p>
        </p:txBody>
      </p:sp>
      <p:pic>
        <p:nvPicPr>
          <p:cNvPr id="9" name="Imagen 8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34" y="2826127"/>
            <a:ext cx="7170816" cy="368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147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212 Leahlee Sans</vt:lpstr>
      <vt:lpstr>Arial</vt:lpstr>
      <vt:lpstr>Calibri</vt:lpstr>
      <vt:lpstr>Calibri Light</vt:lpstr>
      <vt:lpstr>Century Gothic</vt:lpstr>
      <vt:lpstr>Goudy Old Style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</dc:creator>
  <cp:lastModifiedBy>NANCY</cp:lastModifiedBy>
  <cp:revision>3</cp:revision>
  <dcterms:created xsi:type="dcterms:W3CDTF">2021-04-29T22:16:04Z</dcterms:created>
  <dcterms:modified xsi:type="dcterms:W3CDTF">2021-04-29T22:29:21Z</dcterms:modified>
</cp:coreProperties>
</file>