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4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4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92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60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6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08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38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53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73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3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92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7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6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4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2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9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8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33E5F4-C61D-4C2F-A3F7-0126142F66E0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EBCB-7B0C-44EA-BD82-829273EE7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16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DD6CB-2E09-4032-8609-6FA23996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016" y="2560983"/>
            <a:ext cx="8825658" cy="3329581"/>
          </a:xfrm>
        </p:spPr>
        <p:txBody>
          <a:bodyPr/>
          <a:lstStyle/>
          <a:p>
            <a:pPr algn="ctr"/>
            <a:r>
              <a:rPr lang="es-MX" sz="1800" dirty="0"/>
              <a:t>ESCUELA NORMAL DE EDUCACIÓN PREESCOLAR</a:t>
            </a:r>
            <a:br>
              <a:rPr lang="es-MX" sz="1800" dirty="0"/>
            </a:br>
            <a:r>
              <a:rPr lang="es-MX" sz="1800" dirty="0"/>
              <a:t>Licenciatura en Educación preescolar</a:t>
            </a:r>
            <a:br>
              <a:rPr lang="es-MX" sz="1800" dirty="0"/>
            </a:br>
            <a:r>
              <a:rPr lang="es-MX" sz="1800" dirty="0"/>
              <a:t>Ciclo escolar 2020 – 2021</a:t>
            </a: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                  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Nombre de la alumna: Diana Cristina Hernández González  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Número de lista: #13     Grupo:  1°D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Nombre del trabajo: Google drive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Nombre del docente: DIANA ELIZABETH CERDA OROCIO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Fecha:  27 de abril 2021</a:t>
            </a:r>
            <a:br>
              <a:rPr lang="es-MX" sz="1800" dirty="0"/>
            </a:br>
            <a:endParaRPr lang="es-MX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4D9207-A93B-4820-BA6A-7C92B7C7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91" y="1944921"/>
            <a:ext cx="1999661" cy="1066892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4823CEA7-968D-499A-902E-E5B232F1823D}"/>
              </a:ext>
            </a:extLst>
          </p:cNvPr>
          <p:cNvSpPr txBox="1"/>
          <p:nvPr/>
        </p:nvSpPr>
        <p:spPr>
          <a:xfrm>
            <a:off x="5938845" y="2143768"/>
            <a:ext cx="2448560" cy="868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b="1" kern="1200" dirty="0">
                <a:solidFill>
                  <a:srgbClr val="9393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Computación </a:t>
            </a:r>
            <a:endParaRPr lang="es-MX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775F6-73EA-4A23-8D8F-C15FAE93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0C8EFB-9A9A-4DCB-A686-3DE80A821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4"/>
          <a:stretch/>
        </p:blipFill>
        <p:spPr>
          <a:xfrm>
            <a:off x="0" y="365124"/>
            <a:ext cx="12197953" cy="6492875"/>
          </a:xfrm>
        </p:spPr>
      </p:pic>
    </p:spTree>
    <p:extLst>
      <p:ext uri="{BB962C8B-B14F-4D97-AF65-F5344CB8AC3E}">
        <p14:creationId xmlns:p14="http://schemas.microsoft.com/office/powerpoint/2010/main" val="96568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86886-D754-4DA8-88B3-88838830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65A3B1-41BB-41D2-AB99-AD17C9B63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79"/>
          <a:stretch/>
        </p:blipFill>
        <p:spPr>
          <a:xfrm>
            <a:off x="0" y="168811"/>
            <a:ext cx="12192000" cy="6689189"/>
          </a:xfrm>
        </p:spPr>
      </p:pic>
    </p:spTree>
    <p:extLst>
      <p:ext uri="{BB962C8B-B14F-4D97-AF65-F5344CB8AC3E}">
        <p14:creationId xmlns:p14="http://schemas.microsoft.com/office/powerpoint/2010/main" val="163946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45E094-E391-44DB-9ACB-11D1894C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s-MX" dirty="0">
                <a:latin typeface="Modern Love Grunge" panose="04070805081005020601" pitchFamily="82" charset="0"/>
              </a:rPr>
              <a:t>Mi opinión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ADE04-625A-47BF-9A6C-7FD1DEF1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s-MX" dirty="0"/>
              <a:t>En lo personal pienso que Google drive es una herramienta facilitadora de orden y búsqueda de nuestro mismos archivos, como bien los comentábamos en clase no es seguro como ningún medio tecnológico pero cumple su función por el momento de cuidar y guardar nuestros archivos, fotos y videos en un espacio seguro y de menor almacenamiento.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227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134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Modern Love Grunge</vt:lpstr>
      <vt:lpstr>Times New Roman</vt:lpstr>
      <vt:lpstr>Wingdings 3</vt:lpstr>
      <vt:lpstr>Ion</vt:lpstr>
      <vt:lpstr>ESCUELA NORMAL DE EDUCACIÓN PREESCOLAR Licenciatura en Educación preescolar Ciclo escolar 2020 – 2021                        Nombre de la alumna: Diana Cristina Hernández González    Número de lista: #13     Grupo:  1°D  Nombre del trabajo: Google drive  Nombre del docente: DIANA ELIZABETH CERDA OROCIO  Fecha:  27 de abril 2021 </vt:lpstr>
      <vt:lpstr>Presentación de PowerPoint</vt:lpstr>
      <vt:lpstr>Presentación de PowerPoint</vt:lpstr>
      <vt:lpstr>Mi opinión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Licenciatura en Educación preescolar Ciclo escolar 2020 – 2021                        Nombre de la alumna: Diana Cristina Hernández González    Número de lista: #13     Grupo:  1°D  Nombre del trabajo: secuencia didactica  Nombre del docente: DIANA ELIZABETH CERDA OROCIO  Fecha:  25 de abril 2021 </dc:title>
  <dc:creator>DIANA CRISTINA HERNANDEZ GONZALEZ</dc:creator>
  <cp:lastModifiedBy>DIANA CRISTINA HERNANDEZ GONZALEZ</cp:lastModifiedBy>
  <cp:revision>2</cp:revision>
  <dcterms:created xsi:type="dcterms:W3CDTF">2021-04-27T18:01:02Z</dcterms:created>
  <dcterms:modified xsi:type="dcterms:W3CDTF">2021-04-27T18:12:07Z</dcterms:modified>
</cp:coreProperties>
</file>