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86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5B28-03A8-4291-807B-16A34ACCDD59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C2CC-7022-493D-8960-DCAA899B11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21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5B28-03A8-4291-807B-16A34ACCDD59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C2CC-7022-493D-8960-DCAA899B11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856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5B28-03A8-4291-807B-16A34ACCDD59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C2CC-7022-493D-8960-DCAA899B11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0604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5B28-03A8-4291-807B-16A34ACCDD59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C2CC-7022-493D-8960-DCAA899B11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146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5B28-03A8-4291-807B-16A34ACCDD59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C2CC-7022-493D-8960-DCAA899B11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470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5B28-03A8-4291-807B-16A34ACCDD59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C2CC-7022-493D-8960-DCAA899B11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86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5B28-03A8-4291-807B-16A34ACCDD59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C2CC-7022-493D-8960-DCAA899B11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2604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5B28-03A8-4291-807B-16A34ACCDD59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C2CC-7022-493D-8960-DCAA899B11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5688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5B28-03A8-4291-807B-16A34ACCDD59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C2CC-7022-493D-8960-DCAA899B11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4661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5B28-03A8-4291-807B-16A34ACCDD59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C2CC-7022-493D-8960-DCAA899B11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63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5B28-03A8-4291-807B-16A34ACCDD59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DC2CC-7022-493D-8960-DCAA899B11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772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35B28-03A8-4291-807B-16A34ACCDD59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DC2CC-7022-493D-8960-DCAA899B11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128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260648"/>
            <a:ext cx="8208912" cy="6264696"/>
          </a:xfrm>
        </p:spPr>
        <p:txBody>
          <a:bodyPr>
            <a:normAutofit fontScale="47500" lnSpcReduction="20000"/>
          </a:bodyPr>
          <a:lstStyle/>
          <a:p>
            <a:r>
              <a:rPr lang="es-MX" b="1" dirty="0">
                <a:solidFill>
                  <a:schemeClr val="tx1"/>
                </a:solidFill>
              </a:rPr>
              <a:t>ESCUELA NORMAL DE EDUCACIÓN PREESCOLAR</a:t>
            </a:r>
            <a:endParaRPr lang="es-ES" dirty="0">
              <a:solidFill>
                <a:schemeClr val="tx1"/>
              </a:solidFill>
            </a:endParaRPr>
          </a:p>
          <a:p>
            <a:r>
              <a:rPr lang="es-MX" b="1" dirty="0">
                <a:solidFill>
                  <a:schemeClr val="tx1"/>
                </a:solidFill>
              </a:rPr>
              <a:t>Licenciatura en Educación preescolar</a:t>
            </a:r>
            <a:endParaRPr lang="es-ES" dirty="0">
              <a:solidFill>
                <a:schemeClr val="tx1"/>
              </a:solidFill>
            </a:endParaRPr>
          </a:p>
          <a:p>
            <a:r>
              <a:rPr lang="es-MX" b="1" dirty="0">
                <a:solidFill>
                  <a:schemeClr val="tx1"/>
                </a:solidFill>
              </a:rPr>
              <a:t>Ciclo escolar 2020 – 2021</a:t>
            </a:r>
            <a:endParaRPr lang="es-ES" dirty="0">
              <a:solidFill>
                <a:schemeClr val="tx1"/>
              </a:solidFill>
            </a:endParaRPr>
          </a:p>
          <a:p>
            <a:endParaRPr lang="es-MX" b="1" dirty="0">
              <a:solidFill>
                <a:schemeClr val="tx1"/>
              </a:solidFill>
            </a:endParaRPr>
          </a:p>
          <a:p>
            <a:endParaRPr lang="es-MX" b="1" dirty="0">
              <a:solidFill>
                <a:schemeClr val="tx1"/>
              </a:solidFill>
            </a:endParaRPr>
          </a:p>
          <a:p>
            <a:endParaRPr lang="es-MX" b="1" dirty="0" smtClean="0">
              <a:solidFill>
                <a:schemeClr val="tx1"/>
              </a:solidFill>
            </a:endParaRPr>
          </a:p>
          <a:p>
            <a:endParaRPr lang="es-MX" b="1" dirty="0" smtClean="0">
              <a:solidFill>
                <a:schemeClr val="tx1"/>
              </a:solidFill>
            </a:endParaRPr>
          </a:p>
          <a:p>
            <a:endParaRPr lang="es-MX" b="1" dirty="0" smtClean="0">
              <a:solidFill>
                <a:schemeClr val="tx1"/>
              </a:solidFill>
            </a:endParaRPr>
          </a:p>
          <a:p>
            <a:endParaRPr lang="es-MX" b="1" dirty="0" smtClean="0">
              <a:solidFill>
                <a:schemeClr val="tx1"/>
              </a:solidFill>
            </a:endParaRPr>
          </a:p>
          <a:p>
            <a:r>
              <a:rPr lang="es-MX" b="1" dirty="0">
                <a:solidFill>
                  <a:schemeClr val="tx1"/>
                </a:solidFill>
              </a:rPr>
              <a:t> </a:t>
            </a:r>
            <a:r>
              <a:rPr lang="es-ES" dirty="0" smtClean="0">
                <a:solidFill>
                  <a:schemeClr val="tx1"/>
                </a:solidFill>
                <a:effectLst/>
              </a:rPr>
              <a:t> </a:t>
            </a:r>
            <a:br>
              <a:rPr lang="es-ES" dirty="0" smtClean="0">
                <a:solidFill>
                  <a:schemeClr val="tx1"/>
                </a:solidFill>
                <a:effectLst/>
              </a:rPr>
            </a:br>
            <a:r>
              <a:rPr lang="es-MX" b="1" dirty="0">
                <a:solidFill>
                  <a:schemeClr val="tx1"/>
                </a:solidFill>
              </a:rPr>
              <a:t> </a:t>
            </a:r>
            <a:endParaRPr lang="es-ES" dirty="0">
              <a:solidFill>
                <a:schemeClr val="tx1"/>
              </a:solidFill>
            </a:endParaRPr>
          </a:p>
          <a:p>
            <a:r>
              <a:rPr lang="es-MX" b="1" dirty="0">
                <a:solidFill>
                  <a:schemeClr val="tx1"/>
                </a:solidFill>
              </a:rPr>
              <a:t>Nombre de la alumna: </a:t>
            </a:r>
            <a:r>
              <a:rPr lang="es-MX" u="sng" dirty="0">
                <a:solidFill>
                  <a:schemeClr val="tx1"/>
                </a:solidFill>
              </a:rPr>
              <a:t>Sofía Vanessa Gaona Montoya</a:t>
            </a:r>
            <a:endParaRPr lang="es-ES" dirty="0">
              <a:solidFill>
                <a:schemeClr val="tx1"/>
              </a:solidFill>
            </a:endParaRPr>
          </a:p>
          <a:p>
            <a:r>
              <a:rPr lang="es-MX" b="1" dirty="0">
                <a:solidFill>
                  <a:schemeClr val="tx1"/>
                </a:solidFill>
              </a:rPr>
              <a:t>Número de lista: </a:t>
            </a:r>
            <a:r>
              <a:rPr lang="es-MX" u="sng" dirty="0">
                <a:solidFill>
                  <a:schemeClr val="tx1"/>
                </a:solidFill>
              </a:rPr>
              <a:t>5</a:t>
            </a:r>
            <a:r>
              <a:rPr lang="es-MX" b="1" dirty="0">
                <a:solidFill>
                  <a:schemeClr val="tx1"/>
                </a:solidFill>
              </a:rPr>
              <a:t>     Grupo: </a:t>
            </a:r>
            <a:r>
              <a:rPr lang="es-MX" u="sng" dirty="0">
                <a:solidFill>
                  <a:schemeClr val="tx1"/>
                </a:solidFill>
              </a:rPr>
              <a:t>2ºA</a:t>
            </a:r>
            <a:endParaRPr lang="es-ES" dirty="0">
              <a:solidFill>
                <a:schemeClr val="tx1"/>
              </a:solidFill>
            </a:endParaRPr>
          </a:p>
          <a:p>
            <a:r>
              <a:rPr lang="es-MX" b="1" dirty="0">
                <a:solidFill>
                  <a:schemeClr val="tx1"/>
                </a:solidFill>
              </a:rPr>
              <a:t>Nombre del trabajo: </a:t>
            </a:r>
            <a:r>
              <a:rPr lang="es-ES_tradnl" u="sng" dirty="0" smtClean="0">
                <a:solidFill>
                  <a:schemeClr val="tx1"/>
                </a:solidFill>
              </a:rPr>
              <a:t>Almacenamiento en la nube</a:t>
            </a:r>
            <a:endParaRPr lang="es-ES" dirty="0">
              <a:solidFill>
                <a:schemeClr val="tx1"/>
              </a:solidFill>
            </a:endParaRPr>
          </a:p>
          <a:p>
            <a:r>
              <a:rPr lang="es-MX" b="1" dirty="0">
                <a:solidFill>
                  <a:schemeClr val="tx1"/>
                </a:solidFill>
              </a:rPr>
              <a:t>UNIDAD </a:t>
            </a:r>
            <a:r>
              <a:rPr lang="es-MX" b="1" dirty="0" smtClean="0">
                <a:solidFill>
                  <a:schemeClr val="tx1"/>
                </a:solidFill>
              </a:rPr>
              <a:t>2</a:t>
            </a:r>
            <a:endParaRPr lang="es-ES" dirty="0">
              <a:solidFill>
                <a:schemeClr val="tx1"/>
              </a:solidFill>
            </a:endParaRPr>
          </a:p>
          <a:p>
            <a:r>
              <a:rPr lang="es-MX" b="1" dirty="0">
                <a:solidFill>
                  <a:schemeClr val="tx1"/>
                </a:solidFill>
              </a:rPr>
              <a:t>Nombre del docente</a:t>
            </a:r>
            <a:r>
              <a:rPr lang="es-MX" b="1" dirty="0" smtClean="0">
                <a:solidFill>
                  <a:schemeClr val="tx1"/>
                </a:solidFill>
              </a:rPr>
              <a:t>: </a:t>
            </a:r>
            <a:r>
              <a:rPr lang="es-MX" u="sng" dirty="0" smtClean="0">
                <a:solidFill>
                  <a:schemeClr val="tx1"/>
                </a:solidFill>
              </a:rPr>
              <a:t>Mario Alejandro Gutiérrez Hernández</a:t>
            </a:r>
            <a:endParaRPr lang="es-ES" dirty="0">
              <a:solidFill>
                <a:schemeClr val="tx1"/>
              </a:solidFill>
            </a:endParaRPr>
          </a:p>
          <a:p>
            <a:r>
              <a:rPr lang="es-MX" b="1" dirty="0">
                <a:solidFill>
                  <a:schemeClr val="tx1"/>
                </a:solidFill>
              </a:rPr>
              <a:t> </a:t>
            </a:r>
            <a:endParaRPr lang="es-ES" dirty="0">
              <a:solidFill>
                <a:schemeClr val="tx1"/>
              </a:solidFill>
            </a:endParaRPr>
          </a:p>
          <a:p>
            <a:r>
              <a:rPr lang="es-MX" b="1" dirty="0">
                <a:solidFill>
                  <a:schemeClr val="tx1"/>
                </a:solidFill>
              </a:rPr>
              <a:t> </a:t>
            </a:r>
            <a:endParaRPr lang="es-ES" dirty="0">
              <a:solidFill>
                <a:schemeClr val="tx1"/>
              </a:solidFill>
            </a:endParaRPr>
          </a:p>
          <a:p>
            <a:endParaRPr lang="es-ES" dirty="0">
              <a:solidFill>
                <a:schemeClr val="tx1"/>
              </a:solidFill>
            </a:endParaRPr>
          </a:p>
          <a:p>
            <a:r>
              <a:rPr lang="es-MX" b="1" dirty="0">
                <a:solidFill>
                  <a:schemeClr val="tx1"/>
                </a:solidFill>
              </a:rPr>
              <a:t> </a:t>
            </a:r>
            <a:endParaRPr lang="es-ES" dirty="0">
              <a:solidFill>
                <a:schemeClr val="tx1"/>
              </a:solidFill>
            </a:endParaRPr>
          </a:p>
          <a:p>
            <a:r>
              <a:rPr lang="es-MX" b="1" dirty="0">
                <a:solidFill>
                  <a:schemeClr val="tx1"/>
                </a:solidFill>
              </a:rPr>
              <a:t> </a:t>
            </a:r>
            <a:endParaRPr lang="es-ES" dirty="0">
              <a:solidFill>
                <a:schemeClr val="tx1"/>
              </a:solidFill>
            </a:endParaRPr>
          </a:p>
          <a:p>
            <a:r>
              <a:rPr lang="es-MX" b="1" dirty="0">
                <a:solidFill>
                  <a:schemeClr val="tx1"/>
                </a:solidFill>
              </a:rPr>
              <a:t> </a:t>
            </a:r>
            <a:endParaRPr lang="es-ES" dirty="0">
              <a:solidFill>
                <a:schemeClr val="tx1"/>
              </a:solidFill>
            </a:endParaRPr>
          </a:p>
          <a:p>
            <a:r>
              <a:rPr lang="es-MX" b="1" dirty="0">
                <a:solidFill>
                  <a:schemeClr val="tx1"/>
                </a:solidFill>
              </a:rPr>
              <a:t> </a:t>
            </a:r>
            <a:endParaRPr lang="es-ES" dirty="0">
              <a:solidFill>
                <a:schemeClr val="tx1"/>
              </a:solidFill>
            </a:endParaRPr>
          </a:p>
          <a:p>
            <a:r>
              <a:rPr lang="es-MX" b="1" dirty="0">
                <a:solidFill>
                  <a:schemeClr val="tx1"/>
                </a:solidFill>
              </a:rPr>
              <a:t>Saltillo, Coahuila                                                                                    </a:t>
            </a:r>
            <a:r>
              <a:rPr lang="es-MX" b="1" dirty="0" smtClean="0">
                <a:solidFill>
                  <a:schemeClr val="tx1"/>
                </a:solidFill>
              </a:rPr>
              <a:t>04  de 	Mayo del </a:t>
            </a:r>
            <a:r>
              <a:rPr lang="es-MX" b="1" dirty="0">
                <a:solidFill>
                  <a:schemeClr val="tx1"/>
                </a:solidFill>
              </a:rPr>
              <a:t>2021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838" y="1412776"/>
            <a:ext cx="47339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181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37" b="6930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58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37" b="6558"/>
          <a:stretch/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37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38" b="6186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143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19" b="7421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488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81" b="693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816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ctr">
              <a:buNone/>
            </a:pPr>
            <a:endParaRPr lang="es-ES" dirty="0" smtClean="0">
              <a:latin typeface="Arial Narrow" pitchFamily="34" charset="0"/>
            </a:endParaRPr>
          </a:p>
          <a:p>
            <a:pPr marL="0" indent="0" algn="ctr">
              <a:buNone/>
            </a:pPr>
            <a:r>
              <a:rPr lang="es-ES" dirty="0" smtClean="0">
                <a:latin typeface="Arial Narrow" pitchFamily="34" charset="0"/>
              </a:rPr>
              <a:t>El </a:t>
            </a:r>
            <a:r>
              <a:rPr lang="es-ES" dirty="0">
                <a:latin typeface="Arial Narrow" pitchFamily="34" charset="0"/>
              </a:rPr>
              <a:t>almacenamiento en la </a:t>
            </a:r>
            <a:r>
              <a:rPr lang="es-ES" dirty="0" smtClean="0">
                <a:latin typeface="Arial Narrow" pitchFamily="34" charset="0"/>
              </a:rPr>
              <a:t>nube, es </a:t>
            </a:r>
            <a:r>
              <a:rPr lang="es-ES" dirty="0">
                <a:latin typeface="Arial Narrow" pitchFamily="34" charset="0"/>
              </a:rPr>
              <a:t>un modelo de almacenamiento de datos basado en redes de </a:t>
            </a:r>
            <a:r>
              <a:rPr lang="es-ES" dirty="0" smtClean="0">
                <a:latin typeface="Arial Narrow" pitchFamily="34" charset="0"/>
              </a:rPr>
              <a:t>computadoras donde </a:t>
            </a:r>
            <a:r>
              <a:rPr lang="es-ES" dirty="0">
                <a:latin typeface="Arial Narrow" pitchFamily="34" charset="0"/>
              </a:rPr>
              <a:t>los datos están alojados en espacios de almacenamiento </a:t>
            </a:r>
            <a:r>
              <a:rPr lang="es-ES" dirty="0" smtClean="0">
                <a:latin typeface="Arial Narrow" pitchFamily="34" charset="0"/>
              </a:rPr>
              <a:t>virtualizados.</a:t>
            </a:r>
          </a:p>
          <a:p>
            <a:pPr marL="0" indent="0" algn="ctr">
              <a:buNone/>
            </a:pPr>
            <a:r>
              <a:rPr lang="es-ES_tradnl" dirty="0" smtClean="0">
                <a:latin typeface="Arial Narrow" pitchFamily="34" charset="0"/>
              </a:rPr>
              <a:t>Es un método practico, cómodo y seguros que facilitan mucho la organización y el almacenamiento de diferentes archivos, imágenes, videos, etc. </a:t>
            </a:r>
            <a:endParaRPr lang="es-ES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1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69</Words>
  <Application>Microsoft Office PowerPoint</Application>
  <PresentationFormat>Presentación en pantalla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2</cp:revision>
  <dcterms:created xsi:type="dcterms:W3CDTF">2021-05-05T02:09:59Z</dcterms:created>
  <dcterms:modified xsi:type="dcterms:W3CDTF">2021-05-05T02:27:23Z</dcterms:modified>
</cp:coreProperties>
</file>