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1D9E-2C7E-4BD4-A909-943B1AD579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0D49-F2C5-4EF3-B29C-1A478B2BC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532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1D9E-2C7E-4BD4-A909-943B1AD579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0D49-F2C5-4EF3-B29C-1A478B2BC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079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1D9E-2C7E-4BD4-A909-943B1AD579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0D49-F2C5-4EF3-B29C-1A478B2BC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42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1D9E-2C7E-4BD4-A909-943B1AD579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0D49-F2C5-4EF3-B29C-1A478B2BC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6711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1D9E-2C7E-4BD4-A909-943B1AD579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0D49-F2C5-4EF3-B29C-1A478B2BC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847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1D9E-2C7E-4BD4-A909-943B1AD579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0D49-F2C5-4EF3-B29C-1A478B2BC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067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1D9E-2C7E-4BD4-A909-943B1AD579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0D49-F2C5-4EF3-B29C-1A478B2BC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036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1D9E-2C7E-4BD4-A909-943B1AD579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0D49-F2C5-4EF3-B29C-1A478B2BC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8812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1D9E-2C7E-4BD4-A909-943B1AD579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0D49-F2C5-4EF3-B29C-1A478B2BC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619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1D9E-2C7E-4BD4-A909-943B1AD579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0D49-F2C5-4EF3-B29C-1A478B2BC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2482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1D9E-2C7E-4BD4-A909-943B1AD579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0D49-F2C5-4EF3-B29C-1A478B2BC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3940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61D9E-2C7E-4BD4-A909-943B1AD579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90D49-F2C5-4EF3-B29C-1A478B2BC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133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6145" name="Imagen 3" descr="Descripción: 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17" t="6017" r="20833" b="12154"/>
          <a:stretch>
            <a:fillRect/>
          </a:stretch>
        </p:blipFill>
        <p:spPr bwMode="auto">
          <a:xfrm>
            <a:off x="942540" y="548680"/>
            <a:ext cx="8001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42590" y="425570"/>
            <a:ext cx="6458819" cy="6047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Escuela Normal De Educaci</a:t>
            </a:r>
            <a:r>
              <a:rPr lang="es-MX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Preescolar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Licenciatura en Educación Preescolar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Ciclo Escolar 2020-2021 </a:t>
            </a:r>
            <a:endParaRPr lang="es-MX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CURSO: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Computación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kumimoji="0" 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Mtra.</a:t>
            </a:r>
            <a:r>
              <a:rPr kumimoji="0" lang="es-MX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Diana Elizabeth Cerda </a:t>
            </a:r>
            <a:r>
              <a:rPr lang="es-MX" sz="2400" dirty="0" err="1" smtClean="0">
                <a:latin typeface="Times New Roman" pitchFamily="18" charset="0"/>
                <a:cs typeface="Times New Roman" pitchFamily="18" charset="0"/>
              </a:rPr>
              <a:t>Orocio</a:t>
            </a:r>
            <a:endParaRPr lang="es-MX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Alumna: Rocío Lucio Belmares #8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Segundo Semestre 			 Sección: ¨B¨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2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ALMACENAMIENTO EN LA NUBE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1" i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400" i="1" dirty="0" smtClean="0">
                <a:latin typeface="Times New Roman" pitchFamily="18" charset="0"/>
                <a:cs typeface="Times New Roman" pitchFamily="18" charset="0"/>
              </a:rPr>
              <a:t>Saltillo, Coahuila a 30 de abril de 2021</a:t>
            </a:r>
            <a:endParaRPr kumimoji="0" lang="es-MX" sz="3200" i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534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40000" cy="4857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Elipse"/>
          <p:cNvSpPr/>
          <p:nvPr/>
        </p:nvSpPr>
        <p:spPr>
          <a:xfrm>
            <a:off x="3275856" y="3573016"/>
            <a:ext cx="1800200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" name="5 Conector recto de flecha"/>
          <p:cNvCxnSpPr/>
          <p:nvPr/>
        </p:nvCxnSpPr>
        <p:spPr>
          <a:xfrm flipH="1">
            <a:off x="5184068" y="3645024"/>
            <a:ext cx="360040" cy="18002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7061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640000" cy="4857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1257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640000" cy="4857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0247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640000" cy="4857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570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548680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err="1" smtClean="0">
                <a:latin typeface="Times New Roman" pitchFamily="18" charset="0"/>
                <a:cs typeface="Times New Roman" pitchFamily="18" charset="0"/>
              </a:rPr>
              <a:t>Explicacion</a:t>
            </a:r>
            <a:r>
              <a:rPr lang="es-MX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En Drive yo cree una carpeta llamada Segundo Semestre ENEP, en ella se encuentran unas subcarpetas que constan de los cursos que llevo en este semestre como lo son:</a:t>
            </a:r>
          </a:p>
          <a:p>
            <a:r>
              <a:rPr lang="es-MX" dirty="0" err="1" smtClean="0">
                <a:latin typeface="Times New Roman" pitchFamily="18" charset="0"/>
                <a:cs typeface="Times New Roman" pitchFamily="18" charset="0"/>
              </a:rPr>
              <a:t>Comuptacion</a:t>
            </a:r>
            <a:endParaRPr lang="es-MX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Estrategias para la </a:t>
            </a:r>
            <a:r>
              <a:rPr lang="es-MX" dirty="0" err="1" smtClean="0">
                <a:latin typeface="Times New Roman" pitchFamily="18" charset="0"/>
                <a:cs typeface="Times New Roman" pitchFamily="18" charset="0"/>
              </a:rPr>
              <a:t>exploracion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 del mundo natural</a:t>
            </a:r>
          </a:p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Forma, espacio y medida</a:t>
            </a:r>
          </a:p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Ingles</a:t>
            </a:r>
          </a:p>
          <a:p>
            <a:r>
              <a:rPr lang="es-MX" dirty="0" err="1" smtClean="0">
                <a:latin typeface="Times New Roman" pitchFamily="18" charset="0"/>
                <a:cs typeface="Times New Roman" pitchFamily="18" charset="0"/>
              </a:rPr>
              <a:t>Observacion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MX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 de practicas y contextos escolares</a:t>
            </a:r>
          </a:p>
          <a:p>
            <a:r>
              <a:rPr lang="es-MX" dirty="0" err="1" smtClean="0">
                <a:latin typeface="Times New Roman" pitchFamily="18" charset="0"/>
                <a:cs typeface="Times New Roman" pitchFamily="18" charset="0"/>
              </a:rPr>
              <a:t>Planeacion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s-MX" dirty="0" err="1" smtClean="0">
                <a:latin typeface="Times New Roman" pitchFamily="18" charset="0"/>
                <a:cs typeface="Times New Roman" pitchFamily="18" charset="0"/>
              </a:rPr>
              <a:t>evaluacion</a:t>
            </a:r>
            <a:endParaRPr lang="es-MX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Practicas sociales del lenguaje </a:t>
            </a:r>
          </a:p>
          <a:p>
            <a:r>
              <a:rPr lang="es-MX" dirty="0" err="1" smtClean="0">
                <a:latin typeface="Times New Roman" pitchFamily="18" charset="0"/>
                <a:cs typeface="Times New Roman" pitchFamily="18" charset="0"/>
              </a:rPr>
              <a:t>Tutoria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 grupal</a:t>
            </a:r>
          </a:p>
          <a:p>
            <a:endParaRPr lang="es-MX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En cada una de las subcarpetas se encuentran los trabajos que he realizado como en la captura de la diapositiva 3 y 4</a:t>
            </a:r>
          </a:p>
        </p:txBody>
      </p:sp>
    </p:spTree>
    <p:extLst>
      <p:ext uri="{BB962C8B-B14F-4D97-AF65-F5344CB8AC3E}">
        <p14:creationId xmlns:p14="http://schemas.microsoft.com/office/powerpoint/2010/main" val="3748231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1052736"/>
            <a:ext cx="7632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¿Qué es el almacenamiento en la nube?</a:t>
            </a:r>
          </a:p>
          <a:p>
            <a:r>
              <a:rPr lang="es-MX" dirty="0" smtClean="0"/>
              <a:t>El </a:t>
            </a:r>
            <a:r>
              <a:rPr lang="es-MX" dirty="0"/>
              <a:t>almacenamiento en la nube es un servicio que permite almacenar datos transfiriéndolos a través de Internet o de otra red a un sistema de almacenamiento externo que mantiene un tercero</a:t>
            </a:r>
            <a:r>
              <a:rPr lang="es-MX" dirty="0" smtClean="0"/>
              <a:t>.</a:t>
            </a:r>
          </a:p>
          <a:p>
            <a:r>
              <a:rPr lang="es-MX" dirty="0"/>
              <a:t> </a:t>
            </a:r>
            <a:endParaRPr lang="es-MX" dirty="0" smtClean="0"/>
          </a:p>
          <a:p>
            <a:endParaRPr lang="es-MX" dirty="0"/>
          </a:p>
          <a:p>
            <a:r>
              <a:rPr lang="es-MX" dirty="0" smtClean="0"/>
              <a:t>Experiencia.</a:t>
            </a:r>
          </a:p>
          <a:p>
            <a:r>
              <a:rPr lang="es-MX" dirty="0" smtClean="0"/>
              <a:t>"Gracias a esto, ya no tengo que preocuparme por buscar los archivos que necesito. Todos mis documentos están en Drive y puedo acceder a ellos esté donde esté. Es una solución más que revolucionaria".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427589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201</Words>
  <Application>Microsoft Office PowerPoint</Application>
  <PresentationFormat>Presentación en pantalla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5</cp:revision>
  <dcterms:created xsi:type="dcterms:W3CDTF">2021-05-01T02:02:43Z</dcterms:created>
  <dcterms:modified xsi:type="dcterms:W3CDTF">2021-05-01T03:40:52Z</dcterms:modified>
</cp:coreProperties>
</file>