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B8FF7-19FA-474F-B671-BECD7C57A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5EAD33-092A-4FDA-B540-7E3F86256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DFD20-1676-4A72-929E-574FF15F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6A3C-1332-4E85-BEC6-41EBDA8ACF2A}" type="datetimeFigureOut">
              <a:rPr lang="es-MX" smtClean="0"/>
              <a:t>27/04/2021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5B10E9-3F02-4ABD-8208-103EF9B8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58D56B-01DC-41D8-A456-1D5BCD1C5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3ADC-8572-4D78-B193-AD228908ED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739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A26A9-0905-457D-9919-D85D9341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40E914-4887-44D1-AE48-1BC751E76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3DEF12-1F56-436F-9259-76D5E0801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6A3C-1332-4E85-BEC6-41EBDA8ACF2A}" type="datetimeFigureOut">
              <a:rPr lang="es-MX" smtClean="0"/>
              <a:t>27/04/2021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E7DAE-6B3A-4081-8752-0A4BCB8B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F3FCF1-AD3B-4130-A36D-D011D2EA1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3ADC-8572-4D78-B193-AD228908ED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993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20F5D9-2305-4679-B2A2-178F2AAC0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758BE1-0EE8-4102-9C55-A53782A0E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9F9356-FE9A-422D-AF56-F0F44F823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6A3C-1332-4E85-BEC6-41EBDA8ACF2A}" type="datetimeFigureOut">
              <a:rPr lang="es-MX" smtClean="0"/>
              <a:t>27/04/2021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EA31D9-68F2-4BDD-A92B-1C4DA93C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5A315C-2D17-4882-B7AE-7F030FDB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3ADC-8572-4D78-B193-AD228908ED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699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AAD40-2292-49DC-9D15-74826F3F5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67BE9D-2A6D-4E2A-A641-666F2342B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934B-F9F2-4D36-B733-5B0FA4EA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6A3C-1332-4E85-BEC6-41EBDA8ACF2A}" type="datetimeFigureOut">
              <a:rPr lang="es-MX" smtClean="0"/>
              <a:t>27/04/2021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BBB0EC-F0C7-4950-8DD3-7008C153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5776FD-1970-4395-BA01-890DB4B1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3ADC-8572-4D78-B193-AD228908ED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912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1845D-FD7A-4081-9300-B7284196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9935E7-5E2E-4539-8B86-855CEE61D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D24B5A-DA9E-4BE8-90E6-387F1C2EE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6A3C-1332-4E85-BEC6-41EBDA8ACF2A}" type="datetimeFigureOut">
              <a:rPr lang="es-MX" smtClean="0"/>
              <a:t>27/04/2021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FAF953-CD0E-4EC8-B8E8-318D4DE1C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116E09-3965-44A3-A3D0-E40ACAC4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3ADC-8572-4D78-B193-AD228908ED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982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CBB02-5A4D-4C2E-9872-E821BAFF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CAE4C8-8CB0-447C-B985-5EE3D666E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D05F7E-A8AC-4C31-818A-F570CB281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3F1F5E-56E2-4529-894C-EB72A6AF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6A3C-1332-4E85-BEC6-41EBDA8ACF2A}" type="datetimeFigureOut">
              <a:rPr lang="es-MX" smtClean="0"/>
              <a:t>27/04/2021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0A0B10-D5BE-4E93-AA63-8790BAA4D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23246C-AA51-4E15-8DE0-CBF56F40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3ADC-8572-4D78-B193-AD228908ED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340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372F4-27C9-4D32-9CB8-C12CADE4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69DEB1-936F-4AC1-95FE-83BC48466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E0ABAB-F004-40CB-9337-F4DC0FDCE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0D0173-37C7-41A0-B11C-D30911C06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70215B4-5A1E-416A-AEA4-66D45404D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AB6337-6489-4971-924C-E0B4AFAA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6A3C-1332-4E85-BEC6-41EBDA8ACF2A}" type="datetimeFigureOut">
              <a:rPr lang="es-MX" smtClean="0"/>
              <a:t>27/04/2021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895D3D3-72FE-41AA-98F9-1200537D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28FACA1-312E-43EA-A052-8481008B5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3ADC-8572-4D78-B193-AD228908ED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212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BB98D-254D-4F03-AEFB-0ED99B30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E73F96-6012-4E28-97A4-B294611C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6A3C-1332-4E85-BEC6-41EBDA8ACF2A}" type="datetimeFigureOut">
              <a:rPr lang="es-MX" smtClean="0"/>
              <a:t>27/04/2021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BD480D-6DAB-47ED-B67A-09778D30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387655-7545-4AAD-99BA-86B80E85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3ADC-8572-4D78-B193-AD228908ED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271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202ED5-67B0-40D0-8A82-44CCA695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6A3C-1332-4E85-BEC6-41EBDA8ACF2A}" type="datetimeFigureOut">
              <a:rPr lang="es-MX" smtClean="0"/>
              <a:t>27/04/2021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184B503-010B-4B07-BFD2-48C8BF7E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5632DF-748F-4956-ADB8-78033F72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3ADC-8572-4D78-B193-AD228908ED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594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5EC21-FDE2-4CEE-9572-0A0C1161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B4C7C2-89F4-4EC8-BB23-A5B2F4683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A6EB8C-AA60-4EB2-B471-ED9EFCDC5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AF0501-7B31-4A1D-AD3B-AA9E3235F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6A3C-1332-4E85-BEC6-41EBDA8ACF2A}" type="datetimeFigureOut">
              <a:rPr lang="es-MX" smtClean="0"/>
              <a:t>27/04/2021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2E406E-AABA-4272-AEBD-B63EC9BB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AF182-B448-47BC-9009-C1BD73C1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3ADC-8572-4D78-B193-AD228908ED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243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6A17-CBCD-45D4-973B-B024A5B44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9881ED8-D340-41F6-A664-CC6A51340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47F3A8-BC51-4936-9BB3-CBEC7B165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5A131D-6A6D-4FB5-AE0C-9664C4A4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6A3C-1332-4E85-BEC6-41EBDA8ACF2A}" type="datetimeFigureOut">
              <a:rPr lang="es-MX" smtClean="0"/>
              <a:t>27/04/2021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31DEED-B1FC-49D7-B7C7-50285981E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DB9496-46E3-42E7-B06F-BDD884F0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3ADC-8572-4D78-B193-AD228908ED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425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2BB257-858B-44C5-A572-B448B25C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CD62E8-E0CD-4407-9403-3F3FAFE7B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834DE3-2648-4AE7-91AA-F1D3426AC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76A3C-1332-4E85-BEC6-41EBDA8ACF2A}" type="datetimeFigureOut">
              <a:rPr lang="es-MX" smtClean="0"/>
              <a:t>27/04/2021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53D57-333D-4F28-A1EF-CE925C114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0F5F18-52EB-48A0-9F84-6114946BE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13ADC-8572-4D78-B193-AD228908ED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913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>
            <a:extLst>
              <a:ext uri="{FF2B5EF4-FFF2-40B4-BE49-F238E27FC236}">
                <a16:creationId xmlns:a16="http://schemas.microsoft.com/office/drawing/2014/main" id="{6027F030-58A9-44B8-ABF5-0372D2954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9">
            <a:extLst>
              <a:ext uri="{FF2B5EF4-FFF2-40B4-BE49-F238E27FC236}">
                <a16:creationId xmlns:a16="http://schemas.microsoft.com/office/drawing/2014/main" id="{A6328306-71F0-4C12-A2D9-7C857146B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1666" y="741294"/>
            <a:ext cx="5422335" cy="5422335"/>
          </a:xfrm>
          <a:custGeom>
            <a:avLst/>
            <a:gdLst>
              <a:gd name="connsiteX0" fmla="*/ 0 w 5422335"/>
              <a:gd name="connsiteY0" fmla="*/ 539819 h 5422335"/>
              <a:gd name="connsiteX1" fmla="*/ 539819 w 5422335"/>
              <a:gd name="connsiteY1" fmla="*/ 0 h 5422335"/>
              <a:gd name="connsiteX2" fmla="*/ 5422335 w 5422335"/>
              <a:gd name="connsiteY2" fmla="*/ 0 h 5422335"/>
              <a:gd name="connsiteX3" fmla="*/ 5422335 w 5422335"/>
              <a:gd name="connsiteY3" fmla="*/ 4816159 h 5422335"/>
              <a:gd name="connsiteX4" fmla="*/ 4816159 w 5422335"/>
              <a:gd name="connsiteY4" fmla="*/ 5422335 h 5422335"/>
              <a:gd name="connsiteX5" fmla="*/ 1331251 w 5422335"/>
              <a:gd name="connsiteY5" fmla="*/ 5422335 h 5422335"/>
              <a:gd name="connsiteX6" fmla="*/ 0 w 5422335"/>
              <a:gd name="connsiteY6" fmla="*/ 4091084 h 542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335" h="5422335">
                <a:moveTo>
                  <a:pt x="0" y="539819"/>
                </a:moveTo>
                <a:lnTo>
                  <a:pt x="539819" y="0"/>
                </a:lnTo>
                <a:lnTo>
                  <a:pt x="5422335" y="0"/>
                </a:lnTo>
                <a:lnTo>
                  <a:pt x="5422335" y="4816159"/>
                </a:lnTo>
                <a:lnTo>
                  <a:pt x="4816159" y="5422335"/>
                </a:lnTo>
                <a:lnTo>
                  <a:pt x="1331251" y="5422335"/>
                </a:lnTo>
                <a:lnTo>
                  <a:pt x="0" y="4091084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11">
            <a:extLst>
              <a:ext uri="{FF2B5EF4-FFF2-40B4-BE49-F238E27FC236}">
                <a16:creationId xmlns:a16="http://schemas.microsoft.com/office/drawing/2014/main" id="{64AB010C-C307-4A53-9D97-39C6AAB2E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917505" y="-622183"/>
            <a:ext cx="1508163" cy="1508163"/>
          </a:xfrm>
          <a:custGeom>
            <a:avLst/>
            <a:gdLst>
              <a:gd name="connsiteX0" fmla="*/ 0 w 1508163"/>
              <a:gd name="connsiteY0" fmla="*/ 1321630 h 1508163"/>
              <a:gd name="connsiteX1" fmla="*/ 1321630 w 1508163"/>
              <a:gd name="connsiteY1" fmla="*/ 0 h 1508163"/>
              <a:gd name="connsiteX2" fmla="*/ 1508163 w 1508163"/>
              <a:gd name="connsiteY2" fmla="*/ 0 h 1508163"/>
              <a:gd name="connsiteX3" fmla="*/ 1508163 w 1508163"/>
              <a:gd name="connsiteY3" fmla="*/ 1508163 h 1508163"/>
              <a:gd name="connsiteX4" fmla="*/ 0 w 1508163"/>
              <a:gd name="connsiteY4" fmla="*/ 1508163 h 150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163" h="1508163">
                <a:moveTo>
                  <a:pt x="0" y="1321630"/>
                </a:moveTo>
                <a:lnTo>
                  <a:pt x="1321630" y="0"/>
                </a:lnTo>
                <a:lnTo>
                  <a:pt x="1508163" y="0"/>
                </a:lnTo>
                <a:lnTo>
                  <a:pt x="1508163" y="1508163"/>
                </a:lnTo>
                <a:lnTo>
                  <a:pt x="0" y="150816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3252C512-4076-456E-AD89-50B031645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53041" y="342543"/>
            <a:ext cx="678106" cy="67810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71C24C9E-C2F4-4FA4-947B-6CBAC7C3A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550345" y="2526029"/>
            <a:ext cx="1827638" cy="182763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604B7750-FFCA-4912-AC2E-989EECC9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828903" y="2552919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19">
            <a:extLst>
              <a:ext uri="{FF2B5EF4-FFF2-40B4-BE49-F238E27FC236}">
                <a16:creationId xmlns:a16="http://schemas.microsoft.com/office/drawing/2014/main" id="{52494659-52DF-4053-975B-36F06255E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63972" y="5565676"/>
            <a:ext cx="1425687" cy="1425687"/>
          </a:xfrm>
          <a:custGeom>
            <a:avLst/>
            <a:gdLst>
              <a:gd name="connsiteX0" fmla="*/ 0 w 1425687"/>
              <a:gd name="connsiteY0" fmla="*/ 0 h 1425687"/>
              <a:gd name="connsiteX1" fmla="*/ 1425687 w 1425687"/>
              <a:gd name="connsiteY1" fmla="*/ 0 h 1425687"/>
              <a:gd name="connsiteX2" fmla="*/ 1425687 w 1425687"/>
              <a:gd name="connsiteY2" fmla="*/ 819509 h 1425687"/>
              <a:gd name="connsiteX3" fmla="*/ 819509 w 1425687"/>
              <a:gd name="connsiteY3" fmla="*/ 1425687 h 1425687"/>
              <a:gd name="connsiteX4" fmla="*/ 0 w 1425687"/>
              <a:gd name="connsiteY4" fmla="*/ 1425687 h 142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687" h="1425687">
                <a:moveTo>
                  <a:pt x="0" y="0"/>
                </a:moveTo>
                <a:lnTo>
                  <a:pt x="1425687" y="0"/>
                </a:lnTo>
                <a:lnTo>
                  <a:pt x="1425687" y="819509"/>
                </a:lnTo>
                <a:lnTo>
                  <a:pt x="819509" y="1425687"/>
                </a:lnTo>
                <a:lnTo>
                  <a:pt x="0" y="1425687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21">
            <a:extLst>
              <a:ext uri="{FF2B5EF4-FFF2-40B4-BE49-F238E27FC236}">
                <a16:creationId xmlns:a16="http://schemas.microsoft.com/office/drawing/2014/main" id="{EE807326-229C-458C-BDA0-C72126216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23">
            <a:extLst>
              <a:ext uri="{FF2B5EF4-FFF2-40B4-BE49-F238E27FC236}">
                <a16:creationId xmlns:a16="http://schemas.microsoft.com/office/drawing/2014/main" id="{FCADE1D5-E79C-4CEF-BEFD-B66EFB394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B92EBA8-FB2A-4818-9EA2-749C7147EC60}"/>
              </a:ext>
            </a:extLst>
          </p:cNvPr>
          <p:cNvSpPr/>
          <p:nvPr/>
        </p:nvSpPr>
        <p:spPr>
          <a:xfrm>
            <a:off x="-1086" y="7612"/>
            <a:ext cx="12193085" cy="6850388"/>
          </a:xfrm>
          <a:prstGeom prst="rect">
            <a:avLst/>
          </a:prstGeom>
          <a:solidFill>
            <a:schemeClr val="bg1">
              <a:alpha val="3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44ABE0-5BB9-4597-AE9A-F26A046D9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589" y="556814"/>
            <a:ext cx="10949007" cy="6515502"/>
          </a:xfrm>
          <a:noFill/>
        </p:spPr>
        <p:txBody>
          <a:bodyPr anchor="ctr"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</a:t>
            </a: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 </a:t>
            </a:r>
            <a:b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</a:t>
            </a: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</a:t>
            </a:r>
            <a:b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MTRA. DIANA ELIZABETH CERDA OROCIO </a:t>
            </a:r>
            <a:b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altLang="es-MX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COMPUTACIÓN</a:t>
            </a:r>
            <a:b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altLang="es-MX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“ALMACENAMIENTO EN LA NUBE”</a:t>
            </a:r>
            <a:br>
              <a:rPr lang="es-MX" altLang="es-MX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alt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AIDE PATRICIA MACHORRO GARCÍA</a:t>
            </a:r>
            <a:r>
              <a:rPr lang="es-MX" altLang="es-MX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#16</a:t>
            </a:r>
            <a:b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SALTILLO COAHUILA, A 27</a:t>
            </a:r>
            <a:r>
              <a:rPr lang="es-MX" altLang="es-MX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ABRIL DEL 2021</a:t>
            </a:r>
            <a:b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s-MX" sz="2400" dirty="0">
              <a:solidFill>
                <a:srgbClr val="080808"/>
              </a:solidFill>
            </a:endParaRPr>
          </a:p>
        </p:txBody>
      </p:sp>
      <p:sp>
        <p:nvSpPr>
          <p:cNvPr id="39" name="Isosceles Triangle 25">
            <a:extLst>
              <a:ext uri="{FF2B5EF4-FFF2-40B4-BE49-F238E27FC236}">
                <a16:creationId xmlns:a16="http://schemas.microsoft.com/office/drawing/2014/main" id="{54FC8EB5-1620-43B8-B816-8A91B6EA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3866" y="5708769"/>
            <a:ext cx="2313591" cy="1156796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Isosceles Triangle 27">
            <a:extLst>
              <a:ext uri="{FF2B5EF4-FFF2-40B4-BE49-F238E27FC236}">
                <a16:creationId xmlns:a16="http://schemas.microsoft.com/office/drawing/2014/main" id="{3D544515-9F93-4809-A102-B49C85F46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797" y="6332156"/>
            <a:ext cx="1066816" cy="533408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Imagen 1" descr="Escuela Normal de Educación Preescolar – Desarrollo de competencias  linguisticas">
            <a:extLst>
              <a:ext uri="{FF2B5EF4-FFF2-40B4-BE49-F238E27FC236}">
                <a16:creationId xmlns:a16="http://schemas.microsoft.com/office/drawing/2014/main" id="{C9A58E1D-0EED-4349-9DB9-EEB3B2C65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-2" r="17436" b="-2759"/>
          <a:stretch>
            <a:fillRect/>
          </a:stretch>
        </p:blipFill>
        <p:spPr bwMode="auto">
          <a:xfrm>
            <a:off x="1104438" y="131898"/>
            <a:ext cx="1118182" cy="124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89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FB12AE-71D1-47FD-9AC3-EE2C07424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ED38427-D665-4A7E-A523-6EF81A0CB310}"/>
              </a:ext>
            </a:extLst>
          </p:cNvPr>
          <p:cNvSpPr txBox="1"/>
          <p:nvPr/>
        </p:nvSpPr>
        <p:spPr>
          <a:xfrm>
            <a:off x="692253" y="-521375"/>
            <a:ext cx="4989890" cy="5413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¿QUÉ ES EL  ALMACENAMIENTO EN LA NUBE 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853C7E-3CBA-4464-865F-6044D94B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38487" y="2994212"/>
            <a:ext cx="1345385" cy="668410"/>
          </a:xfrm>
          <a:custGeom>
            <a:avLst/>
            <a:gdLst>
              <a:gd name="connsiteX0" fmla="*/ 0 w 1345385"/>
              <a:gd name="connsiteY0" fmla="*/ 668410 h 668410"/>
              <a:gd name="connsiteX1" fmla="*/ 672692 w 1345385"/>
              <a:gd name="connsiteY1" fmla="*/ 0 h 668410"/>
              <a:gd name="connsiteX2" fmla="*/ 1345385 w 1345385"/>
              <a:gd name="connsiteY2" fmla="*/ 668410 h 6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385" h="66841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EFEC59-B929-4851-9DEF-9106F2797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480" y="2760304"/>
            <a:ext cx="418137" cy="41813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32392-D5FF-4588-8FA1-5BAD77BF6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08836" y="4124955"/>
            <a:ext cx="635336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AC045-695C-4E73-9B7C-AFD6FB2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36522" y="4621062"/>
            <a:ext cx="224347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404A7A3A-BEAE-4BC6-A163-5D0E5F8C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10175676" y="5597890"/>
            <a:ext cx="2982940" cy="14819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ED3B7D-405D-4DFA-8608-B6DE74671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46240" y="5280494"/>
            <a:ext cx="841505" cy="84150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D32CD1-34CA-4E5E-AB3C-0B0DFD444FA2}"/>
              </a:ext>
            </a:extLst>
          </p:cNvPr>
          <p:cNvSpPr txBox="1"/>
          <p:nvPr/>
        </p:nvSpPr>
        <p:spPr>
          <a:xfrm>
            <a:off x="6096000" y="643466"/>
            <a:ext cx="5452532" cy="5571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</a:rPr>
              <a:t>Es un servicio que permite almacenar datos transfiriéndolos a través de Internet o de otra red a un sistema de almacenamiento externo que mantiene un tercero.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</a:rPr>
              <a:t>Hay cientos de sistemas de almacenamiento en la nube diferentes que abarcan desde almacenamiento personal, que guarda o mantiene copias de seguridad de correo electrónico, fotos, vídeos y otros archivos personales de un usuario.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H</a:t>
            </a:r>
            <a:r>
              <a:rPr lang="en-US" sz="2000" b="0" i="0" dirty="0">
                <a:effectLst/>
              </a:rPr>
              <a:t>asta almacenamiento empresarial, que permite a las empresas utilizar almacenamiento en la nube como solución comercial de copia de seguridad remota donde la compañía puede transferir y almacenar de forma segura archivos de datos o compartirlos entre ubicaciones.</a:t>
            </a:r>
            <a:endParaRPr lang="en-US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3B014A-CC11-4923-BF41-040F2490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560" y="3313286"/>
            <a:ext cx="4420042" cy="315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6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142ACA67-8AB1-4A41-BA9C-10E05B0D8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96" y="783659"/>
            <a:ext cx="10905066" cy="5561582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F9AD7D61-E1F1-4E0B-AA2F-8855E1C58F0F}"/>
              </a:ext>
            </a:extLst>
          </p:cNvPr>
          <p:cNvSpPr/>
          <p:nvPr/>
        </p:nvSpPr>
        <p:spPr>
          <a:xfrm rot="10800000">
            <a:off x="7427953" y="3658593"/>
            <a:ext cx="1258667" cy="630422"/>
          </a:xfrm>
          <a:prstGeom prst="rightArrow">
            <a:avLst>
              <a:gd name="adj1" fmla="val 25104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3D7DEB-192D-485F-A49E-68CB61871744}"/>
              </a:ext>
            </a:extLst>
          </p:cNvPr>
          <p:cNvSpPr txBox="1"/>
          <p:nvPr/>
        </p:nvSpPr>
        <p:spPr>
          <a:xfrm>
            <a:off x="8843213" y="3650639"/>
            <a:ext cx="243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CARPETAS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38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107C2CC-827A-4962-8945-FD5F1ACA6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82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69C8DC5-90EF-4700-98B3-5E7CF51B9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19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2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910399E-139B-4747-803E-45371EBCA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19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8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6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30C38C5-3F0B-4AAC-9DF9-EC7EAD37E291}"/>
              </a:ext>
            </a:extLst>
          </p:cNvPr>
          <p:cNvSpPr txBox="1"/>
          <p:nvPr/>
        </p:nvSpPr>
        <p:spPr>
          <a:xfrm>
            <a:off x="282189" y="3925993"/>
            <a:ext cx="4070958" cy="2141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EXPERIENCIA AL USAR LA APLICACIÓN DE GOOGLE DRIVE </a:t>
            </a: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AB5CEEA-4A04-4A93-B445-05DC851B8E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73" b="1155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07A6DA-88D9-4B12-8C72-1935D8372EEB}"/>
              </a:ext>
            </a:extLst>
          </p:cNvPr>
          <p:cNvSpPr txBox="1"/>
          <p:nvPr/>
        </p:nvSpPr>
        <p:spPr>
          <a:xfrm>
            <a:off x="4424398" y="3925993"/>
            <a:ext cx="7485413" cy="2409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Pues conocía la aplicación, pero no sabia que se pudieran hacer carpetas y guardar información ahí mismo, creo que es una buena herramienta de trabajo porque puedes subir y ver los archivos desde cualquier dispositivo y no se me hizo tan </a:t>
            </a:r>
            <a:r>
              <a:rPr lang="en-US" sz="2400" dirty="0" err="1"/>
              <a:t>complicado</a:t>
            </a:r>
            <a:r>
              <a:rPr lang="en-US" sz="2400" dirty="0"/>
              <a:t> de su manejo. </a:t>
            </a:r>
          </a:p>
        </p:txBody>
      </p:sp>
    </p:spTree>
    <p:extLst>
      <p:ext uri="{BB962C8B-B14F-4D97-AF65-F5344CB8AC3E}">
        <p14:creationId xmlns:p14="http://schemas.microsoft.com/office/powerpoint/2010/main" val="14208798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215</Words>
  <Application>Microsoft Office PowerPoint</Application>
  <PresentationFormat>Panorámica</PresentationFormat>
  <Paragraphs>10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de Office</vt:lpstr>
      <vt:lpstr>ESCUELA NORMAL DE EDUCACIÓN PREESCOLAR  LICENCIATURA EN EDUCACIÓN PREESCOLAR MTRA. DIANA ELIZABETH CERDA OROCIO  COMPUTACIÓN “ALMACENAMIENTO EN LA NUBE” AIDE PATRICIA MACHORRO GARCÍA  #16 SALTILLO COAHUILA, A 27 DE ABRIL DEL 2021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Aide Patricia Machorro</dc:creator>
  <cp:lastModifiedBy>Aide Patricia Machorro</cp:lastModifiedBy>
  <cp:revision>6</cp:revision>
  <dcterms:created xsi:type="dcterms:W3CDTF">2021-04-28T00:07:48Z</dcterms:created>
  <dcterms:modified xsi:type="dcterms:W3CDTF">2021-04-28T00:48:33Z</dcterms:modified>
</cp:coreProperties>
</file>