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7A3DE-3948-408B-B329-0922E889EED1}" v="24" dt="2021-05-01T15:58:47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" userId="b227296bd1f25f3f" providerId="LiveId" clId="{0817A3DE-3948-408B-B329-0922E889EED1}"/>
    <pc:docChg chg="undo custSel addSld modSld">
      <pc:chgData name="Mariana" userId="b227296bd1f25f3f" providerId="LiveId" clId="{0817A3DE-3948-408B-B329-0922E889EED1}" dt="2021-05-01T16:10:02.656" v="1399" actId="1076"/>
      <pc:docMkLst>
        <pc:docMk/>
      </pc:docMkLst>
      <pc:sldChg chg="addSp modSp mod">
        <pc:chgData name="Mariana" userId="b227296bd1f25f3f" providerId="LiveId" clId="{0817A3DE-3948-408B-B329-0922E889EED1}" dt="2021-05-01T04:41:27.951" v="118" actId="1076"/>
        <pc:sldMkLst>
          <pc:docMk/>
          <pc:sldMk cId="320304002" sldId="256"/>
        </pc:sldMkLst>
        <pc:spChg chg="add mod">
          <ac:chgData name="Mariana" userId="b227296bd1f25f3f" providerId="LiveId" clId="{0817A3DE-3948-408B-B329-0922E889EED1}" dt="2021-05-01T04:41:12.401" v="114" actId="1076"/>
          <ac:spMkLst>
            <pc:docMk/>
            <pc:sldMk cId="320304002" sldId="256"/>
            <ac:spMk id="2" creationId="{5ADF66AF-9330-48F6-9843-68ACC26B3162}"/>
          </ac:spMkLst>
        </pc:spChg>
        <pc:spChg chg="mod">
          <ac:chgData name="Mariana" userId="b227296bd1f25f3f" providerId="LiveId" clId="{0817A3DE-3948-408B-B329-0922E889EED1}" dt="2021-05-01T04:41:27.951" v="118" actId="1076"/>
          <ac:spMkLst>
            <pc:docMk/>
            <pc:sldMk cId="320304002" sldId="256"/>
            <ac:spMk id="9" creationId="{59BF16B4-7949-4966-938B-9C4BEF40BD6C}"/>
          </ac:spMkLst>
        </pc:spChg>
        <pc:spChg chg="mod">
          <ac:chgData name="Mariana" userId="b227296bd1f25f3f" providerId="LiveId" clId="{0817A3DE-3948-408B-B329-0922E889EED1}" dt="2021-05-01T04:39:14.626" v="62" actId="20577"/>
          <ac:spMkLst>
            <pc:docMk/>
            <pc:sldMk cId="320304002" sldId="256"/>
            <ac:spMk id="10" creationId="{2594CDB5-F8A1-4264-9ED7-707C2584B834}"/>
          </ac:spMkLst>
        </pc:spChg>
        <pc:picChg chg="add mod modCrop">
          <ac:chgData name="Mariana" userId="b227296bd1f25f3f" providerId="LiveId" clId="{0817A3DE-3948-408B-B329-0922E889EED1}" dt="2021-05-01T04:41:14.390" v="115" actId="1076"/>
          <ac:picMkLst>
            <pc:docMk/>
            <pc:sldMk cId="320304002" sldId="256"/>
            <ac:picMk id="3" creationId="{6C702431-15E7-4020-8363-140AF2210421}"/>
          </ac:picMkLst>
        </pc:picChg>
      </pc:sldChg>
      <pc:sldChg chg="addSp delSp modSp mod">
        <pc:chgData name="Mariana" userId="b227296bd1f25f3f" providerId="LiveId" clId="{0817A3DE-3948-408B-B329-0922E889EED1}" dt="2021-05-01T14:59:01.867" v="141" actId="1076"/>
        <pc:sldMkLst>
          <pc:docMk/>
          <pc:sldMk cId="4186109587" sldId="257"/>
        </pc:sldMkLst>
        <pc:spChg chg="add del mod">
          <ac:chgData name="Mariana" userId="b227296bd1f25f3f" providerId="LiveId" clId="{0817A3DE-3948-408B-B329-0922E889EED1}" dt="2021-05-01T14:58:55.626" v="139" actId="478"/>
          <ac:spMkLst>
            <pc:docMk/>
            <pc:sldMk cId="4186109587" sldId="257"/>
            <ac:spMk id="3" creationId="{63F44BC0-16EF-4EEF-8D6A-538E69A7E5BD}"/>
          </ac:spMkLst>
        </pc:spChg>
        <pc:picChg chg="add mod">
          <ac:chgData name="Mariana" userId="b227296bd1f25f3f" providerId="LiveId" clId="{0817A3DE-3948-408B-B329-0922E889EED1}" dt="2021-05-01T14:59:01.867" v="141" actId="1076"/>
          <ac:picMkLst>
            <pc:docMk/>
            <pc:sldMk cId="4186109587" sldId="257"/>
            <ac:picMk id="4" creationId="{69323A32-7F4C-4908-8586-61B51F9C678E}"/>
          </ac:picMkLst>
        </pc:picChg>
      </pc:sldChg>
      <pc:sldChg chg="addSp delSp modSp mod">
        <pc:chgData name="Mariana" userId="b227296bd1f25f3f" providerId="LiveId" clId="{0817A3DE-3948-408B-B329-0922E889EED1}" dt="2021-05-01T15:00:17.067" v="154" actId="1076"/>
        <pc:sldMkLst>
          <pc:docMk/>
          <pc:sldMk cId="2787612703" sldId="258"/>
        </pc:sldMkLst>
        <pc:picChg chg="add del mod">
          <ac:chgData name="Mariana" userId="b227296bd1f25f3f" providerId="LiveId" clId="{0817A3DE-3948-408B-B329-0922E889EED1}" dt="2021-05-01T14:59:32.064" v="145" actId="478"/>
          <ac:picMkLst>
            <pc:docMk/>
            <pc:sldMk cId="2787612703" sldId="258"/>
            <ac:picMk id="4" creationId="{CAC74EF2-6E87-41FF-8DA6-97FB4CC57EF1}"/>
          </ac:picMkLst>
        </pc:picChg>
        <pc:picChg chg="add del mod">
          <ac:chgData name="Mariana" userId="b227296bd1f25f3f" providerId="LiveId" clId="{0817A3DE-3948-408B-B329-0922E889EED1}" dt="2021-05-01T14:59:52.029" v="149" actId="478"/>
          <ac:picMkLst>
            <pc:docMk/>
            <pc:sldMk cId="2787612703" sldId="258"/>
            <ac:picMk id="6" creationId="{F801699B-6B4F-47E0-9B56-D6C94150FDE6}"/>
          </ac:picMkLst>
        </pc:picChg>
        <pc:picChg chg="add mod">
          <ac:chgData name="Mariana" userId="b227296bd1f25f3f" providerId="LiveId" clId="{0817A3DE-3948-408B-B329-0922E889EED1}" dt="2021-05-01T15:00:17.067" v="154" actId="1076"/>
          <ac:picMkLst>
            <pc:docMk/>
            <pc:sldMk cId="2787612703" sldId="258"/>
            <ac:picMk id="8" creationId="{DA67E536-A04D-450C-9019-FC62365FCD09}"/>
          </ac:picMkLst>
        </pc:picChg>
      </pc:sldChg>
      <pc:sldChg chg="addSp delSp modSp new mod setBg">
        <pc:chgData name="Mariana" userId="b227296bd1f25f3f" providerId="LiveId" clId="{0817A3DE-3948-408B-B329-0922E889EED1}" dt="2021-05-01T15:17:51.099" v="164" actId="1076"/>
        <pc:sldMkLst>
          <pc:docMk/>
          <pc:sldMk cId="4222562706" sldId="259"/>
        </pc:sldMkLst>
        <pc:spChg chg="add del">
          <ac:chgData name="Mariana" userId="b227296bd1f25f3f" providerId="LiveId" clId="{0817A3DE-3948-408B-B329-0922E889EED1}" dt="2021-05-01T15:00:41.424" v="158" actId="26606"/>
          <ac:spMkLst>
            <pc:docMk/>
            <pc:sldMk cId="4222562706" sldId="259"/>
            <ac:spMk id="7" creationId="{42A4FC2C-047E-45A5-965D-8E1E3BF09BC6}"/>
          </ac:spMkLst>
        </pc:spChg>
        <pc:picChg chg="add mod">
          <ac:chgData name="Mariana" userId="b227296bd1f25f3f" providerId="LiveId" clId="{0817A3DE-3948-408B-B329-0922E889EED1}" dt="2021-05-01T15:00:41.424" v="158" actId="26606"/>
          <ac:picMkLst>
            <pc:docMk/>
            <pc:sldMk cId="4222562706" sldId="259"/>
            <ac:picMk id="2" creationId="{3E2647B5-627A-49D6-8B21-250F28EF84A6}"/>
          </ac:picMkLst>
        </pc:picChg>
        <pc:picChg chg="add mod">
          <ac:chgData name="Mariana" userId="b227296bd1f25f3f" providerId="LiveId" clId="{0817A3DE-3948-408B-B329-0922E889EED1}" dt="2021-05-01T15:17:51.099" v="164" actId="1076"/>
          <ac:picMkLst>
            <pc:docMk/>
            <pc:sldMk cId="4222562706" sldId="259"/>
            <ac:picMk id="4" creationId="{A28ED219-0D2A-466B-ABA6-6C1B45CE6EAE}"/>
          </ac:picMkLst>
        </pc:picChg>
      </pc:sldChg>
      <pc:sldChg chg="addSp delSp modSp new mod">
        <pc:chgData name="Mariana" userId="b227296bd1f25f3f" providerId="LiveId" clId="{0817A3DE-3948-408B-B329-0922E889EED1}" dt="2021-05-01T15:36:45.192" v="695" actId="1076"/>
        <pc:sldMkLst>
          <pc:docMk/>
          <pc:sldMk cId="1797757305" sldId="260"/>
        </pc:sldMkLst>
        <pc:spChg chg="add del mod">
          <ac:chgData name="Mariana" userId="b227296bd1f25f3f" providerId="LiveId" clId="{0817A3DE-3948-408B-B329-0922E889EED1}" dt="2021-05-01T15:36:42.123" v="694" actId="478"/>
          <ac:spMkLst>
            <pc:docMk/>
            <pc:sldMk cId="1797757305" sldId="260"/>
            <ac:spMk id="6" creationId="{A9C51C23-5F1E-4CBC-88F4-61CE2F7AFBEC}"/>
          </ac:spMkLst>
        </pc:spChg>
        <pc:picChg chg="add mod">
          <ac:chgData name="Mariana" userId="b227296bd1f25f3f" providerId="LiveId" clId="{0817A3DE-3948-408B-B329-0922E889EED1}" dt="2021-05-01T15:00:48.366" v="160"/>
          <ac:picMkLst>
            <pc:docMk/>
            <pc:sldMk cId="1797757305" sldId="260"/>
            <ac:picMk id="2" creationId="{3B13D4B1-C90C-4FB3-8A29-5F27A18CBC88}"/>
          </ac:picMkLst>
        </pc:picChg>
        <pc:picChg chg="add del mod">
          <ac:chgData name="Mariana" userId="b227296bd1f25f3f" providerId="LiveId" clId="{0817A3DE-3948-408B-B329-0922E889EED1}" dt="2021-05-01T15:19:02.526" v="166"/>
          <ac:picMkLst>
            <pc:docMk/>
            <pc:sldMk cId="1797757305" sldId="260"/>
            <ac:picMk id="3" creationId="{04E19985-7DCD-49E4-B7AC-DC92F876199F}"/>
          </ac:picMkLst>
        </pc:picChg>
        <pc:picChg chg="add mod">
          <ac:chgData name="Mariana" userId="b227296bd1f25f3f" providerId="LiveId" clId="{0817A3DE-3948-408B-B329-0922E889EED1}" dt="2021-05-01T15:36:45.192" v="695" actId="1076"/>
          <ac:picMkLst>
            <pc:docMk/>
            <pc:sldMk cId="1797757305" sldId="260"/>
            <ac:picMk id="5" creationId="{3E8BAF33-3C69-4313-8D80-C7855FAAA4FE}"/>
          </ac:picMkLst>
        </pc:picChg>
      </pc:sldChg>
      <pc:sldChg chg="addSp delSp modSp new mod">
        <pc:chgData name="Mariana" userId="b227296bd1f25f3f" providerId="LiveId" clId="{0817A3DE-3948-408B-B329-0922E889EED1}" dt="2021-05-01T16:10:02.656" v="1399" actId="1076"/>
        <pc:sldMkLst>
          <pc:docMk/>
          <pc:sldMk cId="2479320435" sldId="261"/>
        </pc:sldMkLst>
        <pc:spChg chg="add mod">
          <ac:chgData name="Mariana" userId="b227296bd1f25f3f" providerId="LiveId" clId="{0817A3DE-3948-408B-B329-0922E889EED1}" dt="2021-05-01T15:38:05.374" v="861" actId="1076"/>
          <ac:spMkLst>
            <pc:docMk/>
            <pc:sldMk cId="2479320435" sldId="261"/>
            <ac:spMk id="3" creationId="{A51B0F2E-B73C-4F9A-B2D8-DA98C00E1CE5}"/>
          </ac:spMkLst>
        </pc:spChg>
        <pc:spChg chg="add del mod">
          <ac:chgData name="Mariana" userId="b227296bd1f25f3f" providerId="LiveId" clId="{0817A3DE-3948-408B-B329-0922E889EED1}" dt="2021-05-01T16:10:02.656" v="1399" actId="1076"/>
          <ac:spMkLst>
            <pc:docMk/>
            <pc:sldMk cId="2479320435" sldId="261"/>
            <ac:spMk id="4" creationId="{1848ABE5-889A-4CAD-A497-F9103360EED3}"/>
          </ac:spMkLst>
        </pc:spChg>
        <pc:picChg chg="add mod">
          <ac:chgData name="Mariana" userId="b227296bd1f25f3f" providerId="LiveId" clId="{0817A3DE-3948-408B-B329-0922E889EED1}" dt="2021-05-01T15:35:13.969" v="691"/>
          <ac:picMkLst>
            <pc:docMk/>
            <pc:sldMk cId="2479320435" sldId="261"/>
            <ac:picMk id="2" creationId="{6BB32244-C3B7-4EBA-B53E-9A9405FF3213}"/>
          </ac:picMkLst>
        </pc:picChg>
        <pc:picChg chg="add mod modCrop">
          <ac:chgData name="Mariana" userId="b227296bd1f25f3f" providerId="LiveId" clId="{0817A3DE-3948-408B-B329-0922E889EED1}" dt="2021-05-01T15:39:35.198" v="873" actId="14100"/>
          <ac:picMkLst>
            <pc:docMk/>
            <pc:sldMk cId="2479320435" sldId="261"/>
            <ac:picMk id="5" creationId="{728FCC5F-B6DB-45F5-8003-6FC3917D589B}"/>
          </ac:picMkLst>
        </pc:picChg>
      </pc:sldChg>
      <pc:sldChg chg="addSp delSp modSp new mod">
        <pc:chgData name="Mariana" userId="b227296bd1f25f3f" providerId="LiveId" clId="{0817A3DE-3948-408B-B329-0922E889EED1}" dt="2021-05-01T15:59:04.823" v="982" actId="14100"/>
        <pc:sldMkLst>
          <pc:docMk/>
          <pc:sldMk cId="343765119" sldId="262"/>
        </pc:sldMkLst>
        <pc:spChg chg="add mod">
          <ac:chgData name="Mariana" userId="b227296bd1f25f3f" providerId="LiveId" clId="{0817A3DE-3948-408B-B329-0922E889EED1}" dt="2021-05-01T15:58:56.943" v="980" actId="1076"/>
          <ac:spMkLst>
            <pc:docMk/>
            <pc:sldMk cId="343765119" sldId="262"/>
            <ac:spMk id="3" creationId="{A87DE69E-9024-4D54-BA7E-A76FFDDA6832}"/>
          </ac:spMkLst>
        </pc:spChg>
        <pc:spChg chg="add mod">
          <ac:chgData name="Mariana" userId="b227296bd1f25f3f" providerId="LiveId" clId="{0817A3DE-3948-408B-B329-0922E889EED1}" dt="2021-05-01T15:56:45.413" v="954" actId="1076"/>
          <ac:spMkLst>
            <pc:docMk/>
            <pc:sldMk cId="343765119" sldId="262"/>
            <ac:spMk id="4" creationId="{610B3827-D93C-4D07-9F4A-44B47321F689}"/>
          </ac:spMkLst>
        </pc:spChg>
        <pc:spChg chg="add mod">
          <ac:chgData name="Mariana" userId="b227296bd1f25f3f" providerId="LiveId" clId="{0817A3DE-3948-408B-B329-0922E889EED1}" dt="2021-05-01T15:57:14.790" v="972" actId="1076"/>
          <ac:spMkLst>
            <pc:docMk/>
            <pc:sldMk cId="343765119" sldId="262"/>
            <ac:spMk id="5" creationId="{C39EB457-93DB-441E-935D-AFFA623D959D}"/>
          </ac:spMkLst>
        </pc:spChg>
        <pc:picChg chg="add mod">
          <ac:chgData name="Mariana" userId="b227296bd1f25f3f" providerId="LiveId" clId="{0817A3DE-3948-408B-B329-0922E889EED1}" dt="2021-05-01T15:54:12.642" v="875"/>
          <ac:picMkLst>
            <pc:docMk/>
            <pc:sldMk cId="343765119" sldId="262"/>
            <ac:picMk id="2" creationId="{A8655E76-F77B-4C9C-B0E0-28566F8D7DAC}"/>
          </ac:picMkLst>
        </pc:picChg>
        <pc:picChg chg="add del mod">
          <ac:chgData name="Mariana" userId="b227296bd1f25f3f" providerId="LiveId" clId="{0817A3DE-3948-408B-B329-0922E889EED1}" dt="2021-05-01T15:58:38.854" v="975" actId="478"/>
          <ac:picMkLst>
            <pc:docMk/>
            <pc:sldMk cId="343765119" sldId="262"/>
            <ac:picMk id="6" creationId="{DAC790AB-1EC2-4A70-A16A-40B3B7DC5A4F}"/>
          </ac:picMkLst>
        </pc:picChg>
        <pc:picChg chg="add mod">
          <ac:chgData name="Mariana" userId="b227296bd1f25f3f" providerId="LiveId" clId="{0817A3DE-3948-408B-B329-0922E889EED1}" dt="2021-05-01T15:59:04.823" v="982" actId="14100"/>
          <ac:picMkLst>
            <pc:docMk/>
            <pc:sldMk cId="343765119" sldId="262"/>
            <ac:picMk id="7" creationId="{CB00D72D-8B41-46D8-A9F1-C5F2E8B617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4C4D1-5BB2-4787-96D7-E2F37EDC1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DE5FBC-81D0-4E77-9076-CD6946A10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42268-887A-405A-BF65-583FFB90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D55FB-1E84-4841-836E-E7CDF9D5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BF66A3-3F19-416D-816D-3776D6CA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4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0E507-0275-47BF-A669-80D79B0C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A8FF86-5986-4711-8653-5168994A6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7438B-0241-4A51-893C-34E7F688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BB351B-5728-4253-A8D8-85CB5D84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993AF4-CDA3-481B-BE8B-B9BC9170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324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2EB984-6321-45D8-8168-C212C0372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2A5E6C-6D75-4264-8972-C95B7BA3A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E56241-BD77-49DC-B6BD-934582D9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4A6439-431A-4B10-A3FF-11E2C7FC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27E94E-A0CC-4CE1-97C5-90C12F14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0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60799-EE35-44C2-94B8-4D449F49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02315-451B-4FC2-A67E-F69ECC1C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F30C49-3354-4D72-A953-70BB8437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75F477-F9E3-48B8-A2D5-CA3B6FB5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14513B-94A8-4839-8D74-2D84D1D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48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E4EDF-88FF-46DD-A779-3F41A676F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C2DAE0-F18D-4B02-B4B3-50B657F6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9D9E5E-4ED8-4F76-9E77-438CC3FB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2B831-B0FF-46DE-A61A-403C8EF3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A2344-E11F-4A30-816C-8A12EBC2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69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4271C-52FE-4066-AF61-57B7DD3C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69A906-EFC6-4D37-AE94-0E0FC0960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76A3DE-6A00-482E-ACCA-EABB59F1F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0F00BF-5226-48A4-BCED-99498510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A4B9F7-49BD-4367-A3B0-E0704179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DC6B30-4584-4F4E-9F76-A483C24D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02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3C660-B73E-42EE-9193-787A29F0B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FEBAB-FBFD-4A12-B740-BB6CF1B92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D46394-F6F8-4940-A843-E56A33AFB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B8672A3-26EB-4836-9044-47D1540EF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D4DCF1-7715-4D2C-A323-2A132AE1C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C1298A-3679-40EC-BAEB-E1FC88EE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EAE362C-7EDB-42A4-923F-614EB29B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153A39-7B91-45DD-8D43-1D3E4AA5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4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E986D-C5F6-413E-9347-8DA7CCC4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80EE12-D224-4C6E-96F6-F72473E5A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764C05-2756-4BB2-92B0-F1BD7321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EFA738-6604-4C99-82FF-4D1CCEFD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888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2DC9E5-E913-4667-936A-1804072D7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35A65B-169B-4D98-9F40-733C08EF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B14947-A691-4E66-B9F2-6165DC78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4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ECE5C-01F2-49DE-92D5-5BDF84218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8A88CB-BEF1-495E-8796-91D65C980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362486-D57D-413B-8F44-B323B7C9E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9F2FCD-E3A3-41AE-A251-6B7E78C8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98E04-CACB-4887-A075-D67760AE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819F08-DE35-441B-8024-451E1E29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99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0BB12-E5AA-4FBB-9B39-363E5905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FFB640-987E-442D-A6FC-C4673A14B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EFFD40-DA52-45ED-8F27-9D689E98B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124AD3-72CA-43F3-856F-3F1351626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4003A-DB20-4AAB-BB8B-F10663E3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75B60-7A59-4D20-9F47-578CA558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032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0E1265-D9FE-4237-B621-BC2B8E134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4D5996-1C73-48AD-AAB8-D5586B822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ED1BCF-FB5E-4B63-A132-E6BA87005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D8FE-1BC8-4773-8449-E41D8F10DE00}" type="datetimeFigureOut">
              <a:rPr lang="es-MX" smtClean="0"/>
              <a:t>01/05/2021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C0AD94-0DD9-45C0-9099-28E6C663E9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7ECAF8-9A4D-4454-A145-8531344E5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02329-D2E8-4EA7-964A-AEED9F5140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31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D896CB-2A12-4240-BA19-E0BFF81B3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9F3BC34-430E-4007-BEDC-43C8E1C9A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7" b="96063" l="8000" r="99000">
                        <a14:foregroundMark x1="10000" y1="10236" x2="20000" y2="81102"/>
                        <a14:foregroundMark x1="15000" y1="84252" x2="53000" y2="95276"/>
                        <a14:foregroundMark x1="53000" y1="95276" x2="59000" y2="95276"/>
                        <a14:foregroundMark x1="57000" y1="97638" x2="91000" y2="78740"/>
                        <a14:foregroundMark x1="91000" y1="78740" x2="97000" y2="69291"/>
                        <a14:foregroundMark x1="55000" y1="98425" x2="17000" y2="84252"/>
                        <a14:foregroundMark x1="17000" y1="84252" x2="8000" y2="77165"/>
                        <a14:foregroundMark x1="38000" y1="96063" x2="51000" y2="96063"/>
                        <a14:foregroundMark x1="91356" y1="4395" x2="99000" y2="3937"/>
                        <a14:foregroundMark x1="66320" y1="5895" x2="73491" y2="5465"/>
                        <a14:foregroundMark x1="29353" y1="8110" x2="41703" y2="7370"/>
                        <a14:foregroundMark x1="7000" y1="9449" x2="15691" y2="8928"/>
                        <a14:foregroundMark x1="99000" y1="3937" x2="99000" y2="3937"/>
                        <a14:foregroundMark x1="62000" y1="5512" x2="66000" y2="4724"/>
                        <a14:foregroundMark x1="60000" y1="7087" x2="54000" y2="4724"/>
                        <a14:backgroundMark x1="2000" y1="87402" x2="8672" y2="90321"/>
                        <a14:backgroundMark x1="88000" y1="95276" x2="97000" y2="90551"/>
                        <a14:backgroundMark x1="21000" y1="2362" x2="34000" y2="2362"/>
                        <a14:backgroundMark x1="66620" y1="3838" x2="68000" y2="3937"/>
                        <a14:backgroundMark x1="57568" y1="3190" x2="63335" y2="3603"/>
                        <a14:backgroundMark x1="46000" y1="2362" x2="52830" y2="2851"/>
                        <a14:backgroundMark x1="76000" y1="2362" x2="93000" y2="2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1" y="279745"/>
            <a:ext cx="1205120" cy="165507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7D3660F-CD1F-4D5B-B804-D1F32C71FCC8}"/>
              </a:ext>
            </a:extLst>
          </p:cNvPr>
          <p:cNvSpPr txBox="1"/>
          <p:nvPr/>
        </p:nvSpPr>
        <p:spPr>
          <a:xfrm>
            <a:off x="1802296" y="42407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vocado Creamy" panose="02000500000000000000" pitchFamily="50" charset="0"/>
              </a:rPr>
              <a:t>Escuela Normal de Educación Preescolar del Estado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Licenciatura en Educación Preescolar 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Ciclo 2020-2021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BF16B4-7949-4966-938B-9C4BEF40BD6C}"/>
              </a:ext>
            </a:extLst>
          </p:cNvPr>
          <p:cNvSpPr txBox="1"/>
          <p:nvPr/>
        </p:nvSpPr>
        <p:spPr>
          <a:xfrm>
            <a:off x="564874" y="3582122"/>
            <a:ext cx="5685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Curso: Computación 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Miss Diana Cerda Orocio</a:t>
            </a:r>
          </a:p>
          <a:p>
            <a:pPr algn="ctr"/>
            <a:endParaRPr lang="es-MX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Alumna Mariana Martinez Marin 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No. De Lista 9</a:t>
            </a:r>
          </a:p>
          <a:p>
            <a:pPr algn="ctr"/>
            <a:r>
              <a:rPr lang="es-MX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2do Semestre Sección B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94CDB5-F8A1-4264-9ED7-707C2584B834}"/>
              </a:ext>
            </a:extLst>
          </p:cNvPr>
          <p:cNvSpPr txBox="1"/>
          <p:nvPr/>
        </p:nvSpPr>
        <p:spPr>
          <a:xfrm>
            <a:off x="6321287" y="6003235"/>
            <a:ext cx="556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solidFill>
                  <a:schemeClr val="bg1"/>
                </a:solidFill>
                <a:latin typeface="Century Gothic" panose="020B0502020202020204" pitchFamily="34" charset="0"/>
              </a:rPr>
              <a:t>1 de Mayo del 2021. Saltillo, Coahuila.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DF66AF-9330-48F6-9843-68ACC26B3162}"/>
              </a:ext>
            </a:extLst>
          </p:cNvPr>
          <p:cNvSpPr txBox="1"/>
          <p:nvPr/>
        </p:nvSpPr>
        <p:spPr>
          <a:xfrm>
            <a:off x="2729947" y="2048469"/>
            <a:ext cx="478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vocado Creamy" panose="02000500000000000000" pitchFamily="50" charset="0"/>
              </a:rPr>
              <a:t>Almacenamiento en la Nube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702431-15E7-4020-8363-140AF22104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68" r="20000"/>
          <a:stretch/>
        </p:blipFill>
        <p:spPr>
          <a:xfrm>
            <a:off x="6814930" y="2946437"/>
            <a:ext cx="4578626" cy="28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655E76-F77B-4C9C-B0E0-28566F8D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87DE69E-9024-4D54-BA7E-A76FFDDA6832}"/>
              </a:ext>
            </a:extLst>
          </p:cNvPr>
          <p:cNvSpPr txBox="1"/>
          <p:nvPr/>
        </p:nvSpPr>
        <p:spPr>
          <a:xfrm>
            <a:off x="331305" y="1189337"/>
            <a:ext cx="54864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almacenamiento en la nube </a:t>
            </a:r>
            <a:r>
              <a:rPr lang="es-MX" sz="20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es un servicio que permite almacenar datos transfiriéndolos a través de Internet o de otra red a un sistema de almacenamiento externo que mantiene un tercero. </a:t>
            </a:r>
            <a:endParaRPr lang="es-MX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0B3827-D93C-4D07-9F4A-44B47321F689}"/>
              </a:ext>
            </a:extLst>
          </p:cNvPr>
          <p:cNvSpPr txBox="1"/>
          <p:nvPr/>
        </p:nvSpPr>
        <p:spPr>
          <a:xfrm>
            <a:off x="6215269" y="2358887"/>
            <a:ext cx="56454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Hay diferentes sistemas de almacenamiento en la nube que abarcan desde almacenamiento personal, que guarda o mantiene copias de seguridad de correo electrónico, fotos, vídeos y otros archivos personales de un usuario, hasta almacenamiento empresarial, que permite a las empresas utilizar almacenamiento en la nube como solución comercial de copia de seguridad remota donde la compañía puede transferir y almacenar de forma segura archivos de datos o compartirlos entre ubicaciones.</a:t>
            </a:r>
            <a:endParaRPr lang="es-MX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9EB457-93DB-441E-935D-AFFA623D959D}"/>
              </a:ext>
            </a:extLst>
          </p:cNvPr>
          <p:cNvSpPr txBox="1"/>
          <p:nvPr/>
        </p:nvSpPr>
        <p:spPr>
          <a:xfrm>
            <a:off x="5035827" y="302281"/>
            <a:ext cx="164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bg1"/>
                </a:solidFill>
                <a:latin typeface="Avocado Creamy" panose="02000500000000000000" pitchFamily="50" charset="0"/>
              </a:rPr>
              <a:t>Que es?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B00D72D-8B41-46D8-A9F1-C5F2E8B61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34" y="2964004"/>
            <a:ext cx="5350673" cy="34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261A89-98D9-4026-A627-DE9126881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323A32-7F4C-4908-8586-61B51F9C6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95" y="499983"/>
            <a:ext cx="9859617" cy="52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0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68F542E-09D5-420F-9FE6-6C493A534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DA67E536-A04D-450C-9019-FC62365FC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98" y="500310"/>
            <a:ext cx="9335803" cy="545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1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E2647B5-627A-49D6-8B21-250F28EF8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28ED219-0D2A-466B-ABA6-6C1B45CE6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91" y="773080"/>
            <a:ext cx="11584017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6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B13D4B1-C90C-4FB3-8A29-5F27A18CB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8BAF33-3C69-4313-8D80-C7855FAAA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5" y="1049276"/>
            <a:ext cx="11463130" cy="438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BB32244-C3B7-4EBA-B53E-9A9405FF32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51B0F2E-B73C-4F9A-B2D8-DA98C00E1CE5}"/>
              </a:ext>
            </a:extLst>
          </p:cNvPr>
          <p:cNvSpPr txBox="1"/>
          <p:nvPr/>
        </p:nvSpPr>
        <p:spPr>
          <a:xfrm>
            <a:off x="675862" y="347008"/>
            <a:ext cx="10601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 organice estas 3 carpetas, con el fin de encontrar y separar los documentos de las materias que llevo, en la 1ra diapositiva me </a:t>
            </a:r>
            <a:r>
              <a:rPr lang="es-MX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meti</a:t>
            </a: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 la carpeta donde dice ¨Evidencia¨ ahí encontrare todas las evidencias que vaya haciendo a lo largo del semestre.</a:t>
            </a:r>
          </a:p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la 2da diapositiva voy mostrando la carpeta de ¨Exploración del Mundo Natural¨, son documentos de lectura o documentos en los cuales tiene información resumida sacada de alguna lectura. </a:t>
            </a:r>
          </a:p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 la 3ra </a:t>
            </a:r>
            <a:r>
              <a:rPr lang="es-MX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ire</a:t>
            </a:r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poniendo las secuencias didácticas que vaya haciendo a lo largo del semestre.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48ABE5-889A-4CAD-A497-F9103360EED3}"/>
              </a:ext>
            </a:extLst>
          </p:cNvPr>
          <p:cNvSpPr txBox="1"/>
          <p:nvPr/>
        </p:nvSpPr>
        <p:spPr>
          <a:xfrm>
            <a:off x="2184512" y="3956447"/>
            <a:ext cx="66281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usar esta herramienta de Google no se me complico, ya que la he usado anteriormente, y mas cuando empezó lo que es la pandemia, es una forma en la que puedo guardar mis documentos y organizarlo de una manera mas fácil, y también se pueden compartir algunos documento o trabajar en algunas de las aplicaciones y que se quede grabado.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8FCC5F-B6DB-45F5-8003-6FC3917D58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167" l="58984" r="95391">
                        <a14:foregroundMark x1="70234" y1="91528" x2="74375" y2="99167"/>
                      </a14:backgroundRemoval>
                    </a14:imgEffect>
                  </a14:imgLayer>
                </a14:imgProps>
              </a:ext>
            </a:extLst>
          </a:blip>
          <a:srcRect l="54496"/>
          <a:stretch/>
        </p:blipFill>
        <p:spPr>
          <a:xfrm>
            <a:off x="8470236" y="2567906"/>
            <a:ext cx="3814530" cy="42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20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323</Words>
  <Application>Microsoft Office PowerPoint</Application>
  <PresentationFormat>Panorámica</PresentationFormat>
  <Paragraphs>18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Avocado Creamy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</dc:creator>
  <cp:lastModifiedBy>Mariana</cp:lastModifiedBy>
  <cp:revision>4</cp:revision>
  <dcterms:created xsi:type="dcterms:W3CDTF">2021-03-16T23:11:50Z</dcterms:created>
  <dcterms:modified xsi:type="dcterms:W3CDTF">2021-05-01T16:10:05Z</dcterms:modified>
</cp:coreProperties>
</file>