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75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43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52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54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039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35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83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591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47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87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51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4A4FF-5D2C-4695-AA55-B00CD4E61D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980F-0E61-41C4-B0C4-B2253BD88B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59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 De Ppt Degradado De Color De Niebla, Niebla, Gradiente De Color,  Gradiente De Color Ppt Imagen de fondo para descarga gratui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559" y="227548"/>
            <a:ext cx="1951297" cy="1343674"/>
          </a:xfrm>
          <a:prstGeom prst="rect">
            <a:avLst/>
          </a:prstGeom>
          <a:noFill/>
        </p:spPr>
      </p:pic>
      <p:sp>
        <p:nvSpPr>
          <p:cNvPr id="4" name="CuadroTexto 3"/>
          <p:cNvSpPr txBox="1"/>
          <p:nvPr/>
        </p:nvSpPr>
        <p:spPr>
          <a:xfrm>
            <a:off x="1437141" y="502276"/>
            <a:ext cx="931771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endParaRPr lang="es-MX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 escolar 2020-2021 </a:t>
            </a:r>
          </a:p>
          <a:p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CUARTO SEMESTRE</a:t>
            </a:r>
          </a:p>
          <a:p>
            <a:r>
              <a: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Docente:</a:t>
            </a:r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Roberto Acosta  </a:t>
            </a:r>
            <a:endParaRPr lang="es-MX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Alumna</a:t>
            </a:r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Ana Sofía Segovia #19</a:t>
            </a:r>
          </a:p>
          <a:p>
            <a:r>
              <a: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estrategias para la exploración del mundo social.</a:t>
            </a:r>
            <a:endParaRPr lang="es-MX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</a:t>
            </a:r>
          </a:p>
          <a:p>
            <a:r>
              <a: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DE APRENDIZAJE 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</a:t>
            </a:r>
            <a:r>
              <a:rPr lang="es-MX" dirty="0">
                <a:solidFill>
                  <a:schemeClr val="bg1"/>
                </a:solidFill>
              </a:rPr>
              <a:t>EL DESARROLLO DE LA IDENTIDAD Y EL SENTIDO DE PERTENENCIA EN LOS NIÑOS Y LAS NIÑAS DE PREESCOLAR.</a:t>
            </a:r>
            <a:endParaRPr lang="es-MX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bg1"/>
                </a:solidFill>
              </a:rPr>
              <a:t>Detecta los procesos de aprendizaje de sus alumnos para favorecer su desarrollo cognitivo y </a:t>
            </a:r>
            <a:r>
              <a:rPr lang="es-MX" dirty="0" smtClean="0">
                <a:solidFill>
                  <a:schemeClr val="bg1"/>
                </a:solidFill>
              </a:rPr>
              <a:t>socioemocional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bg1"/>
                </a:solidFill>
              </a:rPr>
              <a:t>Aplica el plan y programas de estudio para alcanzar los propósitos educativos y contribuir al pleno desenvolvimiento de las capacidades de sus alumnos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bg1"/>
                </a:solidFill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bg1"/>
                </a:solidFill>
              </a:rPr>
              <a:t>Emplea la evaluación para intervenir en los diferentes ámbitos y momentos de la tarea educativa para mejorar los aprendizajes de sus alumnos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bg1"/>
                </a:solidFill>
              </a:rPr>
              <a:t>Integra recursos de la investigación educativa para enriquecer su práctica profesional, expresando su interés por el conocimiento, la ciencia y la mejora de la educación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582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ndos de powerpoint de colores pasteles - Imagu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8991" y="1339402"/>
            <a:ext cx="5314682" cy="39860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/>
          <p:cNvSpPr txBox="1"/>
          <p:nvPr/>
        </p:nvSpPr>
        <p:spPr>
          <a:xfrm>
            <a:off x="5898525" y="734096"/>
            <a:ext cx="5576552" cy="480131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nombre es Ana Sofía Segovia Alonso, nací el 10 de marzo del 2002, actualmente tengo 19 años. Siempre fui una persona muy alegre y respetuosa con los demás. Soy la segunda hija de 3 hermanos tengo 2 hermanos el mayor Alejandro y el menor Diego.</a:t>
            </a:r>
          </a:p>
          <a:p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familia siempre a sido muy correcta y con valores, me considero alguien muy sencilla, directa y comprometida.</a:t>
            </a:r>
          </a:p>
          <a:p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me gusta las personas que hacen sentir mal a otros, no me gustan las injusticias y las personas que no son directas conmigo.</a:t>
            </a:r>
          </a:p>
          <a:p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Soy alguien muy deportista desde que tengo 4 años jugué futbol en equipos de saltillo, hasta mis 16 años que empecé a enfocarme mas en mis estudios, practique box por 4 años y natación por 5 años.</a:t>
            </a:r>
            <a:endParaRPr lang="es-MX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15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ondos de colores pasteles para power point | Fondos de pantalla hermosos,  Fondos de colores, Abstrac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74" y="1050700"/>
            <a:ext cx="4345547" cy="43455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/>
          <p:cNvSpPr txBox="1"/>
          <p:nvPr/>
        </p:nvSpPr>
        <p:spPr>
          <a:xfrm>
            <a:off x="5872766" y="643944"/>
            <a:ext cx="5550795" cy="255454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actualidad estudio en la escuela normal de educación preescolar en 4to semestre, mis metas a largo plazo es acabar mi carrera ejercer en ella y trabajar, además de seguir estudiando para una maestría. </a:t>
            </a:r>
          </a:p>
          <a:p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 gustaría enfocarme a ayudar a los niños en su educación y en su formación.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255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ágenes de Powerpoint, fotos de Powerpoint sin royalties |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962" y="1374819"/>
            <a:ext cx="3081271" cy="41083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uadroTexto 5"/>
          <p:cNvSpPr txBox="1"/>
          <p:nvPr/>
        </p:nvSpPr>
        <p:spPr>
          <a:xfrm>
            <a:off x="5679583" y="759854"/>
            <a:ext cx="4829578" cy="28623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 metas a corto plazo seria casarme, estoy comprometida con mi novio el cual llevamos mas de 2 años de conocernos, hace poco nos comprometimos así que eso es unos de los momentos mas felices de mi vida.</a:t>
            </a:r>
          </a:p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seguir con mis estudios y empezar </a:t>
            </a:r>
            <a:r>
              <a:rPr lang="es-MX" sz="2000" b="1" smtClean="0">
                <a:latin typeface="Arial" panose="020B0604020202020204" pitchFamily="34" charset="0"/>
                <a:cs typeface="Arial" panose="020B0604020202020204" pitchFamily="34" charset="0"/>
              </a:rPr>
              <a:t>esta nueva etapa de mi vida.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79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437</Words>
  <Application>Microsoft Office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HOME</dc:creator>
  <cp:lastModifiedBy>HOME</cp:lastModifiedBy>
  <cp:revision>4</cp:revision>
  <dcterms:created xsi:type="dcterms:W3CDTF">2021-04-28T20:06:55Z</dcterms:created>
  <dcterms:modified xsi:type="dcterms:W3CDTF">2021-04-28T20:25:07Z</dcterms:modified>
</cp:coreProperties>
</file>