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68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552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462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75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355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07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042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14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60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3AB3B-9162-4773-A08A-66BE8386DBB2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ED184-BE4A-429B-B508-BB3FC3C7FC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80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39634" y="0"/>
            <a:ext cx="11469189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Licenciatura en Educación Preescolar</a:t>
            </a: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Ciclo escolar 2020-2021</a:t>
            </a:r>
          </a:p>
          <a:p>
            <a:pPr algn="ctr"/>
            <a:endParaRPr lang="es-MX" sz="2000" dirty="0">
              <a:latin typeface="Century Gothic" panose="020B0502020202020204" pitchFamily="34" charset="0"/>
            </a:endParaRP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Docente: </a:t>
            </a:r>
            <a:r>
              <a:rPr lang="es-MX" sz="2000" dirty="0" smtClean="0">
                <a:latin typeface="Century Gothic" panose="020B0502020202020204" pitchFamily="34" charset="0"/>
              </a:rPr>
              <a:t>Roberto Acosta Robles</a:t>
            </a:r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endParaRPr lang="es-MX" sz="2000" dirty="0">
              <a:latin typeface="Century Gothic" panose="020B0502020202020204" pitchFamily="34" charset="0"/>
            </a:endParaRPr>
          </a:p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BIOGRAFIA</a:t>
            </a:r>
            <a:endParaRPr lang="es-MX" sz="2800" b="1" dirty="0" smtClean="0">
              <a:latin typeface="Century Gothic" panose="020B0502020202020204" pitchFamily="34" charset="0"/>
            </a:endParaRPr>
          </a:p>
          <a:p>
            <a:pPr algn="ctr"/>
            <a:endParaRPr lang="es-MX" sz="2000" dirty="0">
              <a:latin typeface="Century Gothic" panose="020B0502020202020204" pitchFamily="34" charset="0"/>
            </a:endParaRP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Alumna: Maria Guadalupe Morales Mendoza #14</a:t>
            </a: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4to </a:t>
            </a:r>
            <a:r>
              <a:rPr lang="es-MX" sz="2000" dirty="0" smtClean="0">
                <a:latin typeface="Century Gothic" panose="020B0502020202020204" pitchFamily="34" charset="0"/>
              </a:rPr>
              <a:t>Semestre  Sección </a:t>
            </a:r>
            <a:r>
              <a:rPr lang="es-MX" sz="2000" dirty="0" smtClean="0">
                <a:latin typeface="Century Gothic" panose="020B0502020202020204" pitchFamily="34" charset="0"/>
              </a:rPr>
              <a:t>“B”</a:t>
            </a:r>
            <a:endParaRPr lang="es-MX" sz="2000" dirty="0" smtClean="0">
              <a:latin typeface="Century Gothic" panose="020B0502020202020204" pitchFamily="34" charset="0"/>
            </a:endParaRPr>
          </a:p>
          <a:p>
            <a:pPr algn="ctr"/>
            <a:endParaRPr lang="es-MX" sz="2000" dirty="0">
              <a:latin typeface="Century Gothic" panose="020B0502020202020204" pitchFamily="34" charset="0"/>
            </a:endParaRP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Competencias</a:t>
            </a:r>
          </a:p>
          <a:p>
            <a:pPr algn="ctr"/>
            <a:endParaRPr lang="es-MX" sz="2000" dirty="0" smtClean="0">
              <a:latin typeface="Century Gothic" panose="020B0502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Century Gothic" panose="020B0502020202020204" pitchFamily="34" charset="0"/>
              </a:rPr>
              <a:t>Detecta los procesos de aprendizaje de sus alumnos para favorecer su desarrollo cognitivo y socioemocional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Century Gothic" panose="020B0502020202020204" pitchFamily="34" charset="0"/>
              </a:rPr>
              <a:t>Integra recursos de la investigación educativa para enriquecer su práctica profesional, expresando su interés por el conocimiento, la ciencia y la mejora de la </a:t>
            </a:r>
            <a:r>
              <a:rPr lang="es-MX" sz="1200" dirty="0" smtClean="0">
                <a:latin typeface="Century Gothic" panose="020B0502020202020204" pitchFamily="34" charset="0"/>
              </a:rPr>
              <a:t>educación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Century Gothic" panose="020B0502020202020204" pitchFamily="34" charset="0"/>
              </a:rPr>
              <a:t> </a:t>
            </a:r>
            <a:r>
              <a:rPr lang="es-MX" sz="1200" dirty="0">
                <a:latin typeface="Century Gothic" panose="020B0502020202020204" pitchFamily="34" charset="0"/>
              </a:rPr>
              <a:t>Aplica el plan y programas de estudio para alcanzar los propósitos educativos y contribuir al pleno desenvolvimiento de las capacidades de sus alumnos</a:t>
            </a:r>
            <a:r>
              <a:rPr lang="es-MX" sz="1200" dirty="0">
                <a:latin typeface="Century Gothic" panose="020B0502020202020204" pitchFamily="34" charset="0"/>
              </a:rPr>
              <a:t>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r>
              <a:rPr lang="es-MX" sz="12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Emplea la evaluación para intervenir en los diferentes ámbitos y momentos de la tarea educativa para mejorar los aprendizajes de sus alumnos</a:t>
            </a:r>
            <a:r>
              <a:rPr lang="es-MX" sz="12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MX" sz="1200" dirty="0">
                <a:latin typeface="Century Gothic" panose="020B0502020202020204" pitchFamily="34" charset="0"/>
              </a:rPr>
              <a:t>Actúa de manera ética ante la diversidad de situaciones que se presentan en la práctica profesional.</a:t>
            </a:r>
            <a:br>
              <a:rPr lang="es-MX" sz="1200" dirty="0">
                <a:latin typeface="Century Gothic" panose="020B0502020202020204" pitchFamily="34" charset="0"/>
              </a:rPr>
            </a:br>
            <a:r>
              <a:rPr lang="es-MX" sz="1200" dirty="0" smtClean="0">
                <a:latin typeface="Century Gothic" panose="020B0502020202020204" pitchFamily="34" charset="0"/>
              </a:rPr>
              <a:t> </a:t>
            </a:r>
            <a:endParaRPr lang="es-MX" sz="2000" dirty="0" smtClean="0">
              <a:latin typeface="Century Gothic" panose="020B0502020202020204" pitchFamily="34" charset="0"/>
            </a:endParaRPr>
          </a:p>
          <a:p>
            <a:r>
              <a:rPr lang="es-MX" dirty="0" smtClean="0">
                <a:latin typeface="Century Gothic" panose="020B0502020202020204" pitchFamily="34" charset="0"/>
              </a:rPr>
              <a:t> Saltillo Coahuila                                                   </a:t>
            </a:r>
            <a:r>
              <a:rPr lang="es-MX" dirty="0" smtClean="0">
                <a:latin typeface="Century Gothic" panose="020B0502020202020204" pitchFamily="34" charset="0"/>
              </a:rPr>
              <a:t>                                                                       </a:t>
            </a:r>
            <a:r>
              <a:rPr lang="es-MX" dirty="0" smtClean="0">
                <a:latin typeface="Century Gothic" panose="020B0502020202020204" pitchFamily="34" charset="0"/>
              </a:rPr>
              <a:t>29</a:t>
            </a:r>
            <a:r>
              <a:rPr lang="es-MX" dirty="0" smtClean="0">
                <a:latin typeface="Century Gothic" panose="020B0502020202020204" pitchFamily="34" charset="0"/>
              </a:rPr>
              <a:t>-Abril-2020</a:t>
            </a:r>
            <a:endParaRPr lang="es-MX" dirty="0" smtClean="0">
              <a:latin typeface="Century Gothic" panose="020B0502020202020204" pitchFamily="34" charset="0"/>
            </a:endParaRPr>
          </a:p>
          <a:p>
            <a:endParaRPr lang="es-MX" dirty="0"/>
          </a:p>
          <a:p>
            <a:endParaRPr lang="es-MX" dirty="0"/>
          </a:p>
        </p:txBody>
      </p:sp>
      <p:pic>
        <p:nvPicPr>
          <p:cNvPr id="6" name="Imagen 5" descr="Escuela Normal de Educación Preescolar – Desarrollo de competencias  linguistica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04" y="297498"/>
            <a:ext cx="2219325" cy="1649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17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098" y="742384"/>
            <a:ext cx="5235663" cy="5226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Rectángulo 5"/>
          <p:cNvSpPr/>
          <p:nvPr/>
        </p:nvSpPr>
        <p:spPr>
          <a:xfrm>
            <a:off x="316053" y="948690"/>
            <a:ext cx="59279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Mi nombre es Maria Guadalupe Morales Mendoza soy la 2da de dos hijos, mis padres son el señor José Francisco Morales Salazar y la señora Maria del Rosario Mendoza Pecina, mi hermano José </a:t>
            </a:r>
            <a:r>
              <a:rPr lang="es-MX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Francisco 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Morales Mendoza.  </a:t>
            </a:r>
            <a:r>
              <a:rPr lang="es-MX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Nací 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el 22 de Octubre de 1996 en la ciudad de Parras de la Fuente Coahuila, en donde viví toda mi niñez y parte de mi adolescencia y en donde empecé mis estudios de nivel preescolar en el Jardín de niños Mercedes Gonzales de Madero, mi nivel Primaria y Secundaria los curse en el Colegio Manuela Farías de </a:t>
            </a:r>
            <a:r>
              <a:rPr lang="es-MX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Madero.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94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440577" y="787251"/>
            <a:ext cx="7310846" cy="5283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Mi Preparatoria la curse en el Centro de Bachillerato Tecnológico Agropecuario no. 21 Prof. Federico </a:t>
            </a:r>
            <a:r>
              <a:rPr lang="es-MX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Berrueto Ramón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, en donde me gradué como </a:t>
            </a:r>
            <a:r>
              <a:rPr lang="es-MX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Técnica 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en </a:t>
            </a:r>
            <a:r>
              <a:rPr lang="es-MX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Turismo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A partir del 2013 empecé a compartir mi vida a lado de mi ahora esposo Cristian de Jesús Zul Núñez, en donde procreamos a nuestra hija Maria Scarlett Zul Morales que ahora cuenta con la edad de 7 años.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Actualmente estoy realizando mi Licenciatura en la Escuela Normal de Educación Preescolar del Estado de Coahuila, en donde me encuentro cursando mi 4to semestre de mencionada </a:t>
            </a:r>
            <a:r>
              <a:rPr lang="es-MX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carrera.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634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379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Morales</dc:creator>
  <cp:lastModifiedBy>Maria Morales</cp:lastModifiedBy>
  <cp:revision>2</cp:revision>
  <dcterms:created xsi:type="dcterms:W3CDTF">2021-04-22T03:23:21Z</dcterms:created>
  <dcterms:modified xsi:type="dcterms:W3CDTF">2021-04-29T15:35:48Z</dcterms:modified>
</cp:coreProperties>
</file>