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3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56670-F06F-4BED-84D7-BBCD79EF15E6}" type="datetimeFigureOut">
              <a:rPr lang="es-MX" smtClean="0"/>
              <a:t>02/05/2021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66A4E-1926-47BB-8ABC-C8DFA75A3E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94281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56670-F06F-4BED-84D7-BBCD79EF15E6}" type="datetimeFigureOut">
              <a:rPr lang="es-MX" smtClean="0"/>
              <a:t>02/05/2021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66A4E-1926-47BB-8ABC-C8DFA75A3E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15809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56670-F06F-4BED-84D7-BBCD79EF15E6}" type="datetimeFigureOut">
              <a:rPr lang="es-MX" smtClean="0"/>
              <a:t>02/05/2021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66A4E-1926-47BB-8ABC-C8DFA75A3E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837929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56670-F06F-4BED-84D7-BBCD79EF15E6}" type="datetimeFigureOut">
              <a:rPr lang="es-MX" smtClean="0"/>
              <a:t>02/05/2021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66A4E-1926-47BB-8ABC-C8DFA75A3E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33305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56670-F06F-4BED-84D7-BBCD79EF15E6}" type="datetimeFigureOut">
              <a:rPr lang="es-MX" smtClean="0"/>
              <a:t>02/05/2021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66A4E-1926-47BB-8ABC-C8DFA75A3E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128371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56670-F06F-4BED-84D7-BBCD79EF15E6}" type="datetimeFigureOut">
              <a:rPr lang="es-MX" smtClean="0"/>
              <a:t>02/05/2021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66A4E-1926-47BB-8ABC-C8DFA75A3E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276658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56670-F06F-4BED-84D7-BBCD79EF15E6}" type="datetimeFigureOut">
              <a:rPr lang="es-MX" smtClean="0"/>
              <a:t>02/05/2021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66A4E-1926-47BB-8ABC-C8DFA75A3E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097178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56670-F06F-4BED-84D7-BBCD79EF15E6}" type="datetimeFigureOut">
              <a:rPr lang="es-MX" smtClean="0"/>
              <a:t>02/05/2021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66A4E-1926-47BB-8ABC-C8DFA75A3E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4134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56670-F06F-4BED-84D7-BBCD79EF15E6}" type="datetimeFigureOut">
              <a:rPr lang="es-MX" smtClean="0"/>
              <a:t>02/05/2021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66A4E-1926-47BB-8ABC-C8DFA75A3E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443894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56670-F06F-4BED-84D7-BBCD79EF15E6}" type="datetimeFigureOut">
              <a:rPr lang="es-MX" smtClean="0"/>
              <a:t>02/05/2021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66A4E-1926-47BB-8ABC-C8DFA75A3E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58652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56670-F06F-4BED-84D7-BBCD79EF15E6}" type="datetimeFigureOut">
              <a:rPr lang="es-MX" smtClean="0"/>
              <a:t>02/05/2021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466A4E-1926-47BB-8ABC-C8DFA75A3E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863624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56670-F06F-4BED-84D7-BBCD79EF15E6}" type="datetimeFigureOut">
              <a:rPr lang="es-MX" smtClean="0"/>
              <a:t>02/05/2021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66A4E-1926-47BB-8ABC-C8DFA75A3EC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87468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/>
          <p:cNvGrpSpPr/>
          <p:nvPr/>
        </p:nvGrpSpPr>
        <p:grpSpPr>
          <a:xfrm>
            <a:off x="3536" y="0"/>
            <a:ext cx="9140463" cy="6858000"/>
            <a:chOff x="3536" y="0"/>
            <a:chExt cx="9140463" cy="6858000"/>
          </a:xfrm>
        </p:grpSpPr>
        <p:pic>
          <p:nvPicPr>
            <p:cNvPr id="3" name="Picture 2" descr="Fondo de fiesta colorido con la gente bailando | Vector Gratis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artisticMosiaicBubbles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36" y="0"/>
              <a:ext cx="9140463" cy="685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Rectángulo 3"/>
            <p:cNvSpPr/>
            <p:nvPr/>
          </p:nvSpPr>
          <p:spPr>
            <a:xfrm>
              <a:off x="130629" y="130629"/>
              <a:ext cx="8908868" cy="6596742"/>
            </a:xfrm>
            <a:prstGeom prst="rect">
              <a:avLst/>
            </a:prstGeom>
            <a:noFill/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pic>
          <p:nvPicPr>
            <p:cNvPr id="7" name="Imagen 6"/>
            <p:cNvPicPr>
              <a:picLocks noChangeAspect="1"/>
            </p:cNvPicPr>
            <p:nvPr/>
          </p:nvPicPr>
          <p:blipFill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868" r="21165"/>
            <a:stretch/>
          </p:blipFill>
          <p:spPr>
            <a:xfrm>
              <a:off x="287381" y="309346"/>
              <a:ext cx="1194089" cy="1558643"/>
            </a:xfrm>
            <a:prstGeom prst="rect">
              <a:avLst/>
            </a:prstGeom>
          </p:spPr>
        </p:pic>
        <p:sp>
          <p:nvSpPr>
            <p:cNvPr id="8" name="CuadroTexto 7"/>
            <p:cNvSpPr txBox="1"/>
            <p:nvPr/>
          </p:nvSpPr>
          <p:spPr>
            <a:xfrm>
              <a:off x="1481470" y="285561"/>
              <a:ext cx="7414336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2800" b="1" dirty="0" smtClean="0">
                  <a:solidFill>
                    <a:schemeClr val="bg1"/>
                  </a:solidFill>
                  <a:latin typeface="Kristen ITC" panose="03050502040202030202" pitchFamily="66" charset="0"/>
                  <a:cs typeface="Arial" panose="020B0604020202020204" pitchFamily="34" charset="0"/>
                </a:rPr>
                <a:t>Escuela Normal de Educación </a:t>
              </a:r>
              <a:r>
                <a:rPr lang="es-MX" sz="2800" b="1" dirty="0">
                  <a:solidFill>
                    <a:schemeClr val="bg1"/>
                  </a:solidFill>
                  <a:latin typeface="Kristen ITC" panose="03050502040202030202" pitchFamily="66" charset="0"/>
                  <a:cs typeface="Arial" panose="020B0604020202020204" pitchFamily="34" charset="0"/>
                </a:rPr>
                <a:t>P</a:t>
              </a:r>
              <a:r>
                <a:rPr lang="es-MX" sz="2800" b="1" dirty="0" smtClean="0">
                  <a:solidFill>
                    <a:schemeClr val="bg1"/>
                  </a:solidFill>
                  <a:latin typeface="Kristen ITC" panose="03050502040202030202" pitchFamily="66" charset="0"/>
                  <a:cs typeface="Arial" panose="020B0604020202020204" pitchFamily="34" charset="0"/>
                </a:rPr>
                <a:t>reescolar </a:t>
              </a:r>
              <a:endParaRPr lang="es-MX" sz="2800" b="1" dirty="0">
                <a:solidFill>
                  <a:schemeClr val="bg1"/>
                </a:solidFill>
                <a:latin typeface="Kristen ITC" panose="03050502040202030202" pitchFamily="66" charset="0"/>
                <a:cs typeface="Arial" panose="020B0604020202020204" pitchFamily="34" charset="0"/>
              </a:endParaRPr>
            </a:p>
          </p:txBody>
        </p:sp>
        <p:sp>
          <p:nvSpPr>
            <p:cNvPr id="9" name="Rectángulo 8"/>
            <p:cNvSpPr/>
            <p:nvPr/>
          </p:nvSpPr>
          <p:spPr>
            <a:xfrm>
              <a:off x="2135778" y="1063927"/>
              <a:ext cx="5643153" cy="128548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lnSpc>
                  <a:spcPct val="107000"/>
                </a:lnSpc>
                <a:spcAft>
                  <a:spcPts val="800"/>
                </a:spcAft>
              </a:pPr>
              <a:r>
                <a:rPr lang="es-MX" sz="2000" b="1" dirty="0">
                  <a:solidFill>
                    <a:schemeClr val="bg1"/>
                  </a:solidFill>
                  <a:latin typeface="Kristen ITC" panose="03050502040202030202" pitchFamily="66" charset="0"/>
                  <a:ea typeface="Arial" panose="020B0604020202020204" pitchFamily="34" charset="0"/>
                  <a:cs typeface="Arial" panose="020B0604020202020204" pitchFamily="34" charset="0"/>
                </a:rPr>
                <a:t>Licenciatura en Educación </a:t>
              </a:r>
              <a:r>
                <a:rPr lang="es-MX" sz="2000" b="1" dirty="0" smtClean="0">
                  <a:solidFill>
                    <a:schemeClr val="bg1"/>
                  </a:solidFill>
                  <a:latin typeface="Kristen ITC" panose="03050502040202030202" pitchFamily="66" charset="0"/>
                  <a:ea typeface="Arial" panose="020B0604020202020204" pitchFamily="34" charset="0"/>
                  <a:cs typeface="Arial" panose="020B0604020202020204" pitchFamily="34" charset="0"/>
                </a:rPr>
                <a:t>Preescolar</a:t>
              </a: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s-MX" sz="2000" b="1" dirty="0" smtClean="0">
                  <a:solidFill>
                    <a:schemeClr val="bg1"/>
                  </a:solidFill>
                  <a:effectLst/>
                  <a:latin typeface="Kristen ITC" panose="03050502040202030202" pitchFamily="66" charset="0"/>
                  <a:ea typeface="Calibri" panose="020F0502020204030204" pitchFamily="34" charset="0"/>
                  <a:cs typeface="Arial" panose="020B0604020202020204" pitchFamily="34" charset="0"/>
                </a:rPr>
                <a:t>Ciclo escolar 2020 – 2021 </a:t>
              </a: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s-MX" sz="2000" b="1" dirty="0" smtClean="0">
                  <a:solidFill>
                    <a:schemeClr val="bg1"/>
                  </a:solidFill>
                  <a:latin typeface="Kristen ITC" panose="03050502040202030202" pitchFamily="66" charset="0"/>
                  <a:ea typeface="Arial" panose="020B0604020202020204" pitchFamily="34" charset="0"/>
                  <a:cs typeface="Arial" panose="020B0604020202020204" pitchFamily="34" charset="0"/>
                </a:rPr>
                <a:t>Sexto </a:t>
              </a:r>
              <a:r>
                <a:rPr lang="es-MX" sz="2000" b="1" dirty="0">
                  <a:solidFill>
                    <a:schemeClr val="bg1"/>
                  </a:solidFill>
                  <a:latin typeface="Kristen ITC" panose="03050502040202030202" pitchFamily="66" charset="0"/>
                  <a:ea typeface="Arial" panose="020B0604020202020204" pitchFamily="34" charset="0"/>
                  <a:cs typeface="Arial" panose="020B0604020202020204" pitchFamily="34" charset="0"/>
                </a:rPr>
                <a:t>semestre sección </a:t>
              </a:r>
              <a:r>
                <a:rPr lang="es-MX" sz="2000" b="1" dirty="0" smtClean="0">
                  <a:solidFill>
                    <a:schemeClr val="bg1"/>
                  </a:solidFill>
                  <a:latin typeface="Kristen ITC" panose="03050502040202030202" pitchFamily="66" charset="0"/>
                  <a:ea typeface="Arial" panose="020B0604020202020204" pitchFamily="34" charset="0"/>
                  <a:cs typeface="Arial" panose="020B0604020202020204" pitchFamily="34" charset="0"/>
                </a:rPr>
                <a:t>A</a:t>
              </a:r>
              <a:endParaRPr lang="es-MX" sz="2000" b="1" dirty="0" smtClean="0">
                <a:solidFill>
                  <a:schemeClr val="bg1"/>
                </a:solidFill>
                <a:effectLst/>
                <a:latin typeface="Kristen ITC" panose="03050502040202030202" pitchFamily="66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0" name="Rectángulo 9"/>
            <p:cNvSpPr/>
            <p:nvPr/>
          </p:nvSpPr>
          <p:spPr>
            <a:xfrm>
              <a:off x="2325188" y="2480036"/>
              <a:ext cx="5264331" cy="108401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s-MX" b="1" dirty="0">
                  <a:solidFill>
                    <a:schemeClr val="bg1"/>
                  </a:solidFill>
                  <a:latin typeface="Kristen ITC" panose="03050502040202030202" pitchFamily="66" charset="0"/>
                  <a:ea typeface="Arial" panose="020B0604020202020204" pitchFamily="34" charset="0"/>
                  <a:cs typeface="Arial" panose="020B0604020202020204" pitchFamily="34" charset="0"/>
                </a:rPr>
                <a:t> </a:t>
              </a:r>
              <a:r>
                <a:rPr lang="es-MX" b="1" dirty="0" smtClean="0">
                  <a:solidFill>
                    <a:schemeClr val="bg1"/>
                  </a:solidFill>
                  <a:latin typeface="Kristen ITC" panose="03050502040202030202" pitchFamily="66" charset="0"/>
                  <a:ea typeface="Arial" panose="020B0604020202020204" pitchFamily="34" charset="0"/>
                  <a:cs typeface="Arial" panose="020B0604020202020204" pitchFamily="34" charset="0"/>
                </a:rPr>
                <a:t>Curso</a:t>
              </a:r>
              <a:r>
                <a:rPr lang="es-MX" b="1" dirty="0">
                  <a:solidFill>
                    <a:schemeClr val="bg1"/>
                  </a:solidFill>
                  <a:latin typeface="Kristen ITC" panose="03050502040202030202" pitchFamily="66" charset="0"/>
                  <a:ea typeface="Arial" panose="020B0604020202020204" pitchFamily="34" charset="0"/>
                  <a:cs typeface="Arial" panose="020B0604020202020204" pitchFamily="34" charset="0"/>
                </a:rPr>
                <a:t>: </a:t>
              </a:r>
              <a:r>
                <a:rPr lang="es-MX" dirty="0" err="1" smtClean="0">
                  <a:solidFill>
                    <a:schemeClr val="bg1"/>
                  </a:solidFill>
                  <a:latin typeface="Kristen ITC" panose="03050502040202030202" pitchFamily="66" charset="0"/>
                  <a:ea typeface="Arial" panose="020B0604020202020204" pitchFamily="34" charset="0"/>
                  <a:cs typeface="Arial" panose="020B0604020202020204" pitchFamily="34" charset="0"/>
                </a:rPr>
                <a:t>Tecnicas</a:t>
              </a:r>
              <a:r>
                <a:rPr lang="es-MX" dirty="0" smtClean="0">
                  <a:solidFill>
                    <a:schemeClr val="bg1"/>
                  </a:solidFill>
                  <a:latin typeface="Kristen ITC" panose="03050502040202030202" pitchFamily="66" charset="0"/>
                  <a:ea typeface="Arial" panose="020B0604020202020204" pitchFamily="34" charset="0"/>
                  <a:cs typeface="Arial" panose="020B0604020202020204" pitchFamily="34" charset="0"/>
                </a:rPr>
                <a:t> de expresión corporal y danza</a:t>
              </a:r>
              <a:endParaRPr lang="es-MX" dirty="0" smtClean="0">
                <a:solidFill>
                  <a:schemeClr val="bg1"/>
                </a:solidFill>
                <a:effectLst/>
                <a:latin typeface="Kristen ITC" panose="03050502040202030202" pitchFamily="66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s-MX" b="1" dirty="0">
                  <a:solidFill>
                    <a:schemeClr val="bg1"/>
                  </a:solidFill>
                  <a:latin typeface="Kristen ITC" panose="03050502040202030202" pitchFamily="66" charset="0"/>
                  <a:ea typeface="Arial" panose="020B0604020202020204" pitchFamily="34" charset="0"/>
                  <a:cs typeface="Arial" panose="020B0604020202020204" pitchFamily="34" charset="0"/>
                </a:rPr>
                <a:t>Maestra: </a:t>
              </a:r>
              <a:r>
                <a:rPr lang="es-MX" dirty="0">
                  <a:solidFill>
                    <a:schemeClr val="bg1"/>
                  </a:solidFill>
                  <a:latin typeface="Kristen ITC" panose="03050502040202030202" pitchFamily="66" charset="0"/>
                  <a:ea typeface="Arial" panose="020B0604020202020204" pitchFamily="34" charset="0"/>
                  <a:cs typeface="Arial" panose="020B0604020202020204" pitchFamily="34" charset="0"/>
                </a:rPr>
                <a:t>M</a:t>
              </a:r>
              <a:r>
                <a:rPr lang="es-MX" dirty="0" smtClean="0">
                  <a:solidFill>
                    <a:schemeClr val="bg1"/>
                  </a:solidFill>
                  <a:latin typeface="Kristen ITC" panose="03050502040202030202" pitchFamily="66" charset="0"/>
                  <a:ea typeface="Arial" panose="020B0604020202020204" pitchFamily="34" charset="0"/>
                  <a:cs typeface="Arial" panose="020B0604020202020204" pitchFamily="34" charset="0"/>
                </a:rPr>
                <a:t>anuel Federico Rodríguez Aguilar</a:t>
              </a:r>
              <a:endParaRPr lang="es-MX" dirty="0" smtClean="0">
                <a:solidFill>
                  <a:schemeClr val="bg1"/>
                </a:solidFill>
                <a:effectLst/>
                <a:latin typeface="Kristen ITC" panose="03050502040202030202" pitchFamily="66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1" name="Rectángulo 10"/>
            <p:cNvSpPr/>
            <p:nvPr/>
          </p:nvSpPr>
          <p:spPr>
            <a:xfrm>
              <a:off x="2547255" y="3801807"/>
              <a:ext cx="5094514" cy="5433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s-MX" sz="2800" b="1" dirty="0" smtClean="0">
                  <a:solidFill>
                    <a:schemeClr val="bg1"/>
                  </a:solidFill>
                  <a:latin typeface="Kristen ITC" panose="03050502040202030202" pitchFamily="66" charset="0"/>
                  <a:ea typeface="Calibri" panose="020F0502020204030204" pitchFamily="34" charset="0"/>
                  <a:cs typeface="Arial" panose="020B0604020202020204" pitchFamily="34" charset="0"/>
                </a:rPr>
                <a:t>Evidencia de unidad 1 </a:t>
              </a:r>
              <a:endParaRPr lang="es-MX" sz="2800" dirty="0">
                <a:solidFill>
                  <a:schemeClr val="bg1"/>
                </a:solidFill>
                <a:effectLst/>
                <a:latin typeface="Kristen ITC" panose="03050502040202030202" pitchFamily="66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Rectángulo 12"/>
            <p:cNvSpPr/>
            <p:nvPr/>
          </p:nvSpPr>
          <p:spPr>
            <a:xfrm>
              <a:off x="1792874" y="4582917"/>
              <a:ext cx="6603275" cy="78124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s-MX" dirty="0" smtClean="0">
                  <a:solidFill>
                    <a:schemeClr val="bg1"/>
                  </a:solidFill>
                  <a:latin typeface="Kristen ITC" panose="03050502040202030202" pitchFamily="66" charset="0"/>
                  <a:ea typeface="Arial" panose="020B0604020202020204" pitchFamily="34" charset="0"/>
                  <a:cs typeface="Arial" panose="020B0604020202020204" pitchFamily="34" charset="0"/>
                </a:rPr>
                <a:t>Alumna:</a:t>
              </a:r>
              <a:endParaRPr lang="es-MX" dirty="0" smtClean="0">
                <a:solidFill>
                  <a:schemeClr val="bg1"/>
                </a:solidFill>
                <a:effectLst/>
                <a:latin typeface="Kristen ITC" panose="03050502040202030202" pitchFamily="66" charset="0"/>
                <a:ea typeface="Calibri" panose="020F0502020204030204" pitchFamily="34" charset="0"/>
                <a:cs typeface="Arial" panose="020B0604020202020204" pitchFamily="34" charset="0"/>
              </a:endParaRPr>
            </a:p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s-MX" dirty="0">
                  <a:solidFill>
                    <a:schemeClr val="bg1"/>
                  </a:solidFill>
                  <a:latin typeface="Kristen ITC" panose="03050502040202030202" pitchFamily="66" charset="0"/>
                  <a:ea typeface="Arial" panose="020B0604020202020204" pitchFamily="34" charset="0"/>
                  <a:cs typeface="Arial" panose="020B0604020202020204" pitchFamily="34" charset="0"/>
                </a:rPr>
                <a:t>Argelia Azucena Esquivel Castillo #</a:t>
              </a:r>
              <a:r>
                <a:rPr lang="es-MX" dirty="0" smtClean="0">
                  <a:solidFill>
                    <a:schemeClr val="bg1"/>
                  </a:solidFill>
                  <a:latin typeface="Kristen ITC" panose="03050502040202030202" pitchFamily="66" charset="0"/>
                  <a:ea typeface="Arial" panose="020B0604020202020204" pitchFamily="34" charset="0"/>
                  <a:cs typeface="Arial" panose="020B0604020202020204" pitchFamily="34" charset="0"/>
                </a:rPr>
                <a:t>3</a:t>
              </a:r>
              <a:endParaRPr lang="es-MX" dirty="0" smtClean="0">
                <a:solidFill>
                  <a:schemeClr val="bg1"/>
                </a:solidFill>
                <a:effectLst/>
                <a:latin typeface="Kristen ITC" panose="03050502040202030202" pitchFamily="66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Rectángulo 13"/>
            <p:cNvSpPr/>
            <p:nvPr/>
          </p:nvSpPr>
          <p:spPr>
            <a:xfrm>
              <a:off x="5068390" y="6224020"/>
              <a:ext cx="3990704" cy="35580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07000"/>
                </a:lnSpc>
                <a:spcAft>
                  <a:spcPts val="800"/>
                </a:spcAft>
              </a:pPr>
              <a:r>
                <a:rPr lang="es-MX" sz="1600" dirty="0" smtClean="0">
                  <a:solidFill>
                    <a:schemeClr val="bg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rPr>
                <a:t>Saltillo Coahuila a, 30 </a:t>
              </a:r>
              <a:r>
                <a:rPr lang="es-MX" sz="1600" dirty="0">
                  <a:solidFill>
                    <a:schemeClr val="bg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rPr>
                <a:t>de </a:t>
              </a:r>
              <a:r>
                <a:rPr lang="es-MX" sz="1600" dirty="0" smtClean="0">
                  <a:solidFill>
                    <a:schemeClr val="bg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rPr>
                <a:t>abril </a:t>
              </a:r>
              <a:r>
                <a:rPr lang="es-MX" sz="1600" dirty="0">
                  <a:solidFill>
                    <a:schemeClr val="bg1"/>
                  </a:solidFill>
                  <a:latin typeface="Arial" panose="020B0604020202020204" pitchFamily="34" charset="0"/>
                  <a:ea typeface="Arial" panose="020B0604020202020204" pitchFamily="34" charset="0"/>
                  <a:cs typeface="Arial" panose="020B0604020202020204" pitchFamily="34" charset="0"/>
                </a:rPr>
                <a:t>del 2021</a:t>
              </a:r>
              <a:endParaRPr lang="es-MX" sz="16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86703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/>
          <p:cNvGrpSpPr/>
          <p:nvPr/>
        </p:nvGrpSpPr>
        <p:grpSpPr>
          <a:xfrm>
            <a:off x="3536" y="0"/>
            <a:ext cx="9140463" cy="6858000"/>
            <a:chOff x="3536" y="0"/>
            <a:chExt cx="9140463" cy="6858000"/>
          </a:xfrm>
        </p:grpSpPr>
        <p:pic>
          <p:nvPicPr>
            <p:cNvPr id="3" name="Picture 2" descr="Fondo de fiesta colorido con la gente bailando | Vector Gratis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artisticMosiaicBubbles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36" y="0"/>
              <a:ext cx="9140463" cy="685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Rectángulo 3"/>
            <p:cNvSpPr/>
            <p:nvPr/>
          </p:nvSpPr>
          <p:spPr>
            <a:xfrm>
              <a:off x="130629" y="130629"/>
              <a:ext cx="8908868" cy="6596742"/>
            </a:xfrm>
            <a:prstGeom prst="rect">
              <a:avLst/>
            </a:prstGeom>
            <a:noFill/>
            <a:ln w="5715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  <p:sp>
          <p:nvSpPr>
            <p:cNvPr id="8" name="CuadroTexto 7"/>
            <p:cNvSpPr txBox="1"/>
            <p:nvPr/>
          </p:nvSpPr>
          <p:spPr>
            <a:xfrm>
              <a:off x="1024270" y="1265275"/>
              <a:ext cx="7414336" cy="18158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2800" b="1" dirty="0" smtClean="0">
                  <a:solidFill>
                    <a:schemeClr val="bg1"/>
                  </a:solidFill>
                  <a:latin typeface="Kristen ITC" panose="03050502040202030202" pitchFamily="66" charset="0"/>
                  <a:cs typeface="Arial" panose="020B0604020202020204" pitchFamily="34" charset="0"/>
                </a:rPr>
                <a:t>Actividad de expresión corporal con diversos objetos</a:t>
              </a:r>
            </a:p>
            <a:p>
              <a:pPr algn="ctr"/>
              <a:endParaRPr lang="es-MX" sz="2800" b="1" dirty="0">
                <a:solidFill>
                  <a:schemeClr val="bg1"/>
                </a:solidFill>
                <a:latin typeface="Kristen ITC" panose="03050502040202030202" pitchFamily="66" charset="0"/>
                <a:cs typeface="Arial" panose="020B0604020202020204" pitchFamily="34" charset="0"/>
              </a:endParaRPr>
            </a:p>
            <a:p>
              <a:pPr algn="ctr"/>
              <a:r>
                <a:rPr lang="es-MX" sz="2800" b="1" dirty="0">
                  <a:solidFill>
                    <a:schemeClr val="bg1"/>
                  </a:solidFill>
                  <a:latin typeface="Kristen ITC" panose="03050502040202030202" pitchFamily="66" charset="0"/>
                  <a:cs typeface="Arial" panose="020B0604020202020204" pitchFamily="34" charset="0"/>
                </a:rPr>
                <a:t>https://</a:t>
              </a:r>
              <a:r>
                <a:rPr lang="es-MX" sz="2800" b="1" dirty="0" smtClean="0">
                  <a:solidFill>
                    <a:schemeClr val="bg1"/>
                  </a:solidFill>
                  <a:latin typeface="Kristen ITC" panose="03050502040202030202" pitchFamily="66" charset="0"/>
                  <a:cs typeface="Arial" panose="020B0604020202020204" pitchFamily="34" charset="0"/>
                </a:rPr>
                <a:t>youtu.be/6n2nqYoNyWw </a:t>
              </a:r>
              <a:endParaRPr lang="es-MX" sz="2800" b="1" dirty="0">
                <a:solidFill>
                  <a:schemeClr val="bg1"/>
                </a:solidFill>
                <a:latin typeface="Kristen ITC" panose="03050502040202030202" pitchFamily="66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15936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651</TotalTime>
  <Words>64</Words>
  <Application>Microsoft Office PowerPoint</Application>
  <PresentationFormat>Presentación en pantalla (4:3)</PresentationFormat>
  <Paragraphs>13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Kristen ITC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Heath</dc:creator>
  <cp:lastModifiedBy>Heath</cp:lastModifiedBy>
  <cp:revision>9</cp:revision>
  <dcterms:created xsi:type="dcterms:W3CDTF">2021-04-20T04:30:09Z</dcterms:created>
  <dcterms:modified xsi:type="dcterms:W3CDTF">2021-05-03T00:50:17Z</dcterms:modified>
</cp:coreProperties>
</file>