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2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80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7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30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83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66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97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13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38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65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36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6670-F06F-4BED-84D7-BBCD79EF15E6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6A4E-1926-47BB-8ABC-C8DFA75A3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4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536" y="0"/>
            <a:ext cx="9140463" cy="6858000"/>
            <a:chOff x="3536" y="0"/>
            <a:chExt cx="9140463" cy="6858000"/>
          </a:xfrm>
        </p:grpSpPr>
        <p:pic>
          <p:nvPicPr>
            <p:cNvPr id="3" name="Picture 2" descr="Fondo de fiesta colorido con la gente bailando | Vector Grati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MosiaicBubbl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" y="0"/>
              <a:ext cx="9140463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ángulo 3"/>
            <p:cNvSpPr/>
            <p:nvPr/>
          </p:nvSpPr>
          <p:spPr>
            <a:xfrm>
              <a:off x="130629" y="130629"/>
              <a:ext cx="8908868" cy="6596742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68" r="21165"/>
            <a:stretch/>
          </p:blipFill>
          <p:spPr>
            <a:xfrm>
              <a:off x="287381" y="309346"/>
              <a:ext cx="1194089" cy="1558643"/>
            </a:xfrm>
            <a:prstGeom prst="rect">
              <a:avLst/>
            </a:prstGeom>
          </p:spPr>
        </p:pic>
        <p:sp>
          <p:nvSpPr>
            <p:cNvPr id="8" name="CuadroTexto 7"/>
            <p:cNvSpPr txBox="1"/>
            <p:nvPr/>
          </p:nvSpPr>
          <p:spPr>
            <a:xfrm>
              <a:off x="1481470" y="285561"/>
              <a:ext cx="741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b="1" dirty="0" smtClean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Escuela Normal de Educación </a:t>
              </a:r>
              <a:r>
                <a:rPr lang="es-MX" sz="2800" b="1" dirty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P</a:t>
              </a:r>
              <a:r>
                <a:rPr lang="es-MX" sz="2800" b="1" dirty="0" smtClean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reescolar </a:t>
              </a:r>
              <a:endParaRPr lang="es-MX" sz="2800" b="1" dirty="0">
                <a:solidFill>
                  <a:schemeClr val="bg1"/>
                </a:solidFill>
                <a:latin typeface="Kristen ITC" panose="03050502040202030202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135778" y="1063927"/>
              <a:ext cx="5643153" cy="1285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Licenciatura en Educación </a:t>
              </a:r>
              <a:r>
                <a:rPr lang="es-MX" sz="2000" b="1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Preescolar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effectLst/>
                  <a:latin typeface="Kristen ITC" panose="03050502040202030202" pitchFamily="66" charset="0"/>
                  <a:ea typeface="Calibri" panose="020F0502020204030204" pitchFamily="34" charset="0"/>
                  <a:cs typeface="Arial" panose="020B0604020202020204" pitchFamily="34" charset="0"/>
                </a:rPr>
                <a:t>Ciclo escolar 2020 – 2021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Sexto </a:t>
              </a:r>
              <a:r>
                <a:rPr lang="es-MX" sz="2000" b="1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semestre sección </a:t>
              </a:r>
              <a:r>
                <a:rPr lang="es-MX" sz="2000" b="1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2000" b="1" dirty="0" smtClean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2325188" y="2480036"/>
              <a:ext cx="5264331" cy="1084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b="1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es-MX" b="1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Curso</a:t>
              </a:r>
              <a:r>
                <a:rPr lang="es-MX" b="1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s-MX" dirty="0" err="1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Tecnicas</a:t>
              </a:r>
              <a:r>
                <a:rPr lang="es-MX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 de expresión corporal y danza</a:t>
              </a:r>
              <a:endParaRPr lang="es-MX" dirty="0" smtClean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b="1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Maestra: </a:t>
              </a:r>
              <a:r>
                <a:rPr lang="es-MX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s-MX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anuel Federico Rodríguez Aguilar</a:t>
              </a:r>
              <a:endParaRPr lang="es-MX" dirty="0" smtClean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547255" y="3801807"/>
              <a:ext cx="5094514" cy="543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800" b="1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Calibri" panose="020F0502020204030204" pitchFamily="34" charset="0"/>
                  <a:cs typeface="Arial" panose="020B0604020202020204" pitchFamily="34" charset="0"/>
                </a:rPr>
                <a:t>Evidencia de unidad 1 </a:t>
              </a:r>
              <a:endParaRPr lang="es-MX" sz="2800" dirty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1792874" y="4582917"/>
              <a:ext cx="6603275" cy="781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Alumna:</a:t>
              </a:r>
              <a:endParaRPr lang="es-MX" dirty="0" smtClean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Argelia Azucena Esquivel Castillo #</a:t>
              </a:r>
              <a:r>
                <a:rPr lang="es-MX" dirty="0" smtClean="0">
                  <a:solidFill>
                    <a:schemeClr val="bg1"/>
                  </a:solidFill>
                  <a:latin typeface="Kristen ITC" panose="03050502040202030202" pitchFamily="66" charset="0"/>
                  <a:ea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MX" dirty="0" smtClean="0">
                <a:solidFill>
                  <a:schemeClr val="bg1"/>
                </a:solidFill>
                <a:effectLst/>
                <a:latin typeface="Kristen ITC" panose="03050502040202030202" pitchFamily="66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5068390" y="6224020"/>
              <a:ext cx="3990704" cy="355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6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Saltillo Coahuila a, 30 </a:t>
              </a:r>
              <a:r>
                <a:rPr lang="es-MX" sz="1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es-MX" sz="1600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abril </a:t>
              </a:r>
              <a:r>
                <a:rPr lang="es-MX" sz="1600" dirty="0">
                  <a:solidFill>
                    <a:schemeClr val="bg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del 2021</a:t>
              </a:r>
              <a:endParaRPr lang="es-MX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536" y="0"/>
            <a:ext cx="9140463" cy="6858000"/>
            <a:chOff x="3536" y="0"/>
            <a:chExt cx="9140463" cy="6858000"/>
          </a:xfrm>
        </p:grpSpPr>
        <p:pic>
          <p:nvPicPr>
            <p:cNvPr id="3" name="Picture 2" descr="Fondo de fiesta colorido con la gente bailando | Vector Grati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MosiaicBubbl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" y="0"/>
              <a:ext cx="9140463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ángulo 3"/>
            <p:cNvSpPr/>
            <p:nvPr/>
          </p:nvSpPr>
          <p:spPr>
            <a:xfrm>
              <a:off x="130629" y="130629"/>
              <a:ext cx="8908868" cy="6596742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1024270" y="1265275"/>
              <a:ext cx="741433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b="1" dirty="0" smtClean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Actividad de expresión corporal con diversos objetos</a:t>
              </a:r>
            </a:p>
            <a:p>
              <a:pPr algn="ctr"/>
              <a:endParaRPr lang="es-MX" sz="2800" b="1" dirty="0">
                <a:solidFill>
                  <a:schemeClr val="bg1"/>
                </a:solidFill>
                <a:latin typeface="Kristen ITC" panose="03050502040202030202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s-MX" sz="2800" b="1" dirty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https://</a:t>
              </a:r>
              <a:r>
                <a:rPr lang="es-MX" sz="2800" b="1" dirty="0" smtClean="0">
                  <a:solidFill>
                    <a:schemeClr val="bg1"/>
                  </a:solidFill>
                  <a:latin typeface="Kristen ITC" panose="03050502040202030202" pitchFamily="66" charset="0"/>
                  <a:cs typeface="Arial" panose="020B0604020202020204" pitchFamily="34" charset="0"/>
                </a:rPr>
                <a:t>youtu.be/6n2nqYoNyWw </a:t>
              </a:r>
              <a:endParaRPr lang="es-MX" sz="2800" b="1" dirty="0">
                <a:solidFill>
                  <a:schemeClr val="bg1"/>
                </a:solidFill>
                <a:latin typeface="Kristen ITC" panose="03050502040202030202" pitchFamily="66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59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64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Kristen ITC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Heath</dc:creator>
  <cp:lastModifiedBy>Heath</cp:lastModifiedBy>
  <cp:revision>9</cp:revision>
  <dcterms:created xsi:type="dcterms:W3CDTF">2021-04-20T04:30:09Z</dcterms:created>
  <dcterms:modified xsi:type="dcterms:W3CDTF">2021-05-03T00:50:17Z</dcterms:modified>
</cp:coreProperties>
</file>