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5143500" type="screen16x9"/>
  <p:notesSz cx="6858000" cy="9144000"/>
  <p:embeddedFontLst>
    <p:embeddedFont>
      <p:font typeface="Boogaloo" panose="020B0604020202020204" charset="0"/>
      <p:regular r:id="rId6"/>
    </p:embeddedFont>
    <p:embeddedFont>
      <p:font typeface="Chiv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2771A6-3C45-42B5-B9BD-983DEADAB23C}">
  <a:tblStyle styleId="{E02771A6-3C45-42B5-B9BD-983DEADAB2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0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53000" y="1036250"/>
            <a:ext cx="4638000" cy="1991400"/>
          </a:xfrm>
          <a:prstGeom prst="rect">
            <a:avLst/>
          </a:prstGeom>
          <a:effectLst>
            <a:outerShdw dist="19050" dir="4260000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560650" y="3190200"/>
            <a:ext cx="4022700" cy="3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hivo"/>
              <a:buNone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2" name="Google Shape;12;p2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" name="Google Shape;21;p2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22" name="Google Shape;22;p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" name="Google Shape;49;p2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50" name="Google Shape;50;p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7" name="Google Shape;77;p2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-3051713" y="-1056270"/>
            <a:ext cx="15247426" cy="4094485"/>
            <a:chOff x="-3027090" y="-1056270"/>
            <a:chExt cx="15247426" cy="4094485"/>
          </a:xfrm>
        </p:grpSpPr>
        <p:grpSp>
          <p:nvGrpSpPr>
            <p:cNvPr id="82" name="Google Shape;82;p2"/>
            <p:cNvGrpSpPr/>
            <p:nvPr/>
          </p:nvGrpSpPr>
          <p:grpSpPr>
            <a:xfrm>
              <a:off x="-3027090" y="-1056270"/>
              <a:ext cx="6370126" cy="4094485"/>
              <a:chOff x="4932125" y="1519700"/>
              <a:chExt cx="1524975" cy="980175"/>
            </a:xfrm>
          </p:grpSpPr>
          <p:sp>
            <p:nvSpPr>
              <p:cNvPr id="83" name="Google Shape;83;p2"/>
              <p:cNvSpPr/>
              <p:nvPr/>
            </p:nvSpPr>
            <p:spPr>
              <a:xfrm>
                <a:off x="4954625" y="2375825"/>
                <a:ext cx="97100" cy="124050"/>
              </a:xfrm>
              <a:custGeom>
                <a:avLst/>
                <a:gdLst/>
                <a:ahLst/>
                <a:cxnLst/>
                <a:rect l="l" t="t" r="r" b="b"/>
                <a:pathLst>
                  <a:path w="3884" h="4962" extrusionOk="0">
                    <a:moveTo>
                      <a:pt x="3627" y="1"/>
                    </a:moveTo>
                    <a:lnTo>
                      <a:pt x="0" y="198"/>
                    </a:lnTo>
                    <a:lnTo>
                      <a:pt x="257" y="4962"/>
                    </a:lnTo>
                    <a:lnTo>
                      <a:pt x="2115" y="3786"/>
                    </a:lnTo>
                    <a:lnTo>
                      <a:pt x="3884" y="4764"/>
                    </a:lnTo>
                    <a:lnTo>
                      <a:pt x="36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5119675" y="2354075"/>
                <a:ext cx="1082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5269" extrusionOk="0">
                    <a:moveTo>
                      <a:pt x="3597" y="1"/>
                    </a:moveTo>
                    <a:lnTo>
                      <a:pt x="0" y="554"/>
                    </a:lnTo>
                    <a:lnTo>
                      <a:pt x="741" y="5269"/>
                    </a:lnTo>
                    <a:lnTo>
                      <a:pt x="2461" y="3915"/>
                    </a:lnTo>
                    <a:lnTo>
                      <a:pt x="4329" y="4715"/>
                    </a:lnTo>
                    <a:lnTo>
                      <a:pt x="3597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5294825" y="2316300"/>
                <a:ext cx="116425" cy="1374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5496" extrusionOk="0">
                    <a:moveTo>
                      <a:pt x="3529" y="0"/>
                    </a:moveTo>
                    <a:lnTo>
                      <a:pt x="1" y="860"/>
                    </a:lnTo>
                    <a:lnTo>
                      <a:pt x="1118" y="5495"/>
                    </a:lnTo>
                    <a:lnTo>
                      <a:pt x="2728" y="3993"/>
                    </a:lnTo>
                    <a:lnTo>
                      <a:pt x="4656" y="4645"/>
                    </a:lnTo>
                    <a:lnTo>
                      <a:pt x="3529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5470025" y="2263150"/>
                <a:ext cx="122575" cy="141125"/>
              </a:xfrm>
              <a:custGeom>
                <a:avLst/>
                <a:gdLst/>
                <a:ahLst/>
                <a:cxnLst/>
                <a:rect l="l" t="t" r="r" b="b"/>
                <a:pathLst>
                  <a:path w="4903" h="5645" extrusionOk="0">
                    <a:moveTo>
                      <a:pt x="3469" y="1"/>
                    </a:moveTo>
                    <a:lnTo>
                      <a:pt x="0" y="1088"/>
                    </a:lnTo>
                    <a:lnTo>
                      <a:pt x="1443" y="5644"/>
                    </a:lnTo>
                    <a:lnTo>
                      <a:pt x="2945" y="4033"/>
                    </a:lnTo>
                    <a:lnTo>
                      <a:pt x="4902" y="4547"/>
                    </a:lnTo>
                    <a:lnTo>
                      <a:pt x="3469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5639250" y="2194475"/>
                <a:ext cx="131725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5269" h="5842" extrusionOk="0">
                    <a:moveTo>
                      <a:pt x="3312" y="0"/>
                    </a:moveTo>
                    <a:lnTo>
                      <a:pt x="1" y="1493"/>
                    </a:lnTo>
                    <a:lnTo>
                      <a:pt x="1958" y="5842"/>
                    </a:lnTo>
                    <a:lnTo>
                      <a:pt x="3262" y="4072"/>
                    </a:lnTo>
                    <a:lnTo>
                      <a:pt x="5269" y="4349"/>
                    </a:lnTo>
                    <a:lnTo>
                      <a:pt x="3312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5809000" y="2105525"/>
                <a:ext cx="139625" cy="149250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5970" extrusionOk="0">
                    <a:moveTo>
                      <a:pt x="3104" y="0"/>
                    </a:moveTo>
                    <a:lnTo>
                      <a:pt x="1" y="1898"/>
                    </a:lnTo>
                    <a:lnTo>
                      <a:pt x="2481" y="5970"/>
                    </a:lnTo>
                    <a:lnTo>
                      <a:pt x="3559" y="4052"/>
                    </a:lnTo>
                    <a:lnTo>
                      <a:pt x="5584" y="4083"/>
                    </a:lnTo>
                    <a:lnTo>
                      <a:pt x="3104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5974050" y="1988400"/>
                <a:ext cx="145800" cy="150025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6001" extrusionOk="0">
                    <a:moveTo>
                      <a:pt x="2827" y="1"/>
                    </a:moveTo>
                    <a:lnTo>
                      <a:pt x="1" y="2284"/>
                    </a:lnTo>
                    <a:lnTo>
                      <a:pt x="3005" y="6000"/>
                    </a:lnTo>
                    <a:lnTo>
                      <a:pt x="3816" y="3954"/>
                    </a:lnTo>
                    <a:lnTo>
                      <a:pt x="5832" y="3717"/>
                    </a:lnTo>
                    <a:lnTo>
                      <a:pt x="28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6116875" y="1844375"/>
                <a:ext cx="149475" cy="146525"/>
              </a:xfrm>
              <a:custGeom>
                <a:avLst/>
                <a:gdLst/>
                <a:ahLst/>
                <a:cxnLst/>
                <a:rect l="l" t="t" r="r" b="b"/>
                <a:pathLst>
                  <a:path w="5979" h="5861" extrusionOk="0">
                    <a:moveTo>
                      <a:pt x="2362" y="0"/>
                    </a:moveTo>
                    <a:lnTo>
                      <a:pt x="0" y="2757"/>
                    </a:lnTo>
                    <a:lnTo>
                      <a:pt x="3617" y="5861"/>
                    </a:lnTo>
                    <a:lnTo>
                      <a:pt x="4052" y="3706"/>
                    </a:lnTo>
                    <a:lnTo>
                      <a:pt x="5979" y="3104"/>
                    </a:lnTo>
                    <a:lnTo>
                      <a:pt x="2362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6227050" y="1698825"/>
                <a:ext cx="149275" cy="139875"/>
              </a:xfrm>
              <a:custGeom>
                <a:avLst/>
                <a:gdLst/>
                <a:ahLst/>
                <a:cxnLst/>
                <a:rect l="l" t="t" r="r" b="b"/>
                <a:pathLst>
                  <a:path w="5971" h="5595" extrusionOk="0">
                    <a:moveTo>
                      <a:pt x="1899" y="1"/>
                    </a:moveTo>
                    <a:lnTo>
                      <a:pt x="1" y="3095"/>
                    </a:lnTo>
                    <a:lnTo>
                      <a:pt x="4063" y="5595"/>
                    </a:lnTo>
                    <a:lnTo>
                      <a:pt x="4152" y="3391"/>
                    </a:lnTo>
                    <a:lnTo>
                      <a:pt x="5970" y="2491"/>
                    </a:lnTo>
                    <a:lnTo>
                      <a:pt x="1899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6313775" y="1538500"/>
                <a:ext cx="143325" cy="126525"/>
              </a:xfrm>
              <a:custGeom>
                <a:avLst/>
                <a:gdLst/>
                <a:ahLst/>
                <a:cxnLst/>
                <a:rect l="l" t="t" r="r" b="b"/>
                <a:pathLst>
                  <a:path w="5733" h="5061" extrusionOk="0">
                    <a:moveTo>
                      <a:pt x="1266" y="0"/>
                    </a:moveTo>
                    <a:lnTo>
                      <a:pt x="1" y="3409"/>
                    </a:lnTo>
                    <a:lnTo>
                      <a:pt x="4478" y="5060"/>
                    </a:lnTo>
                    <a:lnTo>
                      <a:pt x="4132" y="2895"/>
                    </a:lnTo>
                    <a:lnTo>
                      <a:pt x="5733" y="1650"/>
                    </a:lnTo>
                    <a:lnTo>
                      <a:pt x="1266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4932125" y="1519700"/>
                <a:ext cx="1423175" cy="867525"/>
              </a:xfrm>
              <a:custGeom>
                <a:avLst/>
                <a:gdLst/>
                <a:ahLst/>
                <a:cxnLst/>
                <a:rect l="l" t="t" r="r" b="b"/>
                <a:pathLst>
                  <a:path w="56927" h="34701" extrusionOk="0">
                    <a:moveTo>
                      <a:pt x="56630" y="1"/>
                    </a:moveTo>
                    <a:cubicBezTo>
                      <a:pt x="50780" y="17494"/>
                      <a:pt x="35698" y="25904"/>
                      <a:pt x="24086" y="29887"/>
                    </a:cubicBezTo>
                    <a:cubicBezTo>
                      <a:pt x="11485" y="34206"/>
                      <a:pt x="119" y="34384"/>
                      <a:pt x="0" y="34384"/>
                    </a:cubicBezTo>
                    <a:lnTo>
                      <a:pt x="11" y="34700"/>
                    </a:lnTo>
                    <a:cubicBezTo>
                      <a:pt x="119" y="34700"/>
                      <a:pt x="11524" y="34522"/>
                      <a:pt x="24174" y="30184"/>
                    </a:cubicBezTo>
                    <a:cubicBezTo>
                      <a:pt x="31606" y="27644"/>
                      <a:pt x="38011" y="24175"/>
                      <a:pt x="43209" y="19895"/>
                    </a:cubicBezTo>
                    <a:cubicBezTo>
                      <a:pt x="49703" y="14539"/>
                      <a:pt x="54318" y="7877"/>
                      <a:pt x="56927" y="90"/>
                    </a:cubicBezTo>
                    <a:lnTo>
                      <a:pt x="56630" y="1"/>
                    </a:lnTo>
                    <a:close/>
                  </a:path>
                </a:pathLst>
              </a:custGeom>
              <a:solidFill>
                <a:srgbClr val="AFDD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" name="Google Shape;94;p2"/>
            <p:cNvGrpSpPr/>
            <p:nvPr/>
          </p:nvGrpSpPr>
          <p:grpSpPr>
            <a:xfrm flipH="1">
              <a:off x="5850210" y="-1056270"/>
              <a:ext cx="6370126" cy="4094485"/>
              <a:chOff x="4932125" y="1519700"/>
              <a:chExt cx="1524975" cy="980175"/>
            </a:xfrm>
          </p:grpSpPr>
          <p:sp>
            <p:nvSpPr>
              <p:cNvPr id="95" name="Google Shape;95;p2"/>
              <p:cNvSpPr/>
              <p:nvPr/>
            </p:nvSpPr>
            <p:spPr>
              <a:xfrm>
                <a:off x="4954625" y="2375825"/>
                <a:ext cx="97100" cy="124050"/>
              </a:xfrm>
              <a:custGeom>
                <a:avLst/>
                <a:gdLst/>
                <a:ahLst/>
                <a:cxnLst/>
                <a:rect l="l" t="t" r="r" b="b"/>
                <a:pathLst>
                  <a:path w="3884" h="4962" extrusionOk="0">
                    <a:moveTo>
                      <a:pt x="3627" y="1"/>
                    </a:moveTo>
                    <a:lnTo>
                      <a:pt x="0" y="198"/>
                    </a:lnTo>
                    <a:lnTo>
                      <a:pt x="257" y="4962"/>
                    </a:lnTo>
                    <a:lnTo>
                      <a:pt x="2115" y="3786"/>
                    </a:lnTo>
                    <a:lnTo>
                      <a:pt x="3884" y="4764"/>
                    </a:lnTo>
                    <a:lnTo>
                      <a:pt x="36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5119675" y="2354075"/>
                <a:ext cx="1082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5269" extrusionOk="0">
                    <a:moveTo>
                      <a:pt x="3597" y="1"/>
                    </a:moveTo>
                    <a:lnTo>
                      <a:pt x="0" y="554"/>
                    </a:lnTo>
                    <a:lnTo>
                      <a:pt x="741" y="5269"/>
                    </a:lnTo>
                    <a:lnTo>
                      <a:pt x="2461" y="3915"/>
                    </a:lnTo>
                    <a:lnTo>
                      <a:pt x="4329" y="4715"/>
                    </a:lnTo>
                    <a:lnTo>
                      <a:pt x="3597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5294825" y="2316300"/>
                <a:ext cx="116425" cy="1374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5496" extrusionOk="0">
                    <a:moveTo>
                      <a:pt x="3529" y="0"/>
                    </a:moveTo>
                    <a:lnTo>
                      <a:pt x="1" y="860"/>
                    </a:lnTo>
                    <a:lnTo>
                      <a:pt x="1118" y="5495"/>
                    </a:lnTo>
                    <a:lnTo>
                      <a:pt x="2728" y="3993"/>
                    </a:lnTo>
                    <a:lnTo>
                      <a:pt x="4656" y="4645"/>
                    </a:lnTo>
                    <a:lnTo>
                      <a:pt x="3529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5470025" y="2263150"/>
                <a:ext cx="122575" cy="141125"/>
              </a:xfrm>
              <a:custGeom>
                <a:avLst/>
                <a:gdLst/>
                <a:ahLst/>
                <a:cxnLst/>
                <a:rect l="l" t="t" r="r" b="b"/>
                <a:pathLst>
                  <a:path w="4903" h="5645" extrusionOk="0">
                    <a:moveTo>
                      <a:pt x="3469" y="1"/>
                    </a:moveTo>
                    <a:lnTo>
                      <a:pt x="0" y="1088"/>
                    </a:lnTo>
                    <a:lnTo>
                      <a:pt x="1443" y="5644"/>
                    </a:lnTo>
                    <a:lnTo>
                      <a:pt x="2945" y="4033"/>
                    </a:lnTo>
                    <a:lnTo>
                      <a:pt x="4902" y="4547"/>
                    </a:lnTo>
                    <a:lnTo>
                      <a:pt x="3469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5639250" y="2194475"/>
                <a:ext cx="131725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5269" h="5842" extrusionOk="0">
                    <a:moveTo>
                      <a:pt x="3312" y="0"/>
                    </a:moveTo>
                    <a:lnTo>
                      <a:pt x="1" y="1493"/>
                    </a:lnTo>
                    <a:lnTo>
                      <a:pt x="1958" y="5842"/>
                    </a:lnTo>
                    <a:lnTo>
                      <a:pt x="3262" y="4072"/>
                    </a:lnTo>
                    <a:lnTo>
                      <a:pt x="5269" y="4349"/>
                    </a:lnTo>
                    <a:lnTo>
                      <a:pt x="3312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5809000" y="2105525"/>
                <a:ext cx="139625" cy="149250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5970" extrusionOk="0">
                    <a:moveTo>
                      <a:pt x="3104" y="0"/>
                    </a:moveTo>
                    <a:lnTo>
                      <a:pt x="1" y="1898"/>
                    </a:lnTo>
                    <a:lnTo>
                      <a:pt x="2481" y="5970"/>
                    </a:lnTo>
                    <a:lnTo>
                      <a:pt x="3559" y="4052"/>
                    </a:lnTo>
                    <a:lnTo>
                      <a:pt x="5584" y="4083"/>
                    </a:lnTo>
                    <a:lnTo>
                      <a:pt x="3104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5974050" y="1988400"/>
                <a:ext cx="145800" cy="150025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6001" extrusionOk="0">
                    <a:moveTo>
                      <a:pt x="2827" y="1"/>
                    </a:moveTo>
                    <a:lnTo>
                      <a:pt x="1" y="2284"/>
                    </a:lnTo>
                    <a:lnTo>
                      <a:pt x="3005" y="6000"/>
                    </a:lnTo>
                    <a:lnTo>
                      <a:pt x="3816" y="3954"/>
                    </a:lnTo>
                    <a:lnTo>
                      <a:pt x="5832" y="3717"/>
                    </a:lnTo>
                    <a:lnTo>
                      <a:pt x="28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6116875" y="1844375"/>
                <a:ext cx="149475" cy="146525"/>
              </a:xfrm>
              <a:custGeom>
                <a:avLst/>
                <a:gdLst/>
                <a:ahLst/>
                <a:cxnLst/>
                <a:rect l="l" t="t" r="r" b="b"/>
                <a:pathLst>
                  <a:path w="5979" h="5861" extrusionOk="0">
                    <a:moveTo>
                      <a:pt x="2362" y="0"/>
                    </a:moveTo>
                    <a:lnTo>
                      <a:pt x="0" y="2757"/>
                    </a:lnTo>
                    <a:lnTo>
                      <a:pt x="3617" y="5861"/>
                    </a:lnTo>
                    <a:lnTo>
                      <a:pt x="4052" y="3706"/>
                    </a:lnTo>
                    <a:lnTo>
                      <a:pt x="5979" y="3104"/>
                    </a:lnTo>
                    <a:lnTo>
                      <a:pt x="2362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6227050" y="1698825"/>
                <a:ext cx="149275" cy="139875"/>
              </a:xfrm>
              <a:custGeom>
                <a:avLst/>
                <a:gdLst/>
                <a:ahLst/>
                <a:cxnLst/>
                <a:rect l="l" t="t" r="r" b="b"/>
                <a:pathLst>
                  <a:path w="5971" h="5595" extrusionOk="0">
                    <a:moveTo>
                      <a:pt x="1899" y="1"/>
                    </a:moveTo>
                    <a:lnTo>
                      <a:pt x="1" y="3095"/>
                    </a:lnTo>
                    <a:lnTo>
                      <a:pt x="4063" y="5595"/>
                    </a:lnTo>
                    <a:lnTo>
                      <a:pt x="4152" y="3391"/>
                    </a:lnTo>
                    <a:lnTo>
                      <a:pt x="5970" y="2491"/>
                    </a:lnTo>
                    <a:lnTo>
                      <a:pt x="1899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6313775" y="1538500"/>
                <a:ext cx="143325" cy="126525"/>
              </a:xfrm>
              <a:custGeom>
                <a:avLst/>
                <a:gdLst/>
                <a:ahLst/>
                <a:cxnLst/>
                <a:rect l="l" t="t" r="r" b="b"/>
                <a:pathLst>
                  <a:path w="5733" h="5061" extrusionOk="0">
                    <a:moveTo>
                      <a:pt x="1266" y="0"/>
                    </a:moveTo>
                    <a:lnTo>
                      <a:pt x="1" y="3409"/>
                    </a:lnTo>
                    <a:lnTo>
                      <a:pt x="4478" y="5060"/>
                    </a:lnTo>
                    <a:lnTo>
                      <a:pt x="4132" y="2895"/>
                    </a:lnTo>
                    <a:lnTo>
                      <a:pt x="5733" y="1650"/>
                    </a:lnTo>
                    <a:lnTo>
                      <a:pt x="1266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4932125" y="1519700"/>
                <a:ext cx="1423175" cy="867525"/>
              </a:xfrm>
              <a:custGeom>
                <a:avLst/>
                <a:gdLst/>
                <a:ahLst/>
                <a:cxnLst/>
                <a:rect l="l" t="t" r="r" b="b"/>
                <a:pathLst>
                  <a:path w="56927" h="34701" extrusionOk="0">
                    <a:moveTo>
                      <a:pt x="56630" y="1"/>
                    </a:moveTo>
                    <a:cubicBezTo>
                      <a:pt x="50780" y="17494"/>
                      <a:pt x="35698" y="25904"/>
                      <a:pt x="24086" y="29887"/>
                    </a:cubicBezTo>
                    <a:cubicBezTo>
                      <a:pt x="11485" y="34206"/>
                      <a:pt x="119" y="34384"/>
                      <a:pt x="0" y="34384"/>
                    </a:cubicBezTo>
                    <a:lnTo>
                      <a:pt x="11" y="34700"/>
                    </a:lnTo>
                    <a:cubicBezTo>
                      <a:pt x="119" y="34700"/>
                      <a:pt x="11524" y="34522"/>
                      <a:pt x="24174" y="30184"/>
                    </a:cubicBezTo>
                    <a:cubicBezTo>
                      <a:pt x="31606" y="27644"/>
                      <a:pt x="38011" y="24175"/>
                      <a:pt x="43209" y="19895"/>
                    </a:cubicBezTo>
                    <a:cubicBezTo>
                      <a:pt x="49703" y="14539"/>
                      <a:pt x="54318" y="7877"/>
                      <a:pt x="56927" y="90"/>
                    </a:cubicBezTo>
                    <a:lnTo>
                      <a:pt x="56630" y="1"/>
                    </a:lnTo>
                    <a:close/>
                  </a:path>
                </a:pathLst>
              </a:custGeom>
              <a:solidFill>
                <a:srgbClr val="AFDD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"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9" name="Google Shape;1849;p27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850" name="Google Shape;1850;p27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27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27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27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27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27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27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27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27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59" name="Google Shape;1859;p27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860" name="Google Shape;1860;p2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2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2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2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2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2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2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2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2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2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2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2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2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2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2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2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2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2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2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2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2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2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2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2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2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2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2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7" name="Google Shape;1887;p27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888" name="Google Shape;1888;p2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2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2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2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2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2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4" name="Google Shape;1894;p2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5" name="Google Shape;1895;p2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2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2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2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2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2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2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2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2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2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2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2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2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2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2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2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2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2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2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2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15" name="Google Shape;1915;p27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27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27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27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  <a:effectLst>
            <a:outerShdw dist="9525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73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0" name="Google Shape;1930;p30"/>
          <p:cNvGrpSpPr/>
          <p:nvPr/>
        </p:nvGrpSpPr>
        <p:grpSpPr>
          <a:xfrm>
            <a:off x="2750599" y="3981412"/>
            <a:ext cx="3630663" cy="1575413"/>
            <a:chOff x="3313275" y="4702225"/>
            <a:chExt cx="1854650" cy="773825"/>
          </a:xfrm>
        </p:grpSpPr>
        <p:sp>
          <p:nvSpPr>
            <p:cNvPr id="1931" name="Google Shape;1931;p30"/>
            <p:cNvSpPr/>
            <p:nvPr/>
          </p:nvSpPr>
          <p:spPr>
            <a:xfrm>
              <a:off x="3642725" y="5003325"/>
              <a:ext cx="94700" cy="41075"/>
            </a:xfrm>
            <a:custGeom>
              <a:avLst/>
              <a:gdLst/>
              <a:ahLst/>
              <a:cxnLst/>
              <a:rect l="l" t="t" r="r" b="b"/>
              <a:pathLst>
                <a:path w="3788" h="1643" extrusionOk="0">
                  <a:moveTo>
                    <a:pt x="642" y="0"/>
                  </a:moveTo>
                  <a:cubicBezTo>
                    <a:pt x="242" y="0"/>
                    <a:pt x="0" y="117"/>
                    <a:pt x="0" y="117"/>
                  </a:cubicBezTo>
                  <a:lnTo>
                    <a:pt x="0" y="1469"/>
                  </a:lnTo>
                  <a:cubicBezTo>
                    <a:pt x="0" y="1469"/>
                    <a:pt x="182" y="1321"/>
                    <a:pt x="606" y="1321"/>
                  </a:cubicBezTo>
                  <a:cubicBezTo>
                    <a:pt x="867" y="1321"/>
                    <a:pt x="1219" y="1377"/>
                    <a:pt x="1677" y="1557"/>
                  </a:cubicBezTo>
                  <a:cubicBezTo>
                    <a:pt x="1827" y="1617"/>
                    <a:pt x="1975" y="1643"/>
                    <a:pt x="2117" y="1643"/>
                  </a:cubicBezTo>
                  <a:cubicBezTo>
                    <a:pt x="3059" y="1643"/>
                    <a:pt x="3788" y="512"/>
                    <a:pt x="3788" y="512"/>
                  </a:cubicBezTo>
                  <a:lnTo>
                    <a:pt x="3788" y="512"/>
                  </a:lnTo>
                  <a:cubicBezTo>
                    <a:pt x="3788" y="512"/>
                    <a:pt x="3521" y="577"/>
                    <a:pt x="3125" y="577"/>
                  </a:cubicBezTo>
                  <a:cubicBezTo>
                    <a:pt x="2737" y="577"/>
                    <a:pt x="2224" y="514"/>
                    <a:pt x="1716" y="266"/>
                  </a:cubicBezTo>
                  <a:cubicBezTo>
                    <a:pt x="1297" y="60"/>
                    <a:pt x="929" y="0"/>
                    <a:pt x="642" y="0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30"/>
            <p:cNvSpPr/>
            <p:nvPr/>
          </p:nvSpPr>
          <p:spPr>
            <a:xfrm>
              <a:off x="3641000" y="5005750"/>
              <a:ext cx="3725" cy="103350"/>
            </a:xfrm>
            <a:custGeom>
              <a:avLst/>
              <a:gdLst/>
              <a:ahLst/>
              <a:cxnLst/>
              <a:rect l="l" t="t" r="r" b="b"/>
              <a:pathLst>
                <a:path w="149" h="4134" extrusionOk="0">
                  <a:moveTo>
                    <a:pt x="1" y="1"/>
                  </a:moveTo>
                  <a:lnTo>
                    <a:pt x="1" y="4134"/>
                  </a:lnTo>
                  <a:lnTo>
                    <a:pt x="148" y="4134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30"/>
            <p:cNvSpPr/>
            <p:nvPr/>
          </p:nvSpPr>
          <p:spPr>
            <a:xfrm>
              <a:off x="3329050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" y="0"/>
                  </a:moveTo>
                  <a:cubicBezTo>
                    <a:pt x="2131" y="3344"/>
                    <a:pt x="2240" y="7043"/>
                    <a:pt x="2240" y="7043"/>
                  </a:cubicBezTo>
                  <a:lnTo>
                    <a:pt x="5179" y="7043"/>
                  </a:lnTo>
                  <a:cubicBezTo>
                    <a:pt x="4903" y="2989"/>
                    <a:pt x="3680" y="0"/>
                    <a:pt x="3680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30"/>
            <p:cNvSpPr/>
            <p:nvPr/>
          </p:nvSpPr>
          <p:spPr>
            <a:xfrm>
              <a:off x="3421050" y="5299950"/>
              <a:ext cx="110725" cy="176100"/>
            </a:xfrm>
            <a:custGeom>
              <a:avLst/>
              <a:gdLst/>
              <a:ahLst/>
              <a:cxnLst/>
              <a:rect l="l" t="t" r="r" b="b"/>
              <a:pathLst>
                <a:path w="4429" h="7044" extrusionOk="0">
                  <a:moveTo>
                    <a:pt x="0" y="0"/>
                  </a:moveTo>
                  <a:cubicBezTo>
                    <a:pt x="0" y="0"/>
                    <a:pt x="1223" y="2989"/>
                    <a:pt x="1499" y="7043"/>
                  </a:cubicBezTo>
                  <a:lnTo>
                    <a:pt x="4428" y="7043"/>
                  </a:lnTo>
                  <a:cubicBezTo>
                    <a:pt x="4211" y="3423"/>
                    <a:pt x="3235" y="0"/>
                    <a:pt x="3235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30"/>
            <p:cNvSpPr/>
            <p:nvPr/>
          </p:nvSpPr>
          <p:spPr>
            <a:xfrm>
              <a:off x="3501925" y="5299950"/>
              <a:ext cx="101125" cy="176100"/>
            </a:xfrm>
            <a:custGeom>
              <a:avLst/>
              <a:gdLst/>
              <a:ahLst/>
              <a:cxnLst/>
              <a:rect l="l" t="t" r="r" b="b"/>
              <a:pathLst>
                <a:path w="4045" h="7044" extrusionOk="0">
                  <a:moveTo>
                    <a:pt x="0" y="0"/>
                  </a:moveTo>
                  <a:cubicBezTo>
                    <a:pt x="0" y="0"/>
                    <a:pt x="976" y="3423"/>
                    <a:pt x="1193" y="7043"/>
                  </a:cubicBezTo>
                  <a:lnTo>
                    <a:pt x="4044" y="7043"/>
                  </a:lnTo>
                  <a:lnTo>
                    <a:pt x="3749" y="49"/>
                  </a:lnTo>
                  <a:lnTo>
                    <a:pt x="3749" y="30"/>
                  </a:lnTo>
                  <a:cubicBezTo>
                    <a:pt x="3738" y="10"/>
                    <a:pt x="3738" y="0"/>
                    <a:pt x="373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30"/>
            <p:cNvSpPr/>
            <p:nvPr/>
          </p:nvSpPr>
          <p:spPr>
            <a:xfrm>
              <a:off x="3595375" y="5299950"/>
              <a:ext cx="94700" cy="176100"/>
            </a:xfrm>
            <a:custGeom>
              <a:avLst/>
              <a:gdLst/>
              <a:ahLst/>
              <a:cxnLst/>
              <a:rect l="l" t="t" r="r" b="b"/>
              <a:pathLst>
                <a:path w="3788" h="7044" extrusionOk="0">
                  <a:moveTo>
                    <a:pt x="0" y="0"/>
                  </a:moveTo>
                  <a:cubicBezTo>
                    <a:pt x="0" y="0"/>
                    <a:pt x="0" y="10"/>
                    <a:pt x="11" y="30"/>
                  </a:cubicBezTo>
                  <a:lnTo>
                    <a:pt x="11" y="49"/>
                  </a:lnTo>
                  <a:lnTo>
                    <a:pt x="11" y="69"/>
                  </a:lnTo>
                  <a:lnTo>
                    <a:pt x="306" y="7043"/>
                  </a:lnTo>
                  <a:lnTo>
                    <a:pt x="3492" y="7043"/>
                  </a:lnTo>
                  <a:lnTo>
                    <a:pt x="3788" y="69"/>
                  </a:lnTo>
                  <a:lnTo>
                    <a:pt x="3788" y="49"/>
                  </a:lnTo>
                  <a:lnTo>
                    <a:pt x="3788" y="30"/>
                  </a:lnTo>
                  <a:lnTo>
                    <a:pt x="3788" y="0"/>
                  </a:ln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30"/>
            <p:cNvSpPr/>
            <p:nvPr/>
          </p:nvSpPr>
          <p:spPr>
            <a:xfrm>
              <a:off x="3827175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499" y="0"/>
                  </a:moveTo>
                  <a:cubicBezTo>
                    <a:pt x="1499" y="0"/>
                    <a:pt x="267" y="2989"/>
                    <a:pt x="0" y="7043"/>
                  </a:cubicBezTo>
                  <a:lnTo>
                    <a:pt x="2930" y="7043"/>
                  </a:lnTo>
                  <a:cubicBezTo>
                    <a:pt x="2930" y="7043"/>
                    <a:pt x="3048" y="3344"/>
                    <a:pt x="517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30"/>
            <p:cNvSpPr/>
            <p:nvPr/>
          </p:nvSpPr>
          <p:spPr>
            <a:xfrm>
              <a:off x="3753675" y="5299950"/>
              <a:ext cx="111000" cy="176100"/>
            </a:xfrm>
            <a:custGeom>
              <a:avLst/>
              <a:gdLst/>
              <a:ahLst/>
              <a:cxnLst/>
              <a:rect l="l" t="t" r="r" b="b"/>
              <a:pathLst>
                <a:path w="4440" h="7044" extrusionOk="0">
                  <a:moveTo>
                    <a:pt x="1195" y="0"/>
                  </a:moveTo>
                  <a:cubicBezTo>
                    <a:pt x="1195" y="0"/>
                    <a:pt x="218" y="3423"/>
                    <a:pt x="1" y="7043"/>
                  </a:cubicBezTo>
                  <a:lnTo>
                    <a:pt x="2940" y="7043"/>
                  </a:lnTo>
                  <a:cubicBezTo>
                    <a:pt x="3207" y="2989"/>
                    <a:pt x="4439" y="0"/>
                    <a:pt x="443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30"/>
            <p:cNvSpPr/>
            <p:nvPr/>
          </p:nvSpPr>
          <p:spPr>
            <a:xfrm>
              <a:off x="3682675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296" y="0"/>
                  </a:moveTo>
                  <a:lnTo>
                    <a:pt x="296" y="30"/>
                  </a:lnTo>
                  <a:lnTo>
                    <a:pt x="296" y="49"/>
                  </a:lnTo>
                  <a:lnTo>
                    <a:pt x="0" y="7043"/>
                  </a:lnTo>
                  <a:lnTo>
                    <a:pt x="2841" y="7043"/>
                  </a:lnTo>
                  <a:cubicBezTo>
                    <a:pt x="3058" y="3423"/>
                    <a:pt x="4035" y="0"/>
                    <a:pt x="4035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30"/>
            <p:cNvSpPr/>
            <p:nvPr/>
          </p:nvSpPr>
          <p:spPr>
            <a:xfrm>
              <a:off x="3642725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0" y="1"/>
                  </a:moveTo>
                  <a:cubicBezTo>
                    <a:pt x="306" y="4223"/>
                    <a:pt x="1874" y="8720"/>
                    <a:pt x="1874" y="8720"/>
                  </a:cubicBezTo>
                  <a:lnTo>
                    <a:pt x="5633" y="8720"/>
                  </a:lnTo>
                  <a:cubicBezTo>
                    <a:pt x="5633" y="8720"/>
                    <a:pt x="1085" y="4538"/>
                    <a:pt x="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30"/>
            <p:cNvSpPr/>
            <p:nvPr/>
          </p:nvSpPr>
          <p:spPr>
            <a:xfrm>
              <a:off x="3642725" y="5081950"/>
              <a:ext cx="235025" cy="218025"/>
            </a:xfrm>
            <a:custGeom>
              <a:avLst/>
              <a:gdLst/>
              <a:ahLst/>
              <a:cxnLst/>
              <a:rect l="l" t="t" r="r" b="b"/>
              <a:pathLst>
                <a:path w="9401" h="8721" extrusionOk="0">
                  <a:moveTo>
                    <a:pt x="0" y="1"/>
                  </a:moveTo>
                  <a:cubicBezTo>
                    <a:pt x="1085" y="4538"/>
                    <a:pt x="5633" y="8720"/>
                    <a:pt x="5633" y="8720"/>
                  </a:cubicBezTo>
                  <a:lnTo>
                    <a:pt x="9401" y="8720"/>
                  </a:lnTo>
                  <a:cubicBezTo>
                    <a:pt x="9401" y="8720"/>
                    <a:pt x="2319" y="4567"/>
                    <a:pt x="0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30"/>
            <p:cNvSpPr/>
            <p:nvPr/>
          </p:nvSpPr>
          <p:spPr>
            <a:xfrm>
              <a:off x="3642725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0" y="1"/>
                  </a:moveTo>
                  <a:cubicBezTo>
                    <a:pt x="2319" y="4567"/>
                    <a:pt x="9401" y="8720"/>
                    <a:pt x="9401" y="8720"/>
                  </a:cubicBezTo>
                  <a:lnTo>
                    <a:pt x="13178" y="8720"/>
                  </a:lnTo>
                  <a:cubicBezTo>
                    <a:pt x="13178" y="8720"/>
                    <a:pt x="3522" y="4725"/>
                    <a:pt x="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30"/>
            <p:cNvSpPr/>
            <p:nvPr/>
          </p:nvSpPr>
          <p:spPr>
            <a:xfrm>
              <a:off x="3596125" y="5081950"/>
              <a:ext cx="93475" cy="218025"/>
            </a:xfrm>
            <a:custGeom>
              <a:avLst/>
              <a:gdLst/>
              <a:ahLst/>
              <a:cxnLst/>
              <a:rect l="l" t="t" r="r" b="b"/>
              <a:pathLst>
                <a:path w="3739" h="8721" extrusionOk="0">
                  <a:moveTo>
                    <a:pt x="1864" y="1"/>
                  </a:moveTo>
                  <a:cubicBezTo>
                    <a:pt x="1559" y="4223"/>
                    <a:pt x="0" y="8720"/>
                    <a:pt x="0" y="8720"/>
                  </a:cubicBezTo>
                  <a:lnTo>
                    <a:pt x="3738" y="8720"/>
                  </a:lnTo>
                  <a:cubicBezTo>
                    <a:pt x="3738" y="8720"/>
                    <a:pt x="2170" y="4223"/>
                    <a:pt x="1864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30"/>
            <p:cNvSpPr/>
            <p:nvPr/>
          </p:nvSpPr>
          <p:spPr>
            <a:xfrm>
              <a:off x="3501925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5632" y="1"/>
                  </a:moveTo>
                  <a:cubicBezTo>
                    <a:pt x="4557" y="4538"/>
                    <a:pt x="0" y="8720"/>
                    <a:pt x="0" y="8720"/>
                  </a:cubicBezTo>
                  <a:lnTo>
                    <a:pt x="3768" y="8720"/>
                  </a:lnTo>
                  <a:cubicBezTo>
                    <a:pt x="3768" y="8720"/>
                    <a:pt x="5327" y="4223"/>
                    <a:pt x="5632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30"/>
            <p:cNvSpPr/>
            <p:nvPr/>
          </p:nvSpPr>
          <p:spPr>
            <a:xfrm>
              <a:off x="3407950" y="5081950"/>
              <a:ext cx="234800" cy="218025"/>
            </a:xfrm>
            <a:custGeom>
              <a:avLst/>
              <a:gdLst/>
              <a:ahLst/>
              <a:cxnLst/>
              <a:rect l="l" t="t" r="r" b="b"/>
              <a:pathLst>
                <a:path w="9392" h="8721" extrusionOk="0">
                  <a:moveTo>
                    <a:pt x="9391" y="1"/>
                  </a:moveTo>
                  <a:lnTo>
                    <a:pt x="9391" y="1"/>
                  </a:lnTo>
                  <a:cubicBezTo>
                    <a:pt x="7074" y="4567"/>
                    <a:pt x="1" y="8720"/>
                    <a:pt x="1" y="8720"/>
                  </a:cubicBezTo>
                  <a:lnTo>
                    <a:pt x="3759" y="8720"/>
                  </a:lnTo>
                  <a:cubicBezTo>
                    <a:pt x="3759" y="8720"/>
                    <a:pt x="8316" y="4538"/>
                    <a:pt x="939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30"/>
            <p:cNvSpPr/>
            <p:nvPr/>
          </p:nvSpPr>
          <p:spPr>
            <a:xfrm>
              <a:off x="3313275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3178" y="1"/>
                  </a:moveTo>
                  <a:cubicBezTo>
                    <a:pt x="9667" y="4725"/>
                    <a:pt x="0" y="8720"/>
                    <a:pt x="0" y="8720"/>
                  </a:cubicBezTo>
                  <a:lnTo>
                    <a:pt x="3788" y="8720"/>
                  </a:lnTo>
                  <a:cubicBezTo>
                    <a:pt x="3788" y="8720"/>
                    <a:pt x="10861" y="4567"/>
                    <a:pt x="13178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30"/>
            <p:cNvSpPr/>
            <p:nvPr/>
          </p:nvSpPr>
          <p:spPr>
            <a:xfrm>
              <a:off x="3689575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30"/>
            <p:cNvSpPr/>
            <p:nvPr/>
          </p:nvSpPr>
          <p:spPr>
            <a:xfrm>
              <a:off x="378352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30"/>
            <p:cNvSpPr/>
            <p:nvPr/>
          </p:nvSpPr>
          <p:spPr>
            <a:xfrm>
              <a:off x="387747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30"/>
            <p:cNvSpPr/>
            <p:nvPr/>
          </p:nvSpPr>
          <p:spPr>
            <a:xfrm>
              <a:off x="350142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30"/>
            <p:cNvSpPr/>
            <p:nvPr/>
          </p:nvSpPr>
          <p:spPr>
            <a:xfrm>
              <a:off x="3407475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0" y="0"/>
                  </a:moveTo>
                  <a:cubicBezTo>
                    <a:pt x="0" y="937"/>
                    <a:pt x="848" y="1697"/>
                    <a:pt x="1885" y="1697"/>
                  </a:cubicBezTo>
                  <a:cubicBezTo>
                    <a:pt x="293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30"/>
            <p:cNvSpPr/>
            <p:nvPr/>
          </p:nvSpPr>
          <p:spPr>
            <a:xfrm>
              <a:off x="3313275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30"/>
            <p:cNvSpPr/>
            <p:nvPr/>
          </p:nvSpPr>
          <p:spPr>
            <a:xfrm>
              <a:off x="3595375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30"/>
            <p:cNvSpPr/>
            <p:nvPr/>
          </p:nvSpPr>
          <p:spPr>
            <a:xfrm>
              <a:off x="4838450" y="5003325"/>
              <a:ext cx="94725" cy="41075"/>
            </a:xfrm>
            <a:custGeom>
              <a:avLst/>
              <a:gdLst/>
              <a:ahLst/>
              <a:cxnLst/>
              <a:rect l="l" t="t" r="r" b="b"/>
              <a:pathLst>
                <a:path w="3789" h="1643" extrusionOk="0">
                  <a:moveTo>
                    <a:pt x="643" y="0"/>
                  </a:moveTo>
                  <a:cubicBezTo>
                    <a:pt x="242" y="0"/>
                    <a:pt x="1" y="117"/>
                    <a:pt x="1" y="117"/>
                  </a:cubicBezTo>
                  <a:lnTo>
                    <a:pt x="1" y="1469"/>
                  </a:lnTo>
                  <a:cubicBezTo>
                    <a:pt x="1" y="1469"/>
                    <a:pt x="182" y="1321"/>
                    <a:pt x="606" y="1321"/>
                  </a:cubicBezTo>
                  <a:cubicBezTo>
                    <a:pt x="867" y="1321"/>
                    <a:pt x="1219" y="1377"/>
                    <a:pt x="1677" y="1557"/>
                  </a:cubicBezTo>
                  <a:cubicBezTo>
                    <a:pt x="1828" y="1617"/>
                    <a:pt x="1975" y="1643"/>
                    <a:pt x="2118" y="1643"/>
                  </a:cubicBezTo>
                  <a:cubicBezTo>
                    <a:pt x="3059" y="1643"/>
                    <a:pt x="3788" y="512"/>
                    <a:pt x="3788" y="512"/>
                  </a:cubicBezTo>
                  <a:lnTo>
                    <a:pt x="3788" y="512"/>
                  </a:lnTo>
                  <a:cubicBezTo>
                    <a:pt x="3788" y="512"/>
                    <a:pt x="3522" y="577"/>
                    <a:pt x="3125" y="577"/>
                  </a:cubicBezTo>
                  <a:cubicBezTo>
                    <a:pt x="2737" y="577"/>
                    <a:pt x="2225" y="514"/>
                    <a:pt x="1717" y="266"/>
                  </a:cubicBezTo>
                  <a:cubicBezTo>
                    <a:pt x="1297" y="60"/>
                    <a:pt x="929" y="0"/>
                    <a:pt x="643" y="0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30"/>
            <p:cNvSpPr/>
            <p:nvPr/>
          </p:nvSpPr>
          <p:spPr>
            <a:xfrm>
              <a:off x="4836725" y="5005750"/>
              <a:ext cx="3725" cy="103350"/>
            </a:xfrm>
            <a:custGeom>
              <a:avLst/>
              <a:gdLst/>
              <a:ahLst/>
              <a:cxnLst/>
              <a:rect l="l" t="t" r="r" b="b"/>
              <a:pathLst>
                <a:path w="149" h="4134" extrusionOk="0">
                  <a:moveTo>
                    <a:pt x="0" y="1"/>
                  </a:moveTo>
                  <a:lnTo>
                    <a:pt x="0" y="4134"/>
                  </a:lnTo>
                  <a:lnTo>
                    <a:pt x="149" y="4134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30"/>
            <p:cNvSpPr/>
            <p:nvPr/>
          </p:nvSpPr>
          <p:spPr>
            <a:xfrm>
              <a:off x="4524775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" y="0"/>
                  </a:moveTo>
                  <a:cubicBezTo>
                    <a:pt x="2132" y="3344"/>
                    <a:pt x="2240" y="7043"/>
                    <a:pt x="2240" y="7043"/>
                  </a:cubicBezTo>
                  <a:lnTo>
                    <a:pt x="5179" y="7043"/>
                  </a:lnTo>
                  <a:cubicBezTo>
                    <a:pt x="4903" y="2989"/>
                    <a:pt x="3680" y="0"/>
                    <a:pt x="3680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30"/>
            <p:cNvSpPr/>
            <p:nvPr/>
          </p:nvSpPr>
          <p:spPr>
            <a:xfrm>
              <a:off x="4616750" y="5299950"/>
              <a:ext cx="110750" cy="176100"/>
            </a:xfrm>
            <a:custGeom>
              <a:avLst/>
              <a:gdLst/>
              <a:ahLst/>
              <a:cxnLst/>
              <a:rect l="l" t="t" r="r" b="b"/>
              <a:pathLst>
                <a:path w="4430" h="7044" extrusionOk="0">
                  <a:moveTo>
                    <a:pt x="1" y="0"/>
                  </a:moveTo>
                  <a:cubicBezTo>
                    <a:pt x="1" y="0"/>
                    <a:pt x="1224" y="2989"/>
                    <a:pt x="1500" y="7043"/>
                  </a:cubicBezTo>
                  <a:lnTo>
                    <a:pt x="4430" y="7043"/>
                  </a:lnTo>
                  <a:cubicBezTo>
                    <a:pt x="4213" y="3423"/>
                    <a:pt x="3236" y="0"/>
                    <a:pt x="3236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30"/>
            <p:cNvSpPr/>
            <p:nvPr/>
          </p:nvSpPr>
          <p:spPr>
            <a:xfrm>
              <a:off x="4697650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0" y="0"/>
                  </a:moveTo>
                  <a:cubicBezTo>
                    <a:pt x="0" y="0"/>
                    <a:pt x="977" y="3423"/>
                    <a:pt x="1194" y="7043"/>
                  </a:cubicBezTo>
                  <a:lnTo>
                    <a:pt x="4035" y="7043"/>
                  </a:lnTo>
                  <a:lnTo>
                    <a:pt x="3748" y="49"/>
                  </a:lnTo>
                  <a:lnTo>
                    <a:pt x="3748" y="30"/>
                  </a:lnTo>
                  <a:cubicBezTo>
                    <a:pt x="3739" y="10"/>
                    <a:pt x="3739" y="0"/>
                    <a:pt x="373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30"/>
            <p:cNvSpPr/>
            <p:nvPr/>
          </p:nvSpPr>
          <p:spPr>
            <a:xfrm>
              <a:off x="4791100" y="5299950"/>
              <a:ext cx="94725" cy="176100"/>
            </a:xfrm>
            <a:custGeom>
              <a:avLst/>
              <a:gdLst/>
              <a:ahLst/>
              <a:cxnLst/>
              <a:rect l="l" t="t" r="r" b="b"/>
              <a:pathLst>
                <a:path w="3789" h="7044" extrusionOk="0">
                  <a:moveTo>
                    <a:pt x="1" y="0"/>
                  </a:moveTo>
                  <a:cubicBezTo>
                    <a:pt x="1" y="0"/>
                    <a:pt x="1" y="10"/>
                    <a:pt x="10" y="30"/>
                  </a:cubicBezTo>
                  <a:lnTo>
                    <a:pt x="10" y="49"/>
                  </a:lnTo>
                  <a:lnTo>
                    <a:pt x="10" y="69"/>
                  </a:lnTo>
                  <a:lnTo>
                    <a:pt x="297" y="7043"/>
                  </a:lnTo>
                  <a:lnTo>
                    <a:pt x="3493" y="7043"/>
                  </a:lnTo>
                  <a:lnTo>
                    <a:pt x="3788" y="69"/>
                  </a:lnTo>
                  <a:lnTo>
                    <a:pt x="3788" y="49"/>
                  </a:lnTo>
                  <a:lnTo>
                    <a:pt x="3788" y="30"/>
                  </a:lnTo>
                  <a:lnTo>
                    <a:pt x="3788" y="0"/>
                  </a:ln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30"/>
            <p:cNvSpPr/>
            <p:nvPr/>
          </p:nvSpPr>
          <p:spPr>
            <a:xfrm>
              <a:off x="5022900" y="5299950"/>
              <a:ext cx="129475" cy="176100"/>
            </a:xfrm>
            <a:custGeom>
              <a:avLst/>
              <a:gdLst/>
              <a:ahLst/>
              <a:cxnLst/>
              <a:rect l="l" t="t" r="r" b="b"/>
              <a:pathLst>
                <a:path w="5179" h="7044" extrusionOk="0">
                  <a:moveTo>
                    <a:pt x="1500" y="0"/>
                  </a:moveTo>
                  <a:cubicBezTo>
                    <a:pt x="1500" y="0"/>
                    <a:pt x="267" y="2989"/>
                    <a:pt x="1" y="7043"/>
                  </a:cubicBezTo>
                  <a:lnTo>
                    <a:pt x="2930" y="7043"/>
                  </a:lnTo>
                  <a:cubicBezTo>
                    <a:pt x="2930" y="7043"/>
                    <a:pt x="3048" y="3344"/>
                    <a:pt x="517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30"/>
            <p:cNvSpPr/>
            <p:nvPr/>
          </p:nvSpPr>
          <p:spPr>
            <a:xfrm>
              <a:off x="4949425" y="5299950"/>
              <a:ext cx="110975" cy="176100"/>
            </a:xfrm>
            <a:custGeom>
              <a:avLst/>
              <a:gdLst/>
              <a:ahLst/>
              <a:cxnLst/>
              <a:rect l="l" t="t" r="r" b="b"/>
              <a:pathLst>
                <a:path w="4439" h="7044" extrusionOk="0">
                  <a:moveTo>
                    <a:pt x="1193" y="0"/>
                  </a:moveTo>
                  <a:cubicBezTo>
                    <a:pt x="1193" y="0"/>
                    <a:pt x="217" y="3423"/>
                    <a:pt x="0" y="7043"/>
                  </a:cubicBezTo>
                  <a:lnTo>
                    <a:pt x="2940" y="7043"/>
                  </a:lnTo>
                  <a:cubicBezTo>
                    <a:pt x="3206" y="2989"/>
                    <a:pt x="4439" y="0"/>
                    <a:pt x="443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30"/>
            <p:cNvSpPr/>
            <p:nvPr/>
          </p:nvSpPr>
          <p:spPr>
            <a:xfrm>
              <a:off x="4878400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296" y="0"/>
                  </a:moveTo>
                  <a:lnTo>
                    <a:pt x="296" y="30"/>
                  </a:lnTo>
                  <a:lnTo>
                    <a:pt x="296" y="49"/>
                  </a:lnTo>
                  <a:lnTo>
                    <a:pt x="1" y="7043"/>
                  </a:lnTo>
                  <a:lnTo>
                    <a:pt x="2841" y="7043"/>
                  </a:lnTo>
                  <a:cubicBezTo>
                    <a:pt x="3058" y="3423"/>
                    <a:pt x="4034" y="0"/>
                    <a:pt x="4034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30"/>
            <p:cNvSpPr/>
            <p:nvPr/>
          </p:nvSpPr>
          <p:spPr>
            <a:xfrm>
              <a:off x="4838450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1" y="1"/>
                  </a:moveTo>
                  <a:cubicBezTo>
                    <a:pt x="306" y="4223"/>
                    <a:pt x="1875" y="8720"/>
                    <a:pt x="1875" y="8720"/>
                  </a:cubicBezTo>
                  <a:lnTo>
                    <a:pt x="5632" y="8720"/>
                  </a:lnTo>
                  <a:cubicBezTo>
                    <a:pt x="5632" y="8720"/>
                    <a:pt x="1086" y="4538"/>
                    <a:pt x="1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30"/>
            <p:cNvSpPr/>
            <p:nvPr/>
          </p:nvSpPr>
          <p:spPr>
            <a:xfrm>
              <a:off x="4838450" y="5081950"/>
              <a:ext cx="234775" cy="218025"/>
            </a:xfrm>
            <a:custGeom>
              <a:avLst/>
              <a:gdLst/>
              <a:ahLst/>
              <a:cxnLst/>
              <a:rect l="l" t="t" r="r" b="b"/>
              <a:pathLst>
                <a:path w="9391" h="8721" extrusionOk="0">
                  <a:moveTo>
                    <a:pt x="1" y="1"/>
                  </a:moveTo>
                  <a:lnTo>
                    <a:pt x="1" y="1"/>
                  </a:lnTo>
                  <a:cubicBezTo>
                    <a:pt x="1086" y="4538"/>
                    <a:pt x="5632" y="8720"/>
                    <a:pt x="5632" y="8720"/>
                  </a:cubicBezTo>
                  <a:lnTo>
                    <a:pt x="9391" y="8720"/>
                  </a:lnTo>
                  <a:cubicBezTo>
                    <a:pt x="9391" y="8720"/>
                    <a:pt x="2318" y="4567"/>
                    <a:pt x="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30"/>
            <p:cNvSpPr/>
            <p:nvPr/>
          </p:nvSpPr>
          <p:spPr>
            <a:xfrm>
              <a:off x="4838450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" y="1"/>
                  </a:moveTo>
                  <a:cubicBezTo>
                    <a:pt x="2318" y="4567"/>
                    <a:pt x="9391" y="8720"/>
                    <a:pt x="9391" y="8720"/>
                  </a:cubicBezTo>
                  <a:lnTo>
                    <a:pt x="13179" y="8720"/>
                  </a:lnTo>
                  <a:cubicBezTo>
                    <a:pt x="13179" y="8720"/>
                    <a:pt x="3522" y="4725"/>
                    <a:pt x="1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30"/>
            <p:cNvSpPr/>
            <p:nvPr/>
          </p:nvSpPr>
          <p:spPr>
            <a:xfrm>
              <a:off x="4791825" y="5081950"/>
              <a:ext cx="93500" cy="218025"/>
            </a:xfrm>
            <a:custGeom>
              <a:avLst/>
              <a:gdLst/>
              <a:ahLst/>
              <a:cxnLst/>
              <a:rect l="l" t="t" r="r" b="b"/>
              <a:pathLst>
                <a:path w="3740" h="8721" extrusionOk="0">
                  <a:moveTo>
                    <a:pt x="1866" y="1"/>
                  </a:moveTo>
                  <a:cubicBezTo>
                    <a:pt x="1559" y="4223"/>
                    <a:pt x="1" y="8720"/>
                    <a:pt x="1" y="8720"/>
                  </a:cubicBezTo>
                  <a:lnTo>
                    <a:pt x="3740" y="8720"/>
                  </a:lnTo>
                  <a:cubicBezTo>
                    <a:pt x="3740" y="8720"/>
                    <a:pt x="2171" y="4223"/>
                    <a:pt x="1866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30"/>
            <p:cNvSpPr/>
            <p:nvPr/>
          </p:nvSpPr>
          <p:spPr>
            <a:xfrm>
              <a:off x="4697650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5633" y="1"/>
                  </a:moveTo>
                  <a:cubicBezTo>
                    <a:pt x="4557" y="4538"/>
                    <a:pt x="0" y="8720"/>
                    <a:pt x="0" y="8720"/>
                  </a:cubicBezTo>
                  <a:lnTo>
                    <a:pt x="3768" y="8720"/>
                  </a:lnTo>
                  <a:cubicBezTo>
                    <a:pt x="3768" y="8720"/>
                    <a:pt x="5326" y="4223"/>
                    <a:pt x="5633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30"/>
            <p:cNvSpPr/>
            <p:nvPr/>
          </p:nvSpPr>
          <p:spPr>
            <a:xfrm>
              <a:off x="4603700" y="5081950"/>
              <a:ext cx="234775" cy="218025"/>
            </a:xfrm>
            <a:custGeom>
              <a:avLst/>
              <a:gdLst/>
              <a:ahLst/>
              <a:cxnLst/>
              <a:rect l="l" t="t" r="r" b="b"/>
              <a:pathLst>
                <a:path w="9391" h="8721" extrusionOk="0">
                  <a:moveTo>
                    <a:pt x="9391" y="1"/>
                  </a:moveTo>
                  <a:lnTo>
                    <a:pt x="9391" y="1"/>
                  </a:lnTo>
                  <a:cubicBezTo>
                    <a:pt x="7072" y="4567"/>
                    <a:pt x="0" y="8720"/>
                    <a:pt x="0" y="8720"/>
                  </a:cubicBezTo>
                  <a:lnTo>
                    <a:pt x="3758" y="8720"/>
                  </a:lnTo>
                  <a:cubicBezTo>
                    <a:pt x="3758" y="8720"/>
                    <a:pt x="8315" y="4538"/>
                    <a:pt x="939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30"/>
            <p:cNvSpPr/>
            <p:nvPr/>
          </p:nvSpPr>
          <p:spPr>
            <a:xfrm>
              <a:off x="4509000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3179" y="1"/>
                  </a:moveTo>
                  <a:lnTo>
                    <a:pt x="13179" y="1"/>
                  </a:lnTo>
                  <a:cubicBezTo>
                    <a:pt x="9657" y="4725"/>
                    <a:pt x="1" y="8720"/>
                    <a:pt x="1" y="8720"/>
                  </a:cubicBezTo>
                  <a:lnTo>
                    <a:pt x="3788" y="8720"/>
                  </a:lnTo>
                  <a:cubicBezTo>
                    <a:pt x="3788" y="8720"/>
                    <a:pt x="10860" y="4567"/>
                    <a:pt x="13179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30"/>
            <p:cNvSpPr/>
            <p:nvPr/>
          </p:nvSpPr>
          <p:spPr>
            <a:xfrm>
              <a:off x="4885300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30"/>
            <p:cNvSpPr/>
            <p:nvPr/>
          </p:nvSpPr>
          <p:spPr>
            <a:xfrm>
              <a:off x="497925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30"/>
            <p:cNvSpPr/>
            <p:nvPr/>
          </p:nvSpPr>
          <p:spPr>
            <a:xfrm>
              <a:off x="50732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9" y="937"/>
                    <a:pt x="378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30"/>
            <p:cNvSpPr/>
            <p:nvPr/>
          </p:nvSpPr>
          <p:spPr>
            <a:xfrm>
              <a:off x="4697150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30"/>
            <p:cNvSpPr/>
            <p:nvPr/>
          </p:nvSpPr>
          <p:spPr>
            <a:xfrm>
              <a:off x="4603200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1" y="0"/>
                  </a:moveTo>
                  <a:cubicBezTo>
                    <a:pt x="1" y="937"/>
                    <a:pt x="839" y="1697"/>
                    <a:pt x="1884" y="1697"/>
                  </a:cubicBezTo>
                  <a:cubicBezTo>
                    <a:pt x="293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30"/>
            <p:cNvSpPr/>
            <p:nvPr/>
          </p:nvSpPr>
          <p:spPr>
            <a:xfrm>
              <a:off x="45090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30"/>
            <p:cNvSpPr/>
            <p:nvPr/>
          </p:nvSpPr>
          <p:spPr>
            <a:xfrm>
              <a:off x="47911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30"/>
            <p:cNvSpPr/>
            <p:nvPr/>
          </p:nvSpPr>
          <p:spPr>
            <a:xfrm>
              <a:off x="4240725" y="4702225"/>
              <a:ext cx="154875" cy="67100"/>
            </a:xfrm>
            <a:custGeom>
              <a:avLst/>
              <a:gdLst/>
              <a:ahLst/>
              <a:cxnLst/>
              <a:rect l="l" t="t" r="r" b="b"/>
              <a:pathLst>
                <a:path w="6195" h="2684" extrusionOk="0">
                  <a:moveTo>
                    <a:pt x="1055" y="1"/>
                  </a:moveTo>
                  <a:cubicBezTo>
                    <a:pt x="396" y="1"/>
                    <a:pt x="0" y="197"/>
                    <a:pt x="0" y="197"/>
                  </a:cubicBezTo>
                  <a:lnTo>
                    <a:pt x="0" y="2406"/>
                  </a:lnTo>
                  <a:cubicBezTo>
                    <a:pt x="0" y="2406"/>
                    <a:pt x="297" y="2163"/>
                    <a:pt x="995" y="2163"/>
                  </a:cubicBezTo>
                  <a:cubicBezTo>
                    <a:pt x="1421" y="2163"/>
                    <a:pt x="1995" y="2253"/>
                    <a:pt x="2742" y="2545"/>
                  </a:cubicBezTo>
                  <a:cubicBezTo>
                    <a:pt x="2988" y="2642"/>
                    <a:pt x="3229" y="2684"/>
                    <a:pt x="3462" y="2684"/>
                  </a:cubicBezTo>
                  <a:cubicBezTo>
                    <a:pt x="5003" y="2684"/>
                    <a:pt x="6194" y="838"/>
                    <a:pt x="6194" y="838"/>
                  </a:cubicBezTo>
                  <a:lnTo>
                    <a:pt x="6194" y="838"/>
                  </a:lnTo>
                  <a:cubicBezTo>
                    <a:pt x="6194" y="838"/>
                    <a:pt x="5757" y="946"/>
                    <a:pt x="5107" y="946"/>
                  </a:cubicBezTo>
                  <a:cubicBezTo>
                    <a:pt x="4472" y="946"/>
                    <a:pt x="3634" y="843"/>
                    <a:pt x="2801" y="434"/>
                  </a:cubicBezTo>
                  <a:cubicBezTo>
                    <a:pt x="2119" y="99"/>
                    <a:pt x="1521" y="1"/>
                    <a:pt x="1055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30"/>
            <p:cNvSpPr/>
            <p:nvPr/>
          </p:nvSpPr>
          <p:spPr>
            <a:xfrm>
              <a:off x="4237500" y="4706150"/>
              <a:ext cx="6200" cy="169175"/>
            </a:xfrm>
            <a:custGeom>
              <a:avLst/>
              <a:gdLst/>
              <a:ahLst/>
              <a:cxnLst/>
              <a:rect l="l" t="t" r="r" b="b"/>
              <a:pathLst>
                <a:path w="248" h="6767" extrusionOk="0">
                  <a:moveTo>
                    <a:pt x="0" y="0"/>
                  </a:moveTo>
                  <a:lnTo>
                    <a:pt x="0" y="6767"/>
                  </a:lnTo>
                  <a:lnTo>
                    <a:pt x="247" y="676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30"/>
            <p:cNvSpPr/>
            <p:nvPr/>
          </p:nvSpPr>
          <p:spPr>
            <a:xfrm>
              <a:off x="3727050" y="5188000"/>
              <a:ext cx="211850" cy="288050"/>
            </a:xfrm>
            <a:custGeom>
              <a:avLst/>
              <a:gdLst/>
              <a:ahLst/>
              <a:cxnLst/>
              <a:rect l="l" t="t" r="r" b="b"/>
              <a:pathLst>
                <a:path w="8474" h="11522" extrusionOk="0">
                  <a:moveTo>
                    <a:pt x="1" y="0"/>
                  </a:moveTo>
                  <a:cubicBezTo>
                    <a:pt x="3483" y="5454"/>
                    <a:pt x="3670" y="11521"/>
                    <a:pt x="3670" y="11521"/>
                  </a:cubicBezTo>
                  <a:lnTo>
                    <a:pt x="8474" y="11521"/>
                  </a:lnTo>
                  <a:cubicBezTo>
                    <a:pt x="8030" y="4882"/>
                    <a:pt x="6017" y="0"/>
                    <a:pt x="6017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30"/>
            <p:cNvSpPr/>
            <p:nvPr/>
          </p:nvSpPr>
          <p:spPr>
            <a:xfrm>
              <a:off x="3877475" y="5188000"/>
              <a:ext cx="181525" cy="288050"/>
            </a:xfrm>
            <a:custGeom>
              <a:avLst/>
              <a:gdLst/>
              <a:ahLst/>
              <a:cxnLst/>
              <a:rect l="l" t="t" r="r" b="b"/>
              <a:pathLst>
                <a:path w="7261" h="11522" extrusionOk="0">
                  <a:moveTo>
                    <a:pt x="0" y="0"/>
                  </a:moveTo>
                  <a:cubicBezTo>
                    <a:pt x="0" y="0"/>
                    <a:pt x="2013" y="4882"/>
                    <a:pt x="2457" y="11521"/>
                  </a:cubicBezTo>
                  <a:lnTo>
                    <a:pt x="7260" y="11521"/>
                  </a:lnTo>
                  <a:cubicBezTo>
                    <a:pt x="6905" y="5593"/>
                    <a:pt x="5307" y="0"/>
                    <a:pt x="5307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30"/>
            <p:cNvSpPr/>
            <p:nvPr/>
          </p:nvSpPr>
          <p:spPr>
            <a:xfrm>
              <a:off x="4010150" y="5188000"/>
              <a:ext cx="165225" cy="288050"/>
            </a:xfrm>
            <a:custGeom>
              <a:avLst/>
              <a:gdLst/>
              <a:ahLst/>
              <a:cxnLst/>
              <a:rect l="l" t="t" r="r" b="b"/>
              <a:pathLst>
                <a:path w="6609" h="11522" extrusionOk="0">
                  <a:moveTo>
                    <a:pt x="0" y="0"/>
                  </a:moveTo>
                  <a:cubicBezTo>
                    <a:pt x="0" y="0"/>
                    <a:pt x="1598" y="5593"/>
                    <a:pt x="1953" y="11521"/>
                  </a:cubicBezTo>
                  <a:lnTo>
                    <a:pt x="6609" y="11521"/>
                  </a:lnTo>
                  <a:lnTo>
                    <a:pt x="6126" y="69"/>
                  </a:lnTo>
                  <a:lnTo>
                    <a:pt x="6126" y="40"/>
                  </a:lnTo>
                  <a:lnTo>
                    <a:pt x="6126" y="0"/>
                  </a:ln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30"/>
            <p:cNvSpPr/>
            <p:nvPr/>
          </p:nvSpPr>
          <p:spPr>
            <a:xfrm>
              <a:off x="4163275" y="5188000"/>
              <a:ext cx="154900" cy="288050"/>
            </a:xfrm>
            <a:custGeom>
              <a:avLst/>
              <a:gdLst/>
              <a:ahLst/>
              <a:cxnLst/>
              <a:rect l="l" t="t" r="r" b="b"/>
              <a:pathLst>
                <a:path w="6196" h="11522" extrusionOk="0">
                  <a:moveTo>
                    <a:pt x="1" y="0"/>
                  </a:moveTo>
                  <a:lnTo>
                    <a:pt x="1" y="40"/>
                  </a:lnTo>
                  <a:lnTo>
                    <a:pt x="1" y="69"/>
                  </a:lnTo>
                  <a:lnTo>
                    <a:pt x="1" y="108"/>
                  </a:lnTo>
                  <a:lnTo>
                    <a:pt x="484" y="11521"/>
                  </a:lnTo>
                  <a:lnTo>
                    <a:pt x="5702" y="11521"/>
                  </a:lnTo>
                  <a:lnTo>
                    <a:pt x="6185" y="108"/>
                  </a:lnTo>
                  <a:lnTo>
                    <a:pt x="6185" y="69"/>
                  </a:lnTo>
                  <a:lnTo>
                    <a:pt x="6185" y="40"/>
                  </a:lnTo>
                  <a:cubicBezTo>
                    <a:pt x="6195" y="10"/>
                    <a:pt x="6195" y="0"/>
                    <a:pt x="6195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30"/>
            <p:cNvSpPr/>
            <p:nvPr/>
          </p:nvSpPr>
          <p:spPr>
            <a:xfrm>
              <a:off x="4542550" y="5188000"/>
              <a:ext cx="211825" cy="288050"/>
            </a:xfrm>
            <a:custGeom>
              <a:avLst/>
              <a:gdLst/>
              <a:ahLst/>
              <a:cxnLst/>
              <a:rect l="l" t="t" r="r" b="b"/>
              <a:pathLst>
                <a:path w="8473" h="11522" extrusionOk="0">
                  <a:moveTo>
                    <a:pt x="2446" y="0"/>
                  </a:moveTo>
                  <a:cubicBezTo>
                    <a:pt x="2446" y="0"/>
                    <a:pt x="434" y="4882"/>
                    <a:pt x="0" y="11521"/>
                  </a:cubicBezTo>
                  <a:lnTo>
                    <a:pt x="4794" y="11521"/>
                  </a:lnTo>
                  <a:cubicBezTo>
                    <a:pt x="4794" y="11521"/>
                    <a:pt x="4981" y="5454"/>
                    <a:pt x="847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30"/>
            <p:cNvSpPr/>
            <p:nvPr/>
          </p:nvSpPr>
          <p:spPr>
            <a:xfrm>
              <a:off x="4422450" y="5188000"/>
              <a:ext cx="181275" cy="288050"/>
            </a:xfrm>
            <a:custGeom>
              <a:avLst/>
              <a:gdLst/>
              <a:ahLst/>
              <a:cxnLst/>
              <a:rect l="l" t="t" r="r" b="b"/>
              <a:pathLst>
                <a:path w="7251" h="11522" extrusionOk="0">
                  <a:moveTo>
                    <a:pt x="1944" y="0"/>
                  </a:moveTo>
                  <a:cubicBezTo>
                    <a:pt x="1944" y="0"/>
                    <a:pt x="346" y="5593"/>
                    <a:pt x="0" y="11521"/>
                  </a:cubicBezTo>
                  <a:lnTo>
                    <a:pt x="4804" y="11521"/>
                  </a:lnTo>
                  <a:cubicBezTo>
                    <a:pt x="5238" y="4882"/>
                    <a:pt x="7250" y="0"/>
                    <a:pt x="7250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30"/>
            <p:cNvSpPr/>
            <p:nvPr/>
          </p:nvSpPr>
          <p:spPr>
            <a:xfrm>
              <a:off x="4305825" y="5188000"/>
              <a:ext cx="165225" cy="288050"/>
            </a:xfrm>
            <a:custGeom>
              <a:avLst/>
              <a:gdLst/>
              <a:ahLst/>
              <a:cxnLst/>
              <a:rect l="l" t="t" r="r" b="b"/>
              <a:pathLst>
                <a:path w="6609" h="11522" extrusionOk="0">
                  <a:moveTo>
                    <a:pt x="493" y="0"/>
                  </a:moveTo>
                  <a:cubicBezTo>
                    <a:pt x="493" y="0"/>
                    <a:pt x="493" y="10"/>
                    <a:pt x="483" y="40"/>
                  </a:cubicBezTo>
                  <a:lnTo>
                    <a:pt x="483" y="69"/>
                  </a:lnTo>
                  <a:lnTo>
                    <a:pt x="0" y="11521"/>
                  </a:lnTo>
                  <a:lnTo>
                    <a:pt x="4665" y="11521"/>
                  </a:lnTo>
                  <a:cubicBezTo>
                    <a:pt x="5011" y="5593"/>
                    <a:pt x="6609" y="0"/>
                    <a:pt x="6609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30"/>
            <p:cNvSpPr/>
            <p:nvPr/>
          </p:nvSpPr>
          <p:spPr>
            <a:xfrm>
              <a:off x="4240725" y="4831175"/>
              <a:ext cx="230325" cy="356850"/>
            </a:xfrm>
            <a:custGeom>
              <a:avLst/>
              <a:gdLst/>
              <a:ahLst/>
              <a:cxnLst/>
              <a:rect l="l" t="t" r="r" b="b"/>
              <a:pathLst>
                <a:path w="9213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493" y="6905"/>
                    <a:pt x="3058" y="14273"/>
                    <a:pt x="3058" y="14273"/>
                  </a:cubicBezTo>
                  <a:lnTo>
                    <a:pt x="9213" y="14273"/>
                  </a:lnTo>
                  <a:cubicBezTo>
                    <a:pt x="9213" y="14273"/>
                    <a:pt x="1765" y="7418"/>
                    <a:pt x="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30"/>
            <p:cNvSpPr/>
            <p:nvPr/>
          </p:nvSpPr>
          <p:spPr>
            <a:xfrm>
              <a:off x="4240725" y="4831175"/>
              <a:ext cx="384450" cy="356850"/>
            </a:xfrm>
            <a:custGeom>
              <a:avLst/>
              <a:gdLst/>
              <a:ahLst/>
              <a:cxnLst/>
              <a:rect l="l" t="t" r="r" b="b"/>
              <a:pathLst>
                <a:path w="15378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1765" y="7418"/>
                    <a:pt x="9213" y="14273"/>
                    <a:pt x="9213" y="14273"/>
                  </a:cubicBezTo>
                  <a:lnTo>
                    <a:pt x="15377" y="14273"/>
                  </a:lnTo>
                  <a:cubicBezTo>
                    <a:pt x="15377" y="14273"/>
                    <a:pt x="3788" y="7477"/>
                    <a:pt x="0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30"/>
            <p:cNvSpPr/>
            <p:nvPr/>
          </p:nvSpPr>
          <p:spPr>
            <a:xfrm>
              <a:off x="4240725" y="4831175"/>
              <a:ext cx="539300" cy="356850"/>
            </a:xfrm>
            <a:custGeom>
              <a:avLst/>
              <a:gdLst/>
              <a:ahLst/>
              <a:cxnLst/>
              <a:rect l="l" t="t" r="r" b="b"/>
              <a:pathLst>
                <a:path w="21572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3788" y="7477"/>
                    <a:pt x="15377" y="14273"/>
                    <a:pt x="15377" y="14273"/>
                  </a:cubicBezTo>
                  <a:lnTo>
                    <a:pt x="21572" y="14273"/>
                  </a:lnTo>
                  <a:cubicBezTo>
                    <a:pt x="21572" y="14273"/>
                    <a:pt x="5760" y="7724"/>
                    <a:pt x="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30"/>
            <p:cNvSpPr/>
            <p:nvPr/>
          </p:nvSpPr>
          <p:spPr>
            <a:xfrm>
              <a:off x="4164025" y="4831175"/>
              <a:ext cx="153150" cy="356850"/>
            </a:xfrm>
            <a:custGeom>
              <a:avLst/>
              <a:gdLst/>
              <a:ahLst/>
              <a:cxnLst/>
              <a:rect l="l" t="t" r="r" b="b"/>
              <a:pathLst>
                <a:path w="6126" h="14274" extrusionOk="0">
                  <a:moveTo>
                    <a:pt x="3068" y="0"/>
                  </a:moveTo>
                  <a:cubicBezTo>
                    <a:pt x="2565" y="6905"/>
                    <a:pt x="0" y="14273"/>
                    <a:pt x="0" y="14273"/>
                  </a:cubicBezTo>
                  <a:lnTo>
                    <a:pt x="6126" y="14273"/>
                  </a:lnTo>
                  <a:cubicBezTo>
                    <a:pt x="6126" y="14273"/>
                    <a:pt x="3561" y="6905"/>
                    <a:pt x="3068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30"/>
            <p:cNvSpPr/>
            <p:nvPr/>
          </p:nvSpPr>
          <p:spPr>
            <a:xfrm>
              <a:off x="4010150" y="4831175"/>
              <a:ext cx="230600" cy="356850"/>
            </a:xfrm>
            <a:custGeom>
              <a:avLst/>
              <a:gdLst/>
              <a:ahLst/>
              <a:cxnLst/>
              <a:rect l="l" t="t" r="r" b="b"/>
              <a:pathLst>
                <a:path w="9224" h="14274" extrusionOk="0">
                  <a:moveTo>
                    <a:pt x="9223" y="0"/>
                  </a:moveTo>
                  <a:lnTo>
                    <a:pt x="9223" y="0"/>
                  </a:lnTo>
                  <a:cubicBezTo>
                    <a:pt x="7457" y="7418"/>
                    <a:pt x="0" y="14273"/>
                    <a:pt x="0" y="14273"/>
                  </a:cubicBezTo>
                  <a:lnTo>
                    <a:pt x="6155" y="14273"/>
                  </a:lnTo>
                  <a:cubicBezTo>
                    <a:pt x="6155" y="14273"/>
                    <a:pt x="8720" y="6905"/>
                    <a:pt x="922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30"/>
            <p:cNvSpPr/>
            <p:nvPr/>
          </p:nvSpPr>
          <p:spPr>
            <a:xfrm>
              <a:off x="3856275" y="4831175"/>
              <a:ext cx="384475" cy="356850"/>
            </a:xfrm>
            <a:custGeom>
              <a:avLst/>
              <a:gdLst/>
              <a:ahLst/>
              <a:cxnLst/>
              <a:rect l="l" t="t" r="r" b="b"/>
              <a:pathLst>
                <a:path w="15379" h="14274" extrusionOk="0">
                  <a:moveTo>
                    <a:pt x="15378" y="0"/>
                  </a:moveTo>
                  <a:lnTo>
                    <a:pt x="15378" y="0"/>
                  </a:lnTo>
                  <a:cubicBezTo>
                    <a:pt x="11580" y="7477"/>
                    <a:pt x="0" y="14273"/>
                    <a:pt x="0" y="14273"/>
                  </a:cubicBezTo>
                  <a:lnTo>
                    <a:pt x="6155" y="14273"/>
                  </a:lnTo>
                  <a:cubicBezTo>
                    <a:pt x="6155" y="14273"/>
                    <a:pt x="13612" y="7418"/>
                    <a:pt x="15378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30"/>
            <p:cNvSpPr/>
            <p:nvPr/>
          </p:nvSpPr>
          <p:spPr>
            <a:xfrm>
              <a:off x="3701400" y="4831175"/>
              <a:ext cx="539350" cy="356850"/>
            </a:xfrm>
            <a:custGeom>
              <a:avLst/>
              <a:gdLst/>
              <a:ahLst/>
              <a:cxnLst/>
              <a:rect l="l" t="t" r="r" b="b"/>
              <a:pathLst>
                <a:path w="21574" h="14274" extrusionOk="0">
                  <a:moveTo>
                    <a:pt x="21573" y="0"/>
                  </a:moveTo>
                  <a:lnTo>
                    <a:pt x="21573" y="0"/>
                  </a:lnTo>
                  <a:cubicBezTo>
                    <a:pt x="15813" y="7724"/>
                    <a:pt x="1" y="14273"/>
                    <a:pt x="1" y="14273"/>
                  </a:cubicBezTo>
                  <a:lnTo>
                    <a:pt x="6195" y="14273"/>
                  </a:lnTo>
                  <a:cubicBezTo>
                    <a:pt x="6195" y="14273"/>
                    <a:pt x="17775" y="7477"/>
                    <a:pt x="2157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30"/>
            <p:cNvSpPr/>
            <p:nvPr/>
          </p:nvSpPr>
          <p:spPr>
            <a:xfrm>
              <a:off x="4317150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1" y="2783"/>
                    <a:pt x="3098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30"/>
            <p:cNvSpPr/>
            <p:nvPr/>
          </p:nvSpPr>
          <p:spPr>
            <a:xfrm>
              <a:off x="447102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1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30"/>
            <p:cNvSpPr/>
            <p:nvPr/>
          </p:nvSpPr>
          <p:spPr>
            <a:xfrm>
              <a:off x="4625150" y="5187725"/>
              <a:ext cx="154875" cy="69575"/>
            </a:xfrm>
            <a:custGeom>
              <a:avLst/>
              <a:gdLst/>
              <a:ahLst/>
              <a:cxnLst/>
              <a:rect l="l" t="t" r="r" b="b"/>
              <a:pathLst>
                <a:path w="6195" h="2783" extrusionOk="0">
                  <a:moveTo>
                    <a:pt x="0" y="1"/>
                  </a:moveTo>
                  <a:cubicBezTo>
                    <a:pt x="0" y="1540"/>
                    <a:pt x="1381" y="2783"/>
                    <a:pt x="3097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30"/>
            <p:cNvSpPr/>
            <p:nvPr/>
          </p:nvSpPr>
          <p:spPr>
            <a:xfrm>
              <a:off x="4009150" y="5187725"/>
              <a:ext cx="154875" cy="69575"/>
            </a:xfrm>
            <a:custGeom>
              <a:avLst/>
              <a:gdLst/>
              <a:ahLst/>
              <a:cxnLst/>
              <a:rect l="l" t="t" r="r" b="b"/>
              <a:pathLst>
                <a:path w="6195" h="2783" extrusionOk="0">
                  <a:moveTo>
                    <a:pt x="1" y="1"/>
                  </a:moveTo>
                  <a:cubicBezTo>
                    <a:pt x="1" y="1540"/>
                    <a:pt x="1392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30"/>
            <p:cNvSpPr/>
            <p:nvPr/>
          </p:nvSpPr>
          <p:spPr>
            <a:xfrm>
              <a:off x="385527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2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30"/>
            <p:cNvSpPr/>
            <p:nvPr/>
          </p:nvSpPr>
          <p:spPr>
            <a:xfrm>
              <a:off x="3701400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82" y="2783"/>
                    <a:pt x="3098" y="2783"/>
                  </a:cubicBezTo>
                  <a:cubicBezTo>
                    <a:pt x="4805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30"/>
            <p:cNvSpPr/>
            <p:nvPr/>
          </p:nvSpPr>
          <p:spPr>
            <a:xfrm>
              <a:off x="416327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82" y="2783"/>
                    <a:pt x="3098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Rectangle 5">
            <a:extLst>
              <a:ext uri="{FF2B5EF4-FFF2-40B4-BE49-F238E27FC236}">
                <a16:creationId xmlns:a16="http://schemas.microsoft.com/office/drawing/2014/main" id="{695B6924-AE3A-4677-81F5-528E26296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371" y="284274"/>
            <a:ext cx="308912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altLang="es-MX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80" name="Imagen 79" descr="http://187.160.244.18/sistema/Data/tareas/enep-00041/_Logos/escudo.jpg">
            <a:extLst>
              <a:ext uri="{FF2B5EF4-FFF2-40B4-BE49-F238E27FC236}">
                <a16:creationId xmlns:a16="http://schemas.microsoft.com/office/drawing/2014/main" id="{2CDE3EEC-5D40-4276-A568-E122BDD4562B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310" l="9744" r="897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979" y="787701"/>
            <a:ext cx="1657905" cy="104446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Rectangle 6">
            <a:extLst>
              <a:ext uri="{FF2B5EF4-FFF2-40B4-BE49-F238E27FC236}">
                <a16:creationId xmlns:a16="http://schemas.microsoft.com/office/drawing/2014/main" id="{65958353-B0A7-4684-939B-BF6106E7F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79" y="1895509"/>
            <a:ext cx="884628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es-ES_tradnl" altLang="es-MX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</a:t>
            </a:r>
            <a:r>
              <a:rPr lang="es-MX" altLang="es-MX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Estrategias de Expresión Corporal y Danza en Preescolar</a:t>
            </a:r>
            <a:endParaRPr kumimoji="0" lang="es-ES_tradnl" altLang="es-MX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es-MX" altLang="es-MX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Profr</a:t>
            </a:r>
            <a:r>
              <a:rPr lang="es-MX" altLang="es-MX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Manuel Federico </a:t>
            </a:r>
            <a:r>
              <a:rPr lang="es-MX" altLang="es-MX" sz="12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Rodriguez</a:t>
            </a:r>
            <a:r>
              <a:rPr lang="es-MX" altLang="es-MX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Aguilar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kumimoji="0" lang="es-MX" altLang="es-MX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1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EVIDENCIA DE APRENDIZAJE UNIDAD I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kumimoji="0" lang="es-MX" altLang="es-MX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Yazmin </a:t>
            </a:r>
            <a:r>
              <a:rPr kumimoji="0" lang="es-MX" altLang="es-MX" sz="12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Tellez</a:t>
            </a:r>
            <a:r>
              <a:rPr kumimoji="0" lang="es-MX" altLang="es-MX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Fuentes </a:t>
            </a:r>
            <a:r>
              <a:rPr kumimoji="0" lang="es-MX" altLang="es-MX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N.L. </a:t>
            </a:r>
            <a:r>
              <a:rPr kumimoji="0" lang="es-MX" altLang="es-MX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Sección 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Saltillo, Coahuila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s-MX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s-MX" sz="1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</a:t>
            </a:r>
            <a:r>
              <a:rPr kumimoji="0" lang="en-US" altLang="es-MX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n-US" altLang="es-MX" sz="12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abril</a:t>
            </a:r>
            <a:r>
              <a:rPr kumimoji="0" lang="en-US" altLang="es-MX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2021</a:t>
            </a:r>
            <a:r>
              <a:rPr kumimoji="0" lang="es-MX" altLang="es-MX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0E636DAE-A7D0-482C-A1FB-7E7EFA720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014" y="897530"/>
            <a:ext cx="8471971" cy="3348439"/>
          </a:xfrm>
          <a:solidFill>
            <a:srgbClr val="3E4F6B"/>
          </a:solidFill>
        </p:spPr>
        <p:txBody>
          <a:bodyPr/>
          <a:lstStyle/>
          <a:p>
            <a:r>
              <a:rPr lang="es-MX" dirty="0"/>
              <a:t>Se realizó una tabla rítmica con los elementos pedidos en clase debido a que si observamos con atención a nuestro contexto, podemos notar que el ritmo se encuentra siempre presente. Es decir, desde que estamos en el vientre materno llegamos a experimentar una serie de ritmos naturales que están en la base de nuestra vida fisiológica como los latidos del corazón o la respiración. </a:t>
            </a:r>
          </a:p>
          <a:p>
            <a:endParaRPr lang="es-MX" dirty="0"/>
          </a:p>
          <a:p>
            <a:r>
              <a:rPr lang="es-MX" dirty="0"/>
              <a:t>Por lo que, el ritmo es algo natural en el ser humano y a partir de los tres años se acompaña la rítmica en forma de canción percutiendo con las manos y los pies. Mientras van creciendo se comienza a coordinar mejor su propio ritmo con el musical y manifestándolo a través de lo que es el movimiento. </a:t>
            </a:r>
          </a:p>
          <a:p>
            <a:endParaRPr lang="es-MX" dirty="0"/>
          </a:p>
          <a:p>
            <a:r>
              <a:rPr lang="es-MX" dirty="0"/>
              <a:t>En la educación preescolar, este tipo de actividades musicales rítmicas tienden a desarrollar el equilibro, armonía, entre otras más. </a:t>
            </a:r>
          </a:p>
        </p:txBody>
      </p:sp>
    </p:spTree>
    <p:extLst>
      <p:ext uri="{BB962C8B-B14F-4D97-AF65-F5344CB8AC3E}">
        <p14:creationId xmlns:p14="http://schemas.microsoft.com/office/powerpoint/2010/main" val="336241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74759E9-82FC-46C0-81D1-DA5D9D7EE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1677" y="2790078"/>
            <a:ext cx="6120643" cy="320100"/>
          </a:xfrm>
        </p:spPr>
        <p:txBody>
          <a:bodyPr/>
          <a:lstStyle/>
          <a:p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https://youtu.be/8RbuEryL0NQ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2808346-B057-4104-99D5-D31D12205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222" y="-98136"/>
            <a:ext cx="4645555" cy="304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718964"/>
      </p:ext>
    </p:extLst>
  </p:cSld>
  <p:clrMapOvr>
    <a:masterClrMapping/>
  </p:clrMapOvr>
</p:sld>
</file>

<file path=ppt/theme/theme1.xml><?xml version="1.0" encoding="utf-8"?>
<a:theme xmlns:a="http://schemas.openxmlformats.org/drawingml/2006/main" name="World Circus Day by Slidesgo">
  <a:themeElements>
    <a:clrScheme name="Simple Light">
      <a:dk1>
        <a:srgbClr val="3E4F6B"/>
      </a:dk1>
      <a:lt1>
        <a:srgbClr val="F2E4D0"/>
      </a:lt1>
      <a:dk2>
        <a:srgbClr val="302D2C"/>
      </a:dk2>
      <a:lt2>
        <a:srgbClr val="EACAA4"/>
      </a:lt2>
      <a:accent1>
        <a:srgbClr val="FFC033"/>
      </a:accent1>
      <a:accent2>
        <a:srgbClr val="FDD15B"/>
      </a:accent2>
      <a:accent3>
        <a:srgbClr val="9FC9C1"/>
      </a:accent3>
      <a:accent4>
        <a:srgbClr val="AFDDD4"/>
      </a:accent4>
      <a:accent5>
        <a:srgbClr val="E34F17"/>
      </a:accent5>
      <a:accent6>
        <a:srgbClr val="F35519"/>
      </a:accent6>
      <a:hlink>
        <a:srgbClr val="F2E4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212</Words>
  <Application>Microsoft Office PowerPoint</Application>
  <PresentationFormat>Presentación en pantalla (16:9)</PresentationFormat>
  <Paragraphs>21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Boogaloo</vt:lpstr>
      <vt:lpstr>Chivo</vt:lpstr>
      <vt:lpstr>Arial</vt:lpstr>
      <vt:lpstr>World Circus Day by Slidesgo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Yazmin Fuentes</cp:lastModifiedBy>
  <cp:revision>3</cp:revision>
  <dcterms:modified xsi:type="dcterms:W3CDTF">2021-04-30T00:22:54Z</dcterms:modified>
</cp:coreProperties>
</file>