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27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55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88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73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86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0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81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62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80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51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F400-EE6E-47AE-AFF7-58455C60F7F3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F539-7E83-4E2B-B7FE-3E6BC7C8EC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83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00FF00"/>
            </a:gs>
            <a:gs pos="83000">
              <a:srgbClr val="00FF00"/>
            </a:gs>
            <a:gs pos="100000">
              <a:srgbClr val="66FF66">
                <a:alpha val="51765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7200" y="261257"/>
            <a:ext cx="109989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endParaRPr lang="es-ES" sz="2400" dirty="0">
              <a:latin typeface="Yellow Rabbit - Personal Use" pitchFamily="50" charset="0"/>
            </a:endParaRPr>
          </a:p>
          <a:p>
            <a:pPr algn="ctr">
              <a:lnSpc>
                <a:spcPct val="150000"/>
              </a:lnSpc>
            </a:pPr>
            <a:endParaRPr lang="es-ES" sz="2400" dirty="0" smtClean="0">
              <a:latin typeface="Yellow Rabbit - Personal Use" pitchFamily="50" charset="0"/>
            </a:endParaRPr>
          </a:p>
          <a:p>
            <a:pPr algn="ctr">
              <a:lnSpc>
                <a:spcPct val="150000"/>
              </a:lnSpc>
            </a:pPr>
            <a:endParaRPr lang="es-ES" sz="2400" dirty="0" smtClean="0">
              <a:latin typeface="Yellow Rabbit - Personal Use" pitchFamily="50" charset="0"/>
            </a:endParaRP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Licenciatura en educaciòn preescolar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Curso: Estrategias de expresión corporal y danza.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Tema Evidencia Unidad 1 Danza con objetos. 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Maestro:  Manuel Federico Rodriguez Aguilar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Alumna: Montserrat Rodriguez Rivera #16</a:t>
            </a:r>
            <a:endParaRPr lang="es-ES" sz="2400" dirty="0">
              <a:latin typeface="Yellow Rabbit - Personal Use" pitchFamily="50" charset="0"/>
            </a:endParaRP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latin typeface="Yellow Rabbit - Personal Use" pitchFamily="50" charset="0"/>
              </a:rPr>
              <a:t>Saltillo, Coahuila de Zaragoza                      30 de abril del 2021</a:t>
            </a:r>
            <a:endParaRPr lang="es-ES" sz="2400" dirty="0">
              <a:latin typeface="Yellow Rabbit - Personal Use" pitchFamily="50" charset="0"/>
            </a:endParaRP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974" y="996995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98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00FF00"/>
            </a:gs>
            <a:gs pos="83000">
              <a:srgbClr val="00FF00"/>
            </a:gs>
            <a:gs pos="100000">
              <a:srgbClr val="66FF66">
                <a:alpha val="51765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1776" y="2251557"/>
            <a:ext cx="1086438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dirty="0"/>
              <a:t>https://youtu.be/LpwON4zIr34</a:t>
            </a:r>
          </a:p>
        </p:txBody>
      </p:sp>
    </p:spTree>
    <p:extLst>
      <p:ext uri="{BB962C8B-B14F-4D97-AF65-F5344CB8AC3E}">
        <p14:creationId xmlns:p14="http://schemas.microsoft.com/office/powerpoint/2010/main" val="1145239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55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Yellow Rabbit - Personal Use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Monse</dc:creator>
  <cp:lastModifiedBy>Monse</cp:lastModifiedBy>
  <cp:revision>4</cp:revision>
  <dcterms:created xsi:type="dcterms:W3CDTF">2021-04-30T06:58:35Z</dcterms:created>
  <dcterms:modified xsi:type="dcterms:W3CDTF">2021-04-30T16:13:26Z</dcterms:modified>
</cp:coreProperties>
</file>