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2AB4D1-2307-584F-A2B0-731DA6235C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75035F6-500D-7C4A-A07A-E47B7E9A90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41D3C18-3268-7041-93EF-40C614066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CA610-AB44-D04D-BFC0-EE229A9335AA}" type="datetimeFigureOut">
              <a:rPr lang="es-MX" smtClean="0"/>
              <a:t>30/04/21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741814-6B0C-1F41-9701-E5BA33663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9BC1C0-891E-AF46-970A-7F8E9E21D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633BF-FB74-C24A-9126-BC1E4A1567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1321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2732AC-5163-6B4D-A081-D18F46C3F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8B01CE5-29BD-6B45-ADED-BD990BF81C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991A081-0B22-504C-A1D4-F5690A756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CA610-AB44-D04D-BFC0-EE229A9335AA}" type="datetimeFigureOut">
              <a:rPr lang="es-MX" smtClean="0"/>
              <a:t>30/04/21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B9B31E-BE19-0B48-9913-8C5236B0F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B9C1B9B-7222-0047-ABFC-E913CEEBB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633BF-FB74-C24A-9126-BC1E4A1567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4258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BC4E66F-49FB-8A46-A9E9-C1C147987E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342D7BB-8B6A-9B4A-9C35-60D862D4C6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512CA1E-81F3-6E4E-BD40-F7D66863C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CA610-AB44-D04D-BFC0-EE229A9335AA}" type="datetimeFigureOut">
              <a:rPr lang="es-MX" smtClean="0"/>
              <a:t>30/04/21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DE8237-E99B-7C4B-85EE-B7C8EF355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4B071C-6071-6247-A33E-53E6B14AC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633BF-FB74-C24A-9126-BC1E4A1567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5381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5401C2-1796-BC4E-8453-67C4CE485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33C8F5A-ADB4-8646-AEDC-1530947EA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3B5396-9486-4041-ACB0-A347FAC54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CA610-AB44-D04D-BFC0-EE229A9335AA}" type="datetimeFigureOut">
              <a:rPr lang="es-MX" smtClean="0"/>
              <a:t>30/04/21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46616D5-490F-EB4A-A4AC-2170B2B8A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5216F9-C7EC-6F45-9F22-711B005E5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633BF-FB74-C24A-9126-BC1E4A1567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7683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81A6BB-1DEC-F541-9B35-E820E2113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827F8DE-B324-244E-9E76-F5977E30EE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D60227-E350-614E-A060-F3990A22D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CA610-AB44-D04D-BFC0-EE229A9335AA}" type="datetimeFigureOut">
              <a:rPr lang="es-MX" smtClean="0"/>
              <a:t>30/04/21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6992EC-6357-714F-AC6B-1F4DD88D3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E75598E-2089-544A-9D15-9FB2E24FF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633BF-FB74-C24A-9126-BC1E4A1567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4086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C1DBED-079B-FA47-A234-64F82B6C2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6FB9D7-FABD-954F-A1A5-4989A9A894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A1C8D82-86DD-5A49-924E-6BDDAB9DC6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BA57B88-4620-9E46-92DB-F1CDF3893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CA610-AB44-D04D-BFC0-EE229A9335AA}" type="datetimeFigureOut">
              <a:rPr lang="es-MX" smtClean="0"/>
              <a:t>30/04/21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1342CE0-455D-7E4F-97E5-265853374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691EBB6-1090-E54C-ACE3-567D4D428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633BF-FB74-C24A-9126-BC1E4A1567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2563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ABBE34-B24D-114A-A132-78F313437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9C8D898-7685-E44F-863D-52064F95C7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CB9DE7E-A6CA-6644-90DF-DA62C9C36C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B0BF76B-4FF4-804B-86E0-05532D7A7F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1DC63E9-01F2-884A-B41A-A2CBA15C93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1810904-71CF-C24D-834E-0C595C59C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CA610-AB44-D04D-BFC0-EE229A9335AA}" type="datetimeFigureOut">
              <a:rPr lang="es-MX" smtClean="0"/>
              <a:t>30/04/21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8853E7D-A269-BF4D-B052-BBB18DCE3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00D019D-D7B2-1544-AAF9-09C9F396C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633BF-FB74-C24A-9126-BC1E4A1567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9869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94062E-AB83-A74F-B6E4-0DCA1A47C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1500CE1-D18E-D145-A8D3-793F2DECE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CA610-AB44-D04D-BFC0-EE229A9335AA}" type="datetimeFigureOut">
              <a:rPr lang="es-MX" smtClean="0"/>
              <a:t>30/04/21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73EF750-EED2-FD46-B746-DAE9CB904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F0245F5-3BE1-2049-86D4-08386D78B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633BF-FB74-C24A-9126-BC1E4A1567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1183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7D310CC-19EA-EB42-9D98-0E8EB3AB0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CA610-AB44-D04D-BFC0-EE229A9335AA}" type="datetimeFigureOut">
              <a:rPr lang="es-MX" smtClean="0"/>
              <a:t>30/04/21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447AB18-099B-D948-8CE3-41E8BE527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6B9910B-7C54-404C-B580-761AD6633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633BF-FB74-C24A-9126-BC1E4A1567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4143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72C52B-EA52-B745-988A-D91721FED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A1A87C-1AA3-124B-879B-78D7432B41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744B8AC-DBC6-554C-B07D-D991ACD1F1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0473CD5-8E93-5445-9B5E-A6588337A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CA610-AB44-D04D-BFC0-EE229A9335AA}" type="datetimeFigureOut">
              <a:rPr lang="es-MX" smtClean="0"/>
              <a:t>30/04/21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B3B9ED7-BE28-AC41-A0BD-7EAEE69E9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7F9FDF3-1ABA-CE4C-80AB-FB73F1763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633BF-FB74-C24A-9126-BC1E4A1567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1396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4CEC15-439C-6141-9E0E-7604AAAE9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6E70FD8-66B5-084B-B53B-63FC9DE27C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EDAB184-6153-4247-B263-0D76A4FD1B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DAB9AB8-EC48-C043-9845-B6CE61A14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CA610-AB44-D04D-BFC0-EE229A9335AA}" type="datetimeFigureOut">
              <a:rPr lang="es-MX" smtClean="0"/>
              <a:t>30/04/21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89B4422-8A53-4A45-AAEF-BB7B5DC9C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9E3D63D-1E40-854B-8C97-99BFFD4F2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633BF-FB74-C24A-9126-BC1E4A1567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4897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95FD52D-9FE7-BF4A-8D52-A0ECF9120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5159123-3B6B-5A48-8EF8-DC9829F2E8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B0FACE-636A-8C4D-9EA5-8E37E82B07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CA610-AB44-D04D-BFC0-EE229A9335AA}" type="datetimeFigureOut">
              <a:rPr lang="es-MX" smtClean="0"/>
              <a:t>30/04/21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D8CFAB3-0B00-7941-9F53-8963FA1DF0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8A9A03A-9142-3A45-B8D5-9EB990DA07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633BF-FB74-C24A-9126-BC1E4A1567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0858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fQmjhFBSpkw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01D32FC7-4AA9-4A86-B566-0D26D41F84C3}"/>
              </a:ext>
            </a:extLst>
          </p:cNvPr>
          <p:cNvSpPr/>
          <p:nvPr/>
        </p:nvSpPr>
        <p:spPr>
          <a:xfrm>
            <a:off x="661217" y="335845"/>
            <a:ext cx="10948276" cy="6186309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</a:t>
            </a:r>
          </a:p>
          <a:p>
            <a:pPr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Licenciatura en Educación Preescolar</a:t>
            </a:r>
          </a:p>
          <a:p>
            <a:pPr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Ciclo escolar 2020-2021</a:t>
            </a:r>
          </a:p>
          <a:p>
            <a:pPr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Sexto semestre</a:t>
            </a:r>
          </a:p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Curso: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Estrategias de expresión corporal y danza en preescolar </a:t>
            </a:r>
          </a:p>
          <a:p>
            <a:pPr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Maestro: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Manuel Federico Rodríguez Aguilar   </a:t>
            </a:r>
          </a:p>
          <a:p>
            <a:pPr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Alumna: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Andrea Flores Sandoval</a:t>
            </a:r>
          </a:p>
          <a:p>
            <a:pPr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Grado y sección: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3° “A   </a:t>
            </a: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Número de lista: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Evidencia de unidad I:</a:t>
            </a:r>
          </a:p>
          <a:p>
            <a:pPr algn="ctr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“Expresión corporal con Objetos”</a:t>
            </a:r>
          </a:p>
          <a:p>
            <a:pPr algn="ctr"/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Saltillo Coahuila                                  30/Abril/2021</a:t>
            </a:r>
          </a:p>
          <a:p>
            <a:pPr algn="ctr"/>
            <a:endParaRPr lang="es-MX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A3A0FDC9-49B8-4780-86D2-9572DC6CF45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20" r="16237"/>
          <a:stretch>
            <a:fillRect/>
          </a:stretch>
        </p:blipFill>
        <p:spPr bwMode="auto">
          <a:xfrm>
            <a:off x="5330612" y="1754296"/>
            <a:ext cx="1157393" cy="13693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58344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9D199B0A-78D0-4F43-92B1-0E15CC7127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55854"/>
            <a:ext cx="9144000" cy="3801946"/>
          </a:xfrm>
        </p:spPr>
        <p:txBody>
          <a:bodyPr/>
          <a:lstStyle/>
          <a:p>
            <a:r>
              <a:rPr lang="es-MX" dirty="0"/>
              <a:t>Link de video: </a:t>
            </a:r>
            <a:r>
              <a:rPr lang="es-MX" dirty="0">
                <a:hlinkClick r:id="rId2"/>
              </a:rPr>
              <a:t>https://</a:t>
            </a:r>
            <a:r>
              <a:rPr lang="es-MX" dirty="0" err="1">
                <a:hlinkClick r:id="rId2"/>
              </a:rPr>
              <a:t>youtu.be</a:t>
            </a:r>
            <a:r>
              <a:rPr lang="es-MX" dirty="0">
                <a:hlinkClick r:id="rId2"/>
              </a:rPr>
              <a:t>/</a:t>
            </a:r>
            <a:r>
              <a:rPr lang="es-MX" dirty="0" err="1">
                <a:hlinkClick r:id="rId2"/>
              </a:rPr>
              <a:t>fQmjhFBSpkw</a:t>
            </a:r>
            <a:r>
              <a:rPr lang="es-MX" dirty="0"/>
              <a:t> 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1805AE46-D337-3E4F-8E5B-30BF97A54F03}"/>
              </a:ext>
            </a:extLst>
          </p:cNvPr>
          <p:cNvSpPr/>
          <p:nvPr/>
        </p:nvSpPr>
        <p:spPr>
          <a:xfrm>
            <a:off x="847071" y="1277034"/>
            <a:ext cx="10948276" cy="646331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912678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Panorámica</PresentationFormat>
  <Slides>2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andrea flores</dc:creator>
  <cp:lastModifiedBy>andrea flores</cp:lastModifiedBy>
  <cp:revision>1</cp:revision>
  <dcterms:created xsi:type="dcterms:W3CDTF">2021-05-01T00:46:43Z</dcterms:created>
  <dcterms:modified xsi:type="dcterms:W3CDTF">2021-05-01T00:51:51Z</dcterms:modified>
</cp:coreProperties>
</file>