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606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11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005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629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25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772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480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568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82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1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504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9FFEC-6D72-4342-8B3D-FCF65676882C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390E7-A82F-4996-A10A-94868339F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94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1GrVJv9Fw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8739" y="846161"/>
            <a:ext cx="10699845" cy="5390866"/>
          </a:xfrm>
        </p:spPr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Estrategias de expresión corporal y danza en preescolar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Manuel Federico  Rodríguez Aguilar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Evidencia unidad 1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Maria Jose Palacios López  #13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Sexto semestre 3° “A”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Saltillo Coahuila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Abril 2021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32" y="431965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7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69671" y="3414940"/>
            <a:ext cx="7797800" cy="3443060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>
                <a:hlinkClick r:id="rId3"/>
              </a:rPr>
              <a:t>https://youtu.be/71GrVJv9Fw8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1523999" y="1233715"/>
            <a:ext cx="92891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smtClean="0">
                <a:latin typeface="Britannic Bold" panose="020B0903060703020204" pitchFamily="34" charset="0"/>
              </a:rPr>
              <a:t>Link video: </a:t>
            </a:r>
            <a:endParaRPr lang="es-MX" sz="66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842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Britannic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Maria Jose</cp:lastModifiedBy>
  <cp:revision>2</cp:revision>
  <dcterms:created xsi:type="dcterms:W3CDTF">2021-04-30T23:57:27Z</dcterms:created>
  <dcterms:modified xsi:type="dcterms:W3CDTF">2021-05-01T00:02:29Z</dcterms:modified>
</cp:coreProperties>
</file>