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F9BEF31-7669-465C-A47A-9E7907F49509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4373ABD-B09B-46B4-985B-130EBB839224}" type="slidenum">
              <a:rPr lang="es-MX" smtClean="0"/>
              <a:t>‹Nº›</a:t>
            </a:fld>
            <a:endParaRPr lang="es-MX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898996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BEF31-7669-465C-A47A-9E7907F49509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3ABD-B09B-46B4-985B-130EBB8392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8299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BEF31-7669-465C-A47A-9E7907F49509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3ABD-B09B-46B4-985B-130EBB8392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8608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BEF31-7669-465C-A47A-9E7907F49509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3ABD-B09B-46B4-985B-130EBB8392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1199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9BEF31-7669-465C-A47A-9E7907F49509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4373ABD-B09B-46B4-985B-130EBB839224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2574729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BEF31-7669-465C-A47A-9E7907F49509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3ABD-B09B-46B4-985B-130EBB8392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4466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BEF31-7669-465C-A47A-9E7907F49509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3ABD-B09B-46B4-985B-130EBB8392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8860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BEF31-7669-465C-A47A-9E7907F49509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3ABD-B09B-46B4-985B-130EBB8392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9137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BEF31-7669-465C-A47A-9E7907F49509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3ABD-B09B-46B4-985B-130EBB8392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6904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9BEF31-7669-465C-A47A-9E7907F49509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4373ABD-B09B-46B4-985B-130EBB839224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47474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9BEF31-7669-465C-A47A-9E7907F49509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4373ABD-B09B-46B4-985B-130EBB839224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83346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F9BEF31-7669-465C-A47A-9E7907F49509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4373ABD-B09B-46B4-985B-130EBB839224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67017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635876" y="141870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altLang="es-MX" b="1" kern="0" dirty="0"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ESCUELA NORMAL DE EDUCACIÓN PREESCOLAR</a:t>
            </a:r>
            <a:endParaRPr lang="es-MX" altLang="es-MX" kern="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MX" altLang="es-MX" kern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5" name="Imagen 4" descr="http://187.160.244.18/sistema/Data/tareas/enep-00041/_Logos/escudo.jpg">
            <a:extLst>
              <a:ext uri="{FF2B5EF4-FFF2-40B4-BE49-F238E27FC236}">
                <a16:creationId xmlns:a16="http://schemas.microsoft.com/office/drawing/2014/main" xmlns="" id="{2CDE3EEC-5D40-4276-A568-E122BDD4562B}"/>
              </a:ext>
            </a:extLst>
          </p:cNvPr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310" l="9744" r="8974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4923" y="1895284"/>
            <a:ext cx="1657905" cy="104446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ángulo 5"/>
          <p:cNvSpPr/>
          <p:nvPr/>
        </p:nvSpPr>
        <p:spPr>
          <a:xfrm>
            <a:off x="871881" y="2826127"/>
            <a:ext cx="9890975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altLang="es-MX" sz="1600" b="1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educación preescolar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MX" altLang="es-MX" sz="16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kumimoji="0" lang="es-ES_tradnl" altLang="es-MX" sz="16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Materia: </a:t>
            </a:r>
            <a:r>
              <a:rPr lang="es-MX" altLang="es-MX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Estrategias de Expresión Corporal y Danza en Preescolar</a:t>
            </a:r>
            <a:endParaRPr kumimoji="0" lang="es-ES_tradnl" altLang="es-MX" sz="16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kumimoji="0" lang="es-MX" altLang="es-MX" sz="16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Profesor</a:t>
            </a:r>
            <a:r>
              <a:rPr lang="es-MX" altLang="es-MX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Manuel Federico Rodríguez Aguilar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kumimoji="0" lang="es-MX" altLang="es-MX" sz="16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s-MX" altLang="es-MX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EVIDENCIA DE APRENDIZAJE UNIDAD I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kumimoji="0" lang="es-MX" altLang="es-MX" sz="16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MX" altLang="es-MX" sz="16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Presentado por Midori Karely Arias Sosa #1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MX" altLang="es-MX" sz="16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altLang="es-MX" sz="1600" b="1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Sexto semestre Sección A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MX" altLang="es-MX" sz="16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altLang="es-MX" sz="1600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endParaRPr lang="es-ES_tradnl" altLang="es-MX" sz="1600" kern="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altLang="es-MX" sz="1600" kern="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altLang="es-MX" sz="1600" kern="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altLang="es-MX" sz="1600" kern="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Saltillo</a:t>
            </a:r>
            <a:r>
              <a:rPr lang="es-ES_tradnl" altLang="es-MX" sz="1600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s-ES_tradnl" altLang="es-MX" sz="1600" kern="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Coahuila</a:t>
            </a:r>
            <a:endParaRPr lang="en-US" altLang="es-MX" sz="16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s-MX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30</a:t>
            </a:r>
            <a:r>
              <a:rPr lang="en-US" altLang="es-MX" sz="1600" kern="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s-MX" sz="1600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</a:t>
            </a:r>
            <a:r>
              <a:rPr lang="en-US" altLang="es-MX" sz="1600" kern="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abril</a:t>
            </a:r>
            <a:r>
              <a:rPr lang="en-US" altLang="es-MX" sz="1600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2021</a:t>
            </a:r>
            <a:r>
              <a:rPr lang="es-MX" altLang="es-MX" sz="1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altLang="es-MX" sz="1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64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215" y="0"/>
            <a:ext cx="8368198" cy="6858000"/>
          </a:xfrm>
        </p:spPr>
      </p:pic>
      <p:sp>
        <p:nvSpPr>
          <p:cNvPr id="5" name="Rectángulo 4"/>
          <p:cNvSpPr/>
          <p:nvPr/>
        </p:nvSpPr>
        <p:spPr>
          <a:xfrm>
            <a:off x="1643215" y="243557"/>
            <a:ext cx="60644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dirty="0" smtClean="0">
                <a:solidFill>
                  <a:schemeClr val="bg1"/>
                </a:solidFill>
                <a:latin typeface="Century Gothic" panose="020B0502020202020204" pitchFamily="34" charset="0"/>
                <a:cs typeface="Aharoni" panose="02010803020104030203" pitchFamily="2" charset="-79"/>
              </a:rPr>
              <a:t>https://youtu.be/IxBvHZ0LnoA</a:t>
            </a:r>
            <a:endParaRPr lang="es-MX" sz="3200" dirty="0">
              <a:solidFill>
                <a:schemeClr val="bg1"/>
              </a:solidFill>
              <a:latin typeface="Century Gothic" panose="020B0502020202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4063586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37</TotalTime>
  <Words>54</Words>
  <Application>Microsoft Office PowerPoint</Application>
  <PresentationFormat>Panorámica</PresentationFormat>
  <Paragraphs>18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Aharoni</vt:lpstr>
      <vt:lpstr>Arial</vt:lpstr>
      <vt:lpstr>Calibri</vt:lpstr>
      <vt:lpstr>Century Gothic</vt:lpstr>
      <vt:lpstr>Franklin Gothic Book</vt:lpstr>
      <vt:lpstr>Times New Roman</vt:lpstr>
      <vt:lpstr>Crop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compensa1</dc:creator>
  <cp:lastModifiedBy>compensa1</cp:lastModifiedBy>
  <cp:revision>2</cp:revision>
  <dcterms:created xsi:type="dcterms:W3CDTF">2021-04-30T17:24:44Z</dcterms:created>
  <dcterms:modified xsi:type="dcterms:W3CDTF">2021-04-30T18:02:11Z</dcterms:modified>
</cp:coreProperties>
</file>