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9BEF31-7669-465C-A47A-9E7907F4950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4373ABD-B09B-46B4-985B-130EBB839224}" type="slidenum">
              <a:rPr lang="es-MX" smtClean="0"/>
              <a:t>‹Nº›</a:t>
            </a:fld>
            <a:endParaRPr lang="es-MX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9899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F31-7669-465C-A47A-9E7907F4950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3ABD-B09B-46B4-985B-130EBB8392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829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F31-7669-465C-A47A-9E7907F4950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3ABD-B09B-46B4-985B-130EBB8392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860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F31-7669-465C-A47A-9E7907F4950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3ABD-B09B-46B4-985B-130EBB8392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119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9BEF31-7669-465C-A47A-9E7907F4950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373ABD-B09B-46B4-985B-130EBB839224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57472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F31-7669-465C-A47A-9E7907F4950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3ABD-B09B-46B4-985B-130EBB8392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46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F31-7669-465C-A47A-9E7907F4950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3ABD-B09B-46B4-985B-130EBB8392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886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F31-7669-465C-A47A-9E7907F4950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3ABD-B09B-46B4-985B-130EBB8392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13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EF31-7669-465C-A47A-9E7907F4950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3ABD-B09B-46B4-985B-130EBB8392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90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9BEF31-7669-465C-A47A-9E7907F4950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373ABD-B09B-46B4-985B-130EBB839224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747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9BEF31-7669-465C-A47A-9E7907F4950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373ABD-B09B-46B4-985B-130EBB839224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334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F9BEF31-7669-465C-A47A-9E7907F49509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4373ABD-B09B-46B4-985B-130EBB839224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701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35876" y="141870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altLang="es-MX" b="1" kern="0" dirty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ESCUELA NORMAL DE EDUCACIÓN PREESCOLAR</a:t>
            </a:r>
            <a:endParaRPr lang="es-MX" altLang="es-MX" kern="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altLang="es-MX" kern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" name="Imagen 4" descr="http://187.160.244.18/sistema/Data/tareas/enep-00041/_Logos/escudo.jpg">
            <a:extLst>
              <a:ext uri="{FF2B5EF4-FFF2-40B4-BE49-F238E27FC236}">
                <a16:creationId xmlns:a16="http://schemas.microsoft.com/office/drawing/2014/main" xmlns="" id="{2CDE3EEC-5D40-4276-A568-E122BDD4562B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310" l="9744" r="897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923" y="1895284"/>
            <a:ext cx="1657905" cy="10444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5"/>
          <p:cNvSpPr/>
          <p:nvPr/>
        </p:nvSpPr>
        <p:spPr>
          <a:xfrm>
            <a:off x="871881" y="2826127"/>
            <a:ext cx="989097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altLang="es-MX" sz="1600" b="1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altLang="es-MX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es-ES_tradnl" altLang="es-MX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Materia: </a:t>
            </a:r>
            <a:r>
              <a:rPr lang="es-MX" altLang="es-MX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Estrategias de Expresión Corporal y Danza en Preescolar</a:t>
            </a:r>
            <a:endParaRPr kumimoji="0" lang="es-ES_tradnl" altLang="es-MX" sz="1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es-MX" altLang="es-MX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Profesor</a:t>
            </a:r>
            <a:r>
              <a:rPr lang="es-MX" altLang="es-MX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Manuel Federico Rodríguez Aguilar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kumimoji="0" lang="es-MX" altLang="es-MX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s-MX" altLang="es-MX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EVIDENCIA DE APRENDIZAJE UNIDAD I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kumimoji="0" lang="es-MX" altLang="es-MX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altLang="es-MX" sz="1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Presentado por Midori Karely Arias Sosa #1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altLang="es-MX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altLang="es-MX" sz="1600" b="1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Sexto semestre Sección 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MX" altLang="es-MX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altLang="es-MX" sz="16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es-ES_tradnl" altLang="es-MX" sz="1600" kern="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altLang="es-MX" sz="1600" kern="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_tradnl" altLang="es-MX" sz="1600" kern="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altLang="es-MX" sz="1600" kern="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</a:t>
            </a:r>
            <a:r>
              <a:rPr lang="es-ES_tradnl" altLang="es-MX" sz="16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_tradnl" altLang="es-MX" sz="1600" kern="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Coahuila</a:t>
            </a:r>
            <a:endParaRPr lang="en-US" altLang="es-MX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</a:t>
            </a:r>
            <a:r>
              <a:rPr lang="en-US" altLang="es-MX" sz="1600" kern="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s-MX" sz="16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en-US" altLang="es-MX" sz="1600" kern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abril</a:t>
            </a:r>
            <a:r>
              <a:rPr lang="en-US" altLang="es-MX" sz="1600" kern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2021</a:t>
            </a:r>
            <a:r>
              <a:rPr lang="es-MX" altLang="es-MX" sz="1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altLang="es-MX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6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215" y="0"/>
            <a:ext cx="8368198" cy="6858000"/>
          </a:xfrm>
        </p:spPr>
      </p:pic>
      <p:sp>
        <p:nvSpPr>
          <p:cNvPr id="5" name="Rectángulo 4"/>
          <p:cNvSpPr/>
          <p:nvPr/>
        </p:nvSpPr>
        <p:spPr>
          <a:xfrm>
            <a:off x="1643215" y="243557"/>
            <a:ext cx="60644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https://youtu.be/IxBvHZ0LnoA</a:t>
            </a:r>
            <a:endParaRPr lang="es-MX" sz="3200" dirty="0">
              <a:solidFill>
                <a:schemeClr val="bg1"/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4063586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37</TotalTime>
  <Words>54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Aharoni</vt:lpstr>
      <vt:lpstr>Arial</vt:lpstr>
      <vt:lpstr>Calibri</vt:lpstr>
      <vt:lpstr>Century Gothic</vt:lpstr>
      <vt:lpstr>Franklin Gothic Book</vt:lpstr>
      <vt:lpstr>Times New Roman</vt:lpstr>
      <vt:lpstr>Crop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compensa1</dc:creator>
  <cp:lastModifiedBy>compensa1</cp:lastModifiedBy>
  <cp:revision>2</cp:revision>
  <dcterms:created xsi:type="dcterms:W3CDTF">2021-04-30T17:24:44Z</dcterms:created>
  <dcterms:modified xsi:type="dcterms:W3CDTF">2021-04-30T18:02:11Z</dcterms:modified>
</cp:coreProperties>
</file>