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1E3C-819C-4E43-827D-38E3C31A7569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499B-FD77-455C-9D71-DE7568CE9B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8151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1E3C-819C-4E43-827D-38E3C31A7569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499B-FD77-455C-9D71-DE7568CE9B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6601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1E3C-819C-4E43-827D-38E3C31A7569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499B-FD77-455C-9D71-DE7568CE9B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2584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1E3C-819C-4E43-827D-38E3C31A7569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499B-FD77-455C-9D71-DE7568CE9B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5658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1E3C-819C-4E43-827D-38E3C31A7569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499B-FD77-455C-9D71-DE7568CE9B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0992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1E3C-819C-4E43-827D-38E3C31A7569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499B-FD77-455C-9D71-DE7568CE9B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9387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1E3C-819C-4E43-827D-38E3C31A7569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499B-FD77-455C-9D71-DE7568CE9B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7042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1E3C-819C-4E43-827D-38E3C31A7569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499B-FD77-455C-9D71-DE7568CE9B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3338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1E3C-819C-4E43-827D-38E3C31A7569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499B-FD77-455C-9D71-DE7568CE9B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4753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1E3C-819C-4E43-827D-38E3C31A7569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499B-FD77-455C-9D71-DE7568CE9B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4072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1E3C-819C-4E43-827D-38E3C31A7569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B499B-FD77-455C-9D71-DE7568CE9B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3198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71E3C-819C-4E43-827D-38E3C31A7569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B499B-FD77-455C-9D71-DE7568CE9B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0082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io.youtube.com/video/aIYayA8gR2M/edi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90653" y="360583"/>
            <a:ext cx="776270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ESCUELA NORMAL DE EDUCACION PREESCOLAR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Licenciatura en educación preescolar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Ciclo escolar 2020 – 2021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0 Ima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965361"/>
            <a:ext cx="1857375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6335" y="3974869"/>
            <a:ext cx="8871338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Estrategias de expresión corporal y danza en el preescolar 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“</a:t>
            </a:r>
            <a:r>
              <a:rPr lang="es-ES_tradnl" sz="2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EVIDENCIA i</a:t>
            </a:r>
            <a:r>
              <a:rPr kumimoji="0" lang="es-ES_trad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”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Maestro:  Manuel</a:t>
            </a:r>
            <a:r>
              <a:rPr kumimoji="0" lang="es-ES_tradnl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s-ES_tradn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Federico Rodríguez</a:t>
            </a:r>
            <a:r>
              <a:rPr kumimoji="0" lang="es-ES_tradnl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s-ES_tradnl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Aquilar</a:t>
            </a:r>
            <a:r>
              <a:rPr kumimoji="0" lang="es-ES_tradnl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s-ES_tradnl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Briseida Guadalupe Medrano Gallegos #11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Sexto semestre sección A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_tradnl" sz="2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30</a:t>
            </a:r>
            <a:r>
              <a:rPr kumimoji="0" lang="es-ES_trad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de Abril del 2021 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Saltillo, Coahuila </a:t>
            </a:r>
            <a:endParaRPr kumimoji="0" lang="es-ES_tradnl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16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0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153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es-ES_tradnl" dirty="0" smtClean="0"/>
              <a:t>Link del video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/>
          <a:lstStyle/>
          <a:p>
            <a:r>
              <a:rPr lang="es-ES" dirty="0" smtClean="0">
                <a:hlinkClick r:id="rId2"/>
              </a:rPr>
              <a:t>https://studio.youtube.com/video/aIYayA8gR2M/edit</a:t>
            </a:r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9712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</TotalTime>
  <Words>57</Words>
  <Application>Microsoft Office PowerPoint</Application>
  <PresentationFormat>Presentación en pantalla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Link del video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MQ</cp:lastModifiedBy>
  <cp:revision>5</cp:revision>
  <dcterms:created xsi:type="dcterms:W3CDTF">2021-04-30T05:50:33Z</dcterms:created>
  <dcterms:modified xsi:type="dcterms:W3CDTF">2021-05-01T02:25:05Z</dcterms:modified>
</cp:coreProperties>
</file>