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15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60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58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65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99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3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04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3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75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07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19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1E3C-819C-4E43-827D-38E3C31A7569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B499B-FD77-455C-9D71-DE7568CE9B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0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youtube.com/video/aIYayA8gR2M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0653" y="360583"/>
            <a:ext cx="77627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EDUCACION PREESCOLAR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Licenciatura en educación preescolar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escolar 2020 – 2021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65361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6335" y="3974869"/>
            <a:ext cx="8871338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Estrategias de expresión corporal y danza en el preescolar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</a:t>
            </a:r>
            <a:r>
              <a:rPr lang="es-ES_tradn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EVIDENCIA i</a:t>
            </a: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”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Maestro:  Manuel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Federico Rodríguez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Aquilar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_tradn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Briseida Guadalupe Medrano Gallegos #11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Sexto semestre sección A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30</a:t>
            </a: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Abril del 2021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Saltillo, Coahuila 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5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_tradnl" dirty="0" smtClean="0"/>
              <a:t>Link del video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s-ES" dirty="0" smtClean="0">
                <a:hlinkClick r:id="rId2"/>
              </a:rPr>
              <a:t>https://studio.youtube.com/video/aIYayA8gR2M/edit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71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57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Link del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5</cp:revision>
  <dcterms:created xsi:type="dcterms:W3CDTF">2021-04-30T05:50:33Z</dcterms:created>
  <dcterms:modified xsi:type="dcterms:W3CDTF">2021-05-01T02:25:05Z</dcterms:modified>
</cp:coreProperties>
</file>