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0" r:id="rId3"/>
    <p:sldId id="264" r:id="rId4"/>
    <p:sldId id="265" r:id="rId5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84CC"/>
    <a:srgbClr val="65A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>
        <p:scale>
          <a:sx n="71" d="100"/>
          <a:sy n="71" d="100"/>
        </p:scale>
        <p:origin x="168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ayelaalejandradelcarmen.gaona@docentecoahuila.gob.mx" TargetMode="External"/><Relationship Id="rId2" Type="http://schemas.openxmlformats.org/officeDocument/2006/relationships/hyperlink" Target="https://www.canva.com/design/DAEdkaVGXrE/O9YRWe6DvvONKrZ6E-oLmw/watch?utm_content=DAEdkaVGXrE&amp;utm_campaign=designshare&amp;utm_medium=link&amp;utm_source=publishsharelink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galejandra@Hotmai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85285859-8B18-45EF-96BF-E0A9D3FA1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136" y="52392"/>
            <a:ext cx="584172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46A306-3661-40B4-BDCA-F9DF101EA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316" y="1966113"/>
            <a:ext cx="6109365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Materia: inglés B2 online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Profra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.: Mayela Alejandra del Carmen Gaona Garc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TASK 1 UNIT 2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 </a:t>
            </a:r>
            <a:r>
              <a:rPr kumimoji="0" lang="es-MX" altLang="es-MX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Yazmin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altLang="es-MX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Tellez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Fuentes 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N.L. 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Sexto semestre Secci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Saltillo, Coahuila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05 de mayo de 2021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7" descr="http://187.160.244.18/sistema/Data/tareas/enep-00041/_Logos/escudo.jpg">
            <a:extLst>
              <a:ext uri="{FF2B5EF4-FFF2-40B4-BE49-F238E27FC236}">
                <a16:creationId xmlns:a16="http://schemas.microsoft.com/office/drawing/2014/main" id="{26709C7C-A2C2-4DB9-B789-9F8C3823D2C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626" y="375557"/>
            <a:ext cx="1896745" cy="14058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2972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72435"/>
              </p:ext>
            </p:extLst>
          </p:nvPr>
        </p:nvGraphicFramePr>
        <p:xfrm>
          <a:off x="168574" y="223377"/>
          <a:ext cx="6541190" cy="408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poster in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Canva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images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audio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(300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think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about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future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imagine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thirty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doing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time  in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thirty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dissappeared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then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then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l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Note: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done in canva.com </a:t>
                      </a:r>
                    </a:p>
                    <a:p>
                      <a:pPr algn="l"/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suggest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subscribe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free, explore and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practice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friendly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 are posible.</a:t>
                      </a:r>
                      <a:endParaRPr lang="es-MX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5th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736270" y="4572000"/>
            <a:ext cx="599703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dirty="0">
                <a:solidFill>
                  <a:srgbClr val="3484CC"/>
                </a:solidFill>
              </a:rPr>
              <a:t>share </a:t>
            </a:r>
            <a:r>
              <a:rPr lang="es-MX" dirty="0" err="1">
                <a:solidFill>
                  <a:srgbClr val="3484CC"/>
                </a:solidFill>
              </a:rPr>
              <a:t>your</a:t>
            </a:r>
            <a:r>
              <a:rPr lang="es-MX" dirty="0">
                <a:solidFill>
                  <a:srgbClr val="3484CC"/>
                </a:solidFill>
              </a:rPr>
              <a:t> link </a:t>
            </a:r>
            <a:r>
              <a:rPr lang="es-MX" dirty="0" err="1">
                <a:solidFill>
                  <a:srgbClr val="3484CC"/>
                </a:solidFill>
              </a:rPr>
              <a:t>here</a:t>
            </a:r>
            <a:r>
              <a:rPr lang="es-MX" dirty="0"/>
              <a:t>)</a:t>
            </a:r>
          </a:p>
          <a:p>
            <a:endParaRPr lang="es-MX" dirty="0"/>
          </a:p>
          <a:p>
            <a:r>
              <a:rPr lang="es-MX" dirty="0">
                <a:hlinkClick r:id="rId2"/>
              </a:rPr>
              <a:t>https://www.canva.com/design/DAEdkaVGXrE/O9YRWe6DvvONKrZ6E-oLmw/watch?utm_content=DAEdkaVGXrE&amp;utm_campaign=designshare&amp;utm_medium=link&amp;utm_source=publishsharelink</a:t>
            </a:r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sz="1200" dirty="0"/>
              <a:t>Note: </a:t>
            </a:r>
            <a:r>
              <a:rPr lang="es-MX" sz="1200" dirty="0" err="1"/>
              <a:t>you</a:t>
            </a:r>
            <a:r>
              <a:rPr lang="es-MX" sz="1200" dirty="0"/>
              <a:t> can </a:t>
            </a:r>
            <a:r>
              <a:rPr lang="es-MX" sz="1200" dirty="0" err="1"/>
              <a:t>also</a:t>
            </a:r>
            <a:r>
              <a:rPr lang="es-MX" sz="1200" dirty="0"/>
              <a:t> share </a:t>
            </a:r>
            <a:r>
              <a:rPr lang="es-MX" sz="1200" dirty="0" err="1"/>
              <a:t>your</a:t>
            </a:r>
            <a:r>
              <a:rPr lang="es-MX" sz="1200" dirty="0"/>
              <a:t> </a:t>
            </a:r>
            <a:r>
              <a:rPr lang="es-MX" sz="1200" dirty="0" err="1"/>
              <a:t>presentation</a:t>
            </a:r>
            <a:r>
              <a:rPr lang="es-MX" sz="1200" dirty="0"/>
              <a:t> </a:t>
            </a:r>
            <a:r>
              <a:rPr lang="es-MX" sz="1200" dirty="0" err="1"/>
              <a:t>by</a:t>
            </a:r>
            <a:r>
              <a:rPr lang="es-MX" sz="1200" dirty="0"/>
              <a:t> e-mail </a:t>
            </a:r>
            <a:r>
              <a:rPr lang="es-MX" sz="1200" dirty="0" err="1"/>
              <a:t>with</a:t>
            </a:r>
            <a:r>
              <a:rPr lang="es-MX" sz="1200" dirty="0"/>
              <a:t> </a:t>
            </a:r>
            <a:r>
              <a:rPr lang="es-MX" sz="1200" dirty="0" err="1"/>
              <a:t>the</a:t>
            </a:r>
            <a:r>
              <a:rPr lang="es-MX" sz="1200" dirty="0"/>
              <a:t> </a:t>
            </a:r>
            <a:r>
              <a:rPr lang="es-MX" sz="1200" dirty="0" err="1"/>
              <a:t>teacher</a:t>
            </a:r>
            <a:r>
              <a:rPr lang="es-MX" sz="1200" dirty="0"/>
              <a:t> at: </a:t>
            </a:r>
            <a:r>
              <a:rPr lang="es-MX" sz="1200" dirty="0">
                <a:hlinkClick r:id="rId3"/>
              </a:rPr>
              <a:t>mayelaalejandradelcarmen.gaona@docentecoahuila.gob.mx</a:t>
            </a:r>
            <a:r>
              <a:rPr lang="es-MX" sz="1200" dirty="0"/>
              <a:t>  </a:t>
            </a:r>
            <a:r>
              <a:rPr lang="es-MX" sz="1200" dirty="0" err="1"/>
              <a:t>or</a:t>
            </a:r>
            <a:r>
              <a:rPr lang="es-MX" sz="1200" dirty="0"/>
              <a:t>  </a:t>
            </a:r>
            <a:r>
              <a:rPr lang="es-MX" sz="1200" dirty="0">
                <a:hlinkClick r:id="rId4"/>
              </a:rPr>
              <a:t>galejandra@hotmail.com</a:t>
            </a:r>
            <a:r>
              <a:rPr lang="es-MX" sz="1200" dirty="0"/>
              <a:t> </a:t>
            </a:r>
          </a:p>
          <a:p>
            <a:r>
              <a:rPr lang="es-MX" sz="1200" dirty="0" err="1"/>
              <a:t>Before</a:t>
            </a:r>
            <a:r>
              <a:rPr lang="es-MX" sz="1200" dirty="0"/>
              <a:t> </a:t>
            </a:r>
            <a:r>
              <a:rPr lang="es-MX" sz="1200" dirty="0" err="1"/>
              <a:t>sharing</a:t>
            </a:r>
            <a:r>
              <a:rPr lang="es-MX" sz="1200" dirty="0"/>
              <a:t>, </a:t>
            </a:r>
            <a:r>
              <a:rPr lang="es-MX" sz="1200" dirty="0" err="1"/>
              <a:t>make</a:t>
            </a:r>
            <a:r>
              <a:rPr lang="es-MX" sz="1200" dirty="0"/>
              <a:t> </a:t>
            </a:r>
            <a:r>
              <a:rPr lang="es-MX" sz="1200" dirty="0" err="1"/>
              <a:t>sure</a:t>
            </a:r>
            <a:r>
              <a:rPr lang="es-MX" sz="1200" dirty="0"/>
              <a:t>  </a:t>
            </a:r>
            <a:r>
              <a:rPr lang="es-MX" sz="1200" dirty="0" err="1"/>
              <a:t>the</a:t>
            </a:r>
            <a:r>
              <a:rPr lang="es-MX" sz="1200" dirty="0"/>
              <a:t> </a:t>
            </a:r>
            <a:r>
              <a:rPr lang="es-MX" sz="1200" dirty="0" err="1"/>
              <a:t>sound</a:t>
            </a:r>
            <a:r>
              <a:rPr lang="es-MX" sz="1200" dirty="0"/>
              <a:t> </a:t>
            </a:r>
            <a:r>
              <a:rPr lang="es-MX" sz="1200" dirty="0" err="1"/>
              <a:t>with</a:t>
            </a:r>
            <a:r>
              <a:rPr lang="es-MX" sz="1200" dirty="0"/>
              <a:t> </a:t>
            </a:r>
            <a:r>
              <a:rPr lang="es-MX" sz="1200" dirty="0" err="1"/>
              <a:t>your</a:t>
            </a:r>
            <a:r>
              <a:rPr lang="es-MX" sz="1200" dirty="0"/>
              <a:t> </a:t>
            </a:r>
            <a:r>
              <a:rPr lang="es-MX" sz="1200" dirty="0" err="1"/>
              <a:t>voice</a:t>
            </a:r>
            <a:r>
              <a:rPr lang="es-MX" sz="1200" dirty="0"/>
              <a:t> and </a:t>
            </a:r>
            <a:r>
              <a:rPr lang="es-MX" sz="1200" dirty="0" err="1"/>
              <a:t>the</a:t>
            </a:r>
            <a:r>
              <a:rPr lang="es-MX" sz="1200" dirty="0"/>
              <a:t> </a:t>
            </a:r>
            <a:r>
              <a:rPr lang="es-MX" sz="1200" dirty="0" err="1"/>
              <a:t>presentation</a:t>
            </a:r>
            <a:r>
              <a:rPr lang="es-MX" sz="1200" dirty="0"/>
              <a:t> </a:t>
            </a:r>
            <a:r>
              <a:rPr lang="es-MX" sz="1200" dirty="0" err="1"/>
              <a:t>with</a:t>
            </a:r>
            <a:r>
              <a:rPr lang="es-MX" sz="1200" dirty="0"/>
              <a:t> </a:t>
            </a:r>
            <a:r>
              <a:rPr lang="es-MX" sz="1200" dirty="0" err="1"/>
              <a:t>your</a:t>
            </a:r>
            <a:r>
              <a:rPr lang="es-MX" sz="1200" dirty="0"/>
              <a:t>  </a:t>
            </a:r>
            <a:r>
              <a:rPr lang="es-MX" sz="1200" dirty="0" err="1"/>
              <a:t>design</a:t>
            </a:r>
            <a:r>
              <a:rPr lang="es-MX" sz="1200" dirty="0"/>
              <a:t>  </a:t>
            </a:r>
            <a:r>
              <a:rPr lang="es-MX" sz="1200" dirty="0" err="1"/>
              <a:t>run</a:t>
            </a:r>
            <a:r>
              <a:rPr lang="es-MX" sz="1200" dirty="0"/>
              <a:t> </a:t>
            </a:r>
            <a:r>
              <a:rPr lang="es-MX" sz="1200" dirty="0" err="1"/>
              <a:t>perfectly</a:t>
            </a:r>
            <a:r>
              <a:rPr lang="es-MX" sz="1200" dirty="0"/>
              <a:t> </a:t>
            </a:r>
          </a:p>
        </p:txBody>
      </p:sp>
      <p:sp>
        <p:nvSpPr>
          <p:cNvPr id="7" name="Flecha derecha 6"/>
          <p:cNvSpPr/>
          <p:nvPr/>
        </p:nvSpPr>
        <p:spPr>
          <a:xfrm>
            <a:off x="261257" y="5149591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8392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18753" y="29579"/>
            <a:ext cx="6441535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dirty="0" err="1"/>
              <a:t>You</a:t>
            </a:r>
            <a:r>
              <a:rPr lang="es-MX" sz="1600" dirty="0"/>
              <a:t> </a:t>
            </a:r>
            <a:r>
              <a:rPr lang="es-MX" sz="1600" dirty="0" err="1"/>
              <a:t>must</a:t>
            </a:r>
            <a:r>
              <a:rPr lang="es-MX" sz="1600" dirty="0"/>
              <a:t> </a:t>
            </a:r>
            <a:r>
              <a:rPr lang="es-MX" sz="1600" dirty="0" err="1"/>
              <a:t>include</a:t>
            </a:r>
            <a:r>
              <a:rPr lang="es-MX" sz="1600" dirty="0"/>
              <a:t>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vocabulary</a:t>
            </a:r>
            <a:r>
              <a:rPr lang="es-MX" sz="1600" dirty="0"/>
              <a:t>, </a:t>
            </a:r>
            <a:r>
              <a:rPr lang="es-MX" sz="1600" dirty="0" err="1"/>
              <a:t>phrases</a:t>
            </a:r>
            <a:r>
              <a:rPr lang="es-MX" sz="1600" dirty="0"/>
              <a:t> and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following</a:t>
            </a:r>
            <a:r>
              <a:rPr lang="es-MX" sz="1600" dirty="0"/>
              <a:t> gramar </a:t>
            </a:r>
            <a:r>
              <a:rPr lang="es-MX" sz="1600" dirty="0" err="1"/>
              <a:t>content</a:t>
            </a:r>
            <a:r>
              <a:rPr lang="es-MX" sz="1600" dirty="0"/>
              <a:t> of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lesson</a:t>
            </a:r>
            <a:r>
              <a:rPr lang="es-MX" sz="1600" dirty="0"/>
              <a:t> 1-5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0572" t="14689" r="12818" b="13271"/>
          <a:stretch/>
        </p:blipFill>
        <p:spPr>
          <a:xfrm>
            <a:off x="118753" y="804041"/>
            <a:ext cx="6739247" cy="54864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l="10335" t="29823" r="23931" b="6493"/>
          <a:stretch/>
        </p:blipFill>
        <p:spPr>
          <a:xfrm>
            <a:off x="96422" y="6290441"/>
            <a:ext cx="6353504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597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687884"/>
              </p:ext>
            </p:extLst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Communicates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efectivly</a:t>
                      </a:r>
                      <a:r>
                        <a:rPr lang="es-MX" baseline="0" dirty="0"/>
                        <a:t> 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</a:t>
                      </a:r>
                      <a:r>
                        <a:rPr lang="es-MX" dirty="0" err="1"/>
                        <a:t>he</a:t>
                      </a:r>
                      <a:r>
                        <a:rPr lang="es-MX" dirty="0"/>
                        <a:t> ideas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 </a:t>
                      </a:r>
                      <a:r>
                        <a:rPr lang="es-MX" baseline="0" dirty="0" err="1"/>
                        <a:t>speech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speech</a:t>
                      </a:r>
                      <a:r>
                        <a:rPr lang="es-MX" dirty="0"/>
                        <a:t> </a:t>
                      </a:r>
                      <a:r>
                        <a:rPr lang="es-MX" baseline="0" dirty="0"/>
                        <a:t>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presentation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creative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elaborated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Canva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85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1073</TotalTime>
  <Words>385</Words>
  <Application>Microsoft Office PowerPoint</Application>
  <PresentationFormat>Carta (216 x 279 mm)</PresentationFormat>
  <Paragraphs>51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Yazmin Fuentes</cp:lastModifiedBy>
  <cp:revision>51</cp:revision>
  <dcterms:created xsi:type="dcterms:W3CDTF">2020-11-25T17:14:58Z</dcterms:created>
  <dcterms:modified xsi:type="dcterms:W3CDTF">2021-05-05T01:58:00Z</dcterms:modified>
</cp:coreProperties>
</file>