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0" r:id="rId3"/>
    <p:sldId id="267" r:id="rId4"/>
    <p:sldId id="264" r:id="rId5"/>
    <p:sldId id="265" r:id="rId6"/>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84CC"/>
    <a:srgbClr val="65A2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124" d="100"/>
          <a:sy n="124" d="100"/>
        </p:scale>
        <p:origin x="1920" y="-1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04/05/21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04/05/21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04/05/21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04/05/21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04/05/21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04/05/21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04/05/21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04/05/21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04/05/21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04/05/21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04/05/21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04/05/21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mayelaalejandradelcarmen.gaona@docentecoahuila.gob.mx" TargetMode="External"/><Relationship Id="rId2" Type="http://schemas.openxmlformats.org/officeDocument/2006/relationships/hyperlink" Target="https://drive.google.com/drive/folders/1wprcFEeh6W7Iwcdc6Qnk1cqpjpFuAIr7?usp=sharing" TargetMode="External"/><Relationship Id="rId1" Type="http://schemas.openxmlformats.org/officeDocument/2006/relationships/slideLayout" Target="../slideLayouts/slideLayout7.xml"/><Relationship Id="rId4" Type="http://schemas.openxmlformats.org/officeDocument/2006/relationships/hyperlink" Target="mailto:galejandra@Hot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9378" y="403771"/>
            <a:ext cx="6354688" cy="6093976"/>
          </a:xfrm>
          <a:prstGeom prst="rect">
            <a:avLst/>
          </a:prstGeom>
          <a:noFill/>
        </p:spPr>
        <p:txBody>
          <a:bodyPr wrap="none" rtlCol="0">
            <a:spAutoFit/>
          </a:bodyPr>
          <a:lstStyle/>
          <a:p>
            <a:r>
              <a:rPr lang="es-MX" sz="2400" b="1" dirty="0"/>
              <a:t>ESCUELA NORMAL DE EDUCACION PREESCOLAR</a:t>
            </a:r>
          </a:p>
          <a:p>
            <a:endParaRPr lang="es-MX" sz="2400" dirty="0"/>
          </a:p>
          <a:p>
            <a:endParaRPr lang="es-MX" sz="2400" dirty="0"/>
          </a:p>
          <a:p>
            <a:endParaRPr lang="es-MX" sz="2400" dirty="0"/>
          </a:p>
          <a:p>
            <a:endParaRPr lang="es-MX" sz="2400" dirty="0"/>
          </a:p>
          <a:p>
            <a:endParaRPr lang="es-MX" sz="2400" dirty="0"/>
          </a:p>
          <a:p>
            <a:pPr lvl="0" algn="ctr"/>
            <a:r>
              <a:rPr lang="es-MX" altLang="es-ES" sz="2400" dirty="0" err="1">
                <a:solidFill>
                  <a:prstClr val="black"/>
                </a:solidFill>
                <a:latin typeface="Arial" panose="020B0604020202020204" pitchFamily="34" charset="0"/>
                <a:cs typeface="Arial" panose="020B0604020202020204" pitchFamily="34" charset="0"/>
              </a:rPr>
              <a:t>March</a:t>
            </a:r>
            <a:r>
              <a:rPr lang="es-MX" altLang="es-ES" sz="2400" dirty="0">
                <a:solidFill>
                  <a:prstClr val="black"/>
                </a:solidFill>
                <a:latin typeface="Arial" panose="020B0604020202020204" pitchFamily="34" charset="0"/>
                <a:cs typeface="Arial" panose="020B0604020202020204" pitchFamily="34" charset="0"/>
              </a:rPr>
              <a:t> – </a:t>
            </a:r>
            <a:r>
              <a:rPr lang="es-MX" altLang="es-ES" sz="2400" dirty="0" err="1">
                <a:solidFill>
                  <a:prstClr val="black"/>
                </a:solidFill>
                <a:latin typeface="Arial" panose="020B0604020202020204" pitchFamily="34" charset="0"/>
                <a:cs typeface="Arial" panose="020B0604020202020204" pitchFamily="34" charset="0"/>
              </a:rPr>
              <a:t>July</a:t>
            </a:r>
            <a:r>
              <a:rPr lang="es-MX" altLang="es-ES" sz="2400" dirty="0">
                <a:solidFill>
                  <a:prstClr val="black"/>
                </a:solidFill>
                <a:latin typeface="Arial" panose="020B0604020202020204" pitchFamily="34" charset="0"/>
                <a:cs typeface="Arial" panose="020B0604020202020204" pitchFamily="34" charset="0"/>
              </a:rPr>
              <a:t> 2021</a:t>
            </a:r>
          </a:p>
          <a:p>
            <a:endParaRPr lang="es-MX" sz="2400" dirty="0"/>
          </a:p>
          <a:p>
            <a:pPr algn="ctr"/>
            <a:r>
              <a:rPr lang="es-MX" sz="2400" dirty="0"/>
              <a:t>ENLGISH COURES B2+</a:t>
            </a:r>
          </a:p>
          <a:p>
            <a:pPr algn="ctr"/>
            <a:r>
              <a:rPr lang="es-MX" sz="2400" b="1" dirty="0" err="1">
                <a:latin typeface="Arial" panose="020B0604020202020204" pitchFamily="34" charset="0"/>
                <a:cs typeface="Arial" panose="020B0604020202020204" pitchFamily="34" charset="0"/>
              </a:rPr>
              <a:t>Proficient</a:t>
            </a:r>
            <a:r>
              <a:rPr lang="es-MX" sz="2400" b="1" dirty="0">
                <a:latin typeface="Arial" panose="020B0604020202020204" pitchFamily="34" charset="0"/>
                <a:cs typeface="Arial" panose="020B0604020202020204" pitchFamily="34" charset="0"/>
              </a:rPr>
              <a:t>  </a:t>
            </a:r>
            <a:r>
              <a:rPr lang="es-MX" sz="2400" b="1" dirty="0" err="1">
                <a:latin typeface="Arial" panose="020B0604020202020204" pitchFamily="34" charset="0"/>
                <a:cs typeface="Arial" panose="020B0604020202020204" pitchFamily="34" charset="0"/>
              </a:rPr>
              <a:t>Users</a:t>
            </a:r>
            <a:r>
              <a:rPr lang="es-MX" sz="2400" b="1" dirty="0">
                <a:latin typeface="Arial" panose="020B0604020202020204" pitchFamily="34" charset="0"/>
                <a:cs typeface="Arial" panose="020B0604020202020204" pitchFamily="34" charset="0"/>
              </a:rPr>
              <a:t> of English</a:t>
            </a:r>
          </a:p>
          <a:p>
            <a:pPr algn="ctr"/>
            <a:endParaRPr lang="es-MX" sz="2400" b="1" dirty="0">
              <a:solidFill>
                <a:schemeClr val="tx2">
                  <a:lumMod val="60000"/>
                  <a:lumOff val="40000"/>
                </a:schemeClr>
              </a:solidFill>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TEACHER MAYELA ALEJANDRA DEL C. GAONA GARCIA</a:t>
            </a: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sz="2400" b="1" dirty="0">
              <a:solidFill>
                <a:schemeClr val="tx2">
                  <a:lumMod val="60000"/>
                  <a:lumOff val="40000"/>
                </a:schemeClr>
              </a:solidFill>
              <a:latin typeface="Arial" panose="020B0604020202020204" pitchFamily="34" charset="0"/>
              <a:cs typeface="Arial" panose="020B0604020202020204" pitchFamily="34" charset="0"/>
            </a:endParaRPr>
          </a:p>
          <a:p>
            <a:pPr algn="ctr"/>
            <a:r>
              <a:rPr lang="es-MX" sz="2400" dirty="0"/>
              <a:t>RUBRICS FOR ACTIVITY 1 UNIT 2</a:t>
            </a:r>
          </a:p>
          <a:p>
            <a:endParaRPr lang="es-MX" sz="2400" dirty="0"/>
          </a:p>
        </p:txBody>
      </p:sp>
    </p:spTree>
    <p:extLst>
      <p:ext uri="{BB962C8B-B14F-4D97-AF65-F5344CB8AC3E}">
        <p14:creationId xmlns:p14="http://schemas.microsoft.com/office/powerpoint/2010/main" val="258625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91972435"/>
              </p:ext>
            </p:extLst>
          </p:nvPr>
        </p:nvGraphicFramePr>
        <p:xfrm>
          <a:off x="168574" y="223377"/>
          <a:ext cx="6541190" cy="4081848"/>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r>
                        <a:rPr lang="es-MX" sz="1400" b="1" dirty="0">
                          <a:solidFill>
                            <a:schemeClr val="tx1"/>
                          </a:solidFill>
                          <a:latin typeface="Arial" panose="020B0604020202020204" pitchFamily="34" charset="0"/>
                          <a:cs typeface="Arial" panose="020B0604020202020204" pitchFamily="34" charset="0"/>
                        </a:rPr>
                        <a:t>Elaborate</a:t>
                      </a:r>
                      <a:r>
                        <a:rPr lang="es-MX" sz="1400" b="1" baseline="0" dirty="0">
                          <a:solidFill>
                            <a:schemeClr val="tx1"/>
                          </a:solidFill>
                          <a:latin typeface="Arial" panose="020B0604020202020204" pitchFamily="34" charset="0"/>
                          <a:cs typeface="Arial" panose="020B0604020202020204" pitchFamily="34" charset="0"/>
                        </a:rPr>
                        <a:t> a poster in Canva, include images and audio with your speech (300 words min) giving answer to the following questions.</a:t>
                      </a:r>
                    </a:p>
                    <a:p>
                      <a:r>
                        <a:rPr lang="es-MX" sz="1400" b="1" dirty="0" err="1">
                          <a:solidFill>
                            <a:schemeClr val="tx1"/>
                          </a:solidFill>
                          <a:latin typeface="Arial" panose="020B0604020202020204" pitchFamily="34" charset="0"/>
                          <a:cs typeface="Arial" panose="020B0604020202020204" pitchFamily="34" charset="0"/>
                        </a:rPr>
                        <a:t>Support</a:t>
                      </a:r>
                      <a:r>
                        <a:rPr lang="es-MX" sz="1400" b="1" dirty="0">
                          <a:solidFill>
                            <a:schemeClr val="tx1"/>
                          </a:solidFill>
                          <a:latin typeface="Arial" panose="020B0604020202020204" pitchFamily="34" charset="0"/>
                          <a:cs typeface="Arial" panose="020B0604020202020204" pitchFamily="34" charset="0"/>
                        </a:rPr>
                        <a:t> </a:t>
                      </a:r>
                      <a:r>
                        <a:rPr lang="es-MX" sz="1400" b="1" dirty="0" err="1">
                          <a:solidFill>
                            <a:schemeClr val="tx1"/>
                          </a:solidFill>
                          <a:latin typeface="Arial" panose="020B0604020202020204" pitchFamily="34" charset="0"/>
                          <a:cs typeface="Arial" panose="020B0604020202020204" pitchFamily="34" charset="0"/>
                        </a:rPr>
                        <a:t>your</a:t>
                      </a:r>
                      <a:r>
                        <a:rPr lang="es-MX" sz="1400" b="1" dirty="0">
                          <a:solidFill>
                            <a:schemeClr val="tx1"/>
                          </a:solidFill>
                          <a:latin typeface="Arial" panose="020B0604020202020204" pitchFamily="34" charset="0"/>
                          <a:cs typeface="Arial" panose="020B0604020202020204" pitchFamily="34" charset="0"/>
                        </a:rPr>
                        <a:t> </a:t>
                      </a:r>
                      <a:r>
                        <a:rPr lang="es-MX" sz="1400" b="1" dirty="0" err="1">
                          <a:solidFill>
                            <a:schemeClr val="tx1"/>
                          </a:solidFill>
                          <a:latin typeface="Arial" panose="020B0604020202020204" pitchFamily="34" charset="0"/>
                          <a:cs typeface="Arial" panose="020B0604020202020204" pitchFamily="34" charset="0"/>
                        </a:rPr>
                        <a:t>answer</a:t>
                      </a:r>
                      <a:r>
                        <a:rPr lang="es-MX" sz="1400" b="1" dirty="0">
                          <a:solidFill>
                            <a:schemeClr val="tx1"/>
                          </a:solidFill>
                          <a:latin typeface="Arial" panose="020B0604020202020204" pitchFamily="34" charset="0"/>
                          <a:cs typeface="Arial" panose="020B0604020202020204" pitchFamily="34" charset="0"/>
                        </a:rPr>
                        <a:t> </a:t>
                      </a:r>
                      <a:r>
                        <a:rPr lang="es-MX" sz="1400" b="1" dirty="0" err="1">
                          <a:solidFill>
                            <a:schemeClr val="tx1"/>
                          </a:solidFill>
                          <a:latin typeface="Arial" panose="020B0604020202020204" pitchFamily="34" charset="0"/>
                          <a:cs typeface="Arial" panose="020B0604020202020204" pitchFamily="34" charset="0"/>
                        </a:rPr>
                        <a:t>with</a:t>
                      </a:r>
                      <a:r>
                        <a:rPr lang="es-MX" sz="1400" b="1" dirty="0">
                          <a:solidFill>
                            <a:schemeClr val="tx1"/>
                          </a:solidFill>
                          <a:latin typeface="Arial" panose="020B0604020202020204" pitchFamily="34" charset="0"/>
                          <a:cs typeface="Arial" panose="020B0604020202020204" pitchFamily="34" charset="0"/>
                        </a:rPr>
                        <a:t> </a:t>
                      </a:r>
                      <a:r>
                        <a:rPr lang="es-MX" sz="1400" b="1" dirty="0" err="1">
                          <a:solidFill>
                            <a:schemeClr val="tx1"/>
                          </a:solidFill>
                          <a:latin typeface="Arial" panose="020B0604020202020204" pitchFamily="34" charset="0"/>
                          <a:cs typeface="Arial" panose="020B0604020202020204" pitchFamily="34" charset="0"/>
                        </a:rPr>
                        <a:t>grammar</a:t>
                      </a:r>
                      <a:r>
                        <a:rPr lang="es-MX" sz="1400" b="1" dirty="0">
                          <a:solidFill>
                            <a:schemeClr val="tx1"/>
                          </a:solidFill>
                          <a:latin typeface="Arial" panose="020B0604020202020204" pitchFamily="34" charset="0"/>
                          <a:cs typeface="Arial" panose="020B0604020202020204" pitchFamily="34" charset="0"/>
                        </a:rPr>
                        <a:t>,</a:t>
                      </a:r>
                      <a:r>
                        <a:rPr lang="es-MX" sz="1400" b="1" baseline="0" dirty="0">
                          <a:solidFill>
                            <a:schemeClr val="tx1"/>
                          </a:solidFill>
                          <a:latin typeface="Arial" panose="020B0604020202020204" pitchFamily="34" charset="0"/>
                          <a:cs typeface="Arial" panose="020B0604020202020204" pitchFamily="34" charset="0"/>
                        </a:rPr>
                        <a:t> </a:t>
                      </a:r>
                      <a:r>
                        <a:rPr lang="es-MX" sz="1400" b="1" dirty="0">
                          <a:solidFill>
                            <a:schemeClr val="tx1"/>
                          </a:solidFill>
                          <a:latin typeface="Arial" panose="020B0604020202020204" pitchFamily="34" charset="0"/>
                          <a:cs typeface="Arial" panose="020B0604020202020204" pitchFamily="34" charset="0"/>
                        </a:rPr>
                        <a:t> </a:t>
                      </a:r>
                      <a:r>
                        <a:rPr lang="es-MX" sz="1400" b="1" dirty="0" err="1">
                          <a:solidFill>
                            <a:schemeClr val="tx1"/>
                          </a:solidFill>
                          <a:latin typeface="Arial" panose="020B0604020202020204" pitchFamily="34" charset="0"/>
                          <a:cs typeface="Arial" panose="020B0604020202020204" pitchFamily="34" charset="0"/>
                        </a:rPr>
                        <a:t>vocabulary</a:t>
                      </a:r>
                      <a:r>
                        <a:rPr lang="es-MX" sz="1400" b="1" dirty="0">
                          <a:solidFill>
                            <a:schemeClr val="tx1"/>
                          </a:solidFill>
                          <a:latin typeface="Arial" panose="020B0604020202020204" pitchFamily="34" charset="0"/>
                          <a:cs typeface="Arial" panose="020B0604020202020204" pitchFamily="34" charset="0"/>
                        </a:rPr>
                        <a:t> and </a:t>
                      </a:r>
                      <a:r>
                        <a:rPr lang="es-MX" sz="1400" b="1" dirty="0" err="1">
                          <a:solidFill>
                            <a:schemeClr val="tx1"/>
                          </a:solidFill>
                          <a:latin typeface="Arial" panose="020B0604020202020204" pitchFamily="34" charset="0"/>
                          <a:cs typeface="Arial" panose="020B0604020202020204" pitchFamily="34" charset="0"/>
                        </a:rPr>
                        <a:t>expressions</a:t>
                      </a:r>
                      <a:r>
                        <a:rPr lang="es-MX" sz="1400" b="1" dirty="0">
                          <a:solidFill>
                            <a:schemeClr val="tx1"/>
                          </a:solidFill>
                          <a:latin typeface="Arial" panose="020B0604020202020204" pitchFamily="34" charset="0"/>
                          <a:cs typeface="Arial" panose="020B0604020202020204" pitchFamily="34" charset="0"/>
                        </a:rPr>
                        <a:t> of </a:t>
                      </a:r>
                      <a:r>
                        <a:rPr lang="es-MX" sz="1400" b="1" dirty="0" err="1">
                          <a:solidFill>
                            <a:schemeClr val="tx1"/>
                          </a:solidFill>
                          <a:latin typeface="Arial" panose="020B0604020202020204" pitchFamily="34" charset="0"/>
                          <a:cs typeface="Arial" panose="020B0604020202020204" pitchFamily="34" charset="0"/>
                        </a:rPr>
                        <a:t>unit</a:t>
                      </a:r>
                      <a:r>
                        <a:rPr lang="es-MX" sz="1400" b="1" dirty="0">
                          <a:solidFill>
                            <a:schemeClr val="tx1"/>
                          </a:solidFill>
                          <a:latin typeface="Arial" panose="020B0604020202020204" pitchFamily="34" charset="0"/>
                          <a:cs typeface="Arial" panose="020B0604020202020204" pitchFamily="34" charset="0"/>
                        </a:rPr>
                        <a:t> 10 </a:t>
                      </a:r>
                      <a:r>
                        <a:rPr lang="es-MX" sz="1400" b="1" dirty="0" err="1">
                          <a:solidFill>
                            <a:schemeClr val="tx1"/>
                          </a:solidFill>
                          <a:latin typeface="Arial" panose="020B0604020202020204" pitchFamily="34" charset="0"/>
                          <a:cs typeface="Arial" panose="020B0604020202020204" pitchFamily="34" charset="0"/>
                        </a:rPr>
                        <a:t>lessons</a:t>
                      </a:r>
                      <a:r>
                        <a:rPr lang="es-MX" sz="1400" b="1" dirty="0">
                          <a:solidFill>
                            <a:schemeClr val="tx1"/>
                          </a:solidFill>
                          <a:latin typeface="Arial" panose="020B0604020202020204" pitchFamily="34" charset="0"/>
                          <a:cs typeface="Arial" panose="020B0604020202020204" pitchFamily="34" charset="0"/>
                        </a:rPr>
                        <a:t> 1-5</a:t>
                      </a:r>
                    </a:p>
                    <a:p>
                      <a:pPr marL="285750" indent="-285750">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Do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like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to</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think</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about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the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future</a:t>
                      </a:r>
                      <a:r>
                        <a:rPr lang="es-MX" sz="1400" b="0" dirty="0">
                          <a:solidFill>
                            <a:schemeClr val="tx1"/>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Can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imagine </a:t>
                      </a:r>
                      <a:r>
                        <a:rPr lang="es-MX" sz="1400" b="0" dirty="0" err="1">
                          <a:solidFill>
                            <a:schemeClr val="tx1"/>
                          </a:solidFill>
                          <a:latin typeface="Arial" panose="020B0604020202020204" pitchFamily="34" charset="0"/>
                          <a:cs typeface="Arial" panose="020B0604020202020204" pitchFamily="34" charset="0"/>
                        </a:rPr>
                        <a:t>what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your</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life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will</a:t>
                      </a:r>
                      <a:r>
                        <a:rPr lang="es-MX" sz="1400" b="0" dirty="0">
                          <a:solidFill>
                            <a:schemeClr val="tx1"/>
                          </a:solidFill>
                          <a:latin typeface="Arial" panose="020B0604020202020204" pitchFamily="34" charset="0"/>
                          <a:cs typeface="Arial" panose="020B0604020202020204" pitchFamily="34" charset="0"/>
                        </a:rPr>
                        <a:t> be </a:t>
                      </a:r>
                      <a:r>
                        <a:rPr lang="es-MX" sz="1400" b="0" dirty="0" err="1">
                          <a:solidFill>
                            <a:schemeClr val="tx1"/>
                          </a:solidFill>
                          <a:latin typeface="Arial" panose="020B0604020202020204" pitchFamily="34" charset="0"/>
                          <a:cs typeface="Arial" panose="020B0604020202020204" pitchFamily="34" charset="0"/>
                        </a:rPr>
                        <a:t>like</a:t>
                      </a:r>
                      <a:r>
                        <a:rPr lang="es-MX" sz="1400" b="0" dirty="0">
                          <a:solidFill>
                            <a:schemeClr val="tx1"/>
                          </a:solidFill>
                          <a:latin typeface="Arial" panose="020B0604020202020204" pitchFamily="34" charset="0"/>
                          <a:cs typeface="Arial" panose="020B0604020202020204" pitchFamily="34" charset="0"/>
                        </a:rPr>
                        <a:t> in </a:t>
                      </a:r>
                      <a:r>
                        <a:rPr lang="es-MX" sz="1400" b="0" dirty="0" err="1">
                          <a:solidFill>
                            <a:schemeClr val="tx1"/>
                          </a:solidFill>
                          <a:latin typeface="Arial" panose="020B0604020202020204" pitchFamily="34" charset="0"/>
                          <a:cs typeface="Arial" panose="020B0604020202020204" pitchFamily="34" charset="0"/>
                        </a:rPr>
                        <a:t>thirty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years</a:t>
                      </a:r>
                      <a:r>
                        <a:rPr lang="es-MX" sz="1400" b="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s-MX" sz="1400" b="0" dirty="0" err="1">
                          <a:solidFill>
                            <a:schemeClr val="tx1"/>
                          </a:solidFill>
                          <a:latin typeface="Arial" panose="020B0604020202020204" pitchFamily="34" charset="0"/>
                          <a:cs typeface="Arial" panose="020B0604020202020204" pitchFamily="34" charset="0"/>
                        </a:rPr>
                        <a:t>What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will</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have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changed</a:t>
                      </a:r>
                      <a:r>
                        <a:rPr lang="es-MX" sz="1400" b="0" dirty="0">
                          <a:solidFill>
                            <a:schemeClr val="tx1"/>
                          </a:solidFill>
                          <a:latin typeface="Arial" panose="020B0604020202020204" pitchFamily="34" charset="0"/>
                          <a:cs typeface="Arial" panose="020B0604020202020204" pitchFamily="34" charset="0"/>
                        </a:rPr>
                        <a:t> in </a:t>
                      </a:r>
                      <a:r>
                        <a:rPr lang="es-MX" sz="1400" b="0" dirty="0" err="1">
                          <a:solidFill>
                            <a:schemeClr val="tx1"/>
                          </a:solidFill>
                          <a:latin typeface="Arial" panose="020B0604020202020204" pitchFamily="34" charset="0"/>
                          <a:cs typeface="Arial" panose="020B0604020202020204" pitchFamily="34" charset="0"/>
                        </a:rPr>
                        <a:t>your</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life</a:t>
                      </a:r>
                      <a:r>
                        <a:rPr lang="es-MX" sz="1400" b="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s-MX" sz="1400" b="0" dirty="0" err="1">
                          <a:solidFill>
                            <a:schemeClr val="tx1"/>
                          </a:solidFill>
                          <a:latin typeface="Arial" panose="020B0604020202020204" pitchFamily="34" charset="0"/>
                          <a:cs typeface="Arial" panose="020B0604020202020204" pitchFamily="34" charset="0"/>
                        </a:rPr>
                        <a:t>What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will</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be </a:t>
                      </a:r>
                      <a:r>
                        <a:rPr lang="es-MX" sz="1400" b="0" dirty="0" err="1">
                          <a:solidFill>
                            <a:schemeClr val="tx1"/>
                          </a:solidFill>
                          <a:latin typeface="Arial" panose="020B0604020202020204" pitchFamily="34" charset="0"/>
                          <a:cs typeface="Arial" panose="020B0604020202020204" pitchFamily="34" charset="0"/>
                        </a:rPr>
                        <a:t>doing</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by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this</a:t>
                      </a:r>
                      <a:r>
                        <a:rPr lang="es-MX" sz="1400" b="0" dirty="0">
                          <a:solidFill>
                            <a:schemeClr val="tx1"/>
                          </a:solidFill>
                          <a:latin typeface="Arial" panose="020B0604020202020204" pitchFamily="34" charset="0"/>
                          <a:cs typeface="Arial" panose="020B0604020202020204" pitchFamily="34" charset="0"/>
                        </a:rPr>
                        <a:t> time  in </a:t>
                      </a:r>
                      <a:r>
                        <a:rPr lang="es-MX" sz="1400" b="0" dirty="0" err="1">
                          <a:solidFill>
                            <a:schemeClr val="tx1"/>
                          </a:solidFill>
                          <a:latin typeface="Arial" panose="020B0604020202020204" pitchFamily="34" charset="0"/>
                          <a:cs typeface="Arial" panose="020B0604020202020204" pitchFamily="34" charset="0"/>
                        </a:rPr>
                        <a:t>thirty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years</a:t>
                      </a:r>
                      <a:r>
                        <a:rPr lang="es-MX" sz="1400" b="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s-MX" sz="1400" b="0" dirty="0" err="1">
                          <a:solidFill>
                            <a:schemeClr val="tx1"/>
                          </a:solidFill>
                          <a:latin typeface="Arial" panose="020B0604020202020204" pitchFamily="34" charset="0"/>
                          <a:cs typeface="Arial" panose="020B0604020202020204" pitchFamily="34" charset="0"/>
                        </a:rPr>
                        <a:t>What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types</a:t>
                      </a:r>
                      <a:r>
                        <a:rPr lang="es-MX" sz="1400" b="0" dirty="0">
                          <a:solidFill>
                            <a:schemeClr val="tx1"/>
                          </a:solidFill>
                          <a:latin typeface="Arial" panose="020B0604020202020204" pitchFamily="34" charset="0"/>
                          <a:cs typeface="Arial" panose="020B0604020202020204" pitchFamily="34" charset="0"/>
                        </a:rPr>
                        <a:t> of </a:t>
                      </a:r>
                      <a:r>
                        <a:rPr lang="es-MX" sz="1400" b="0" dirty="0" err="1">
                          <a:solidFill>
                            <a:schemeClr val="tx1"/>
                          </a:solidFill>
                          <a:latin typeface="Arial" panose="020B0604020202020204" pitchFamily="34" charset="0"/>
                          <a:cs typeface="Arial" panose="020B0604020202020204" pitchFamily="34" charset="0"/>
                        </a:rPr>
                        <a:t>technology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will</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have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changed</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or</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dissappeared</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by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then</a:t>
                      </a:r>
                      <a:r>
                        <a:rPr lang="es-MX" sz="1400" b="0" dirty="0">
                          <a:solidFill>
                            <a:schemeClr val="tx1"/>
                          </a:solidFill>
                          <a:latin typeface="Arial" panose="020B0604020202020204" pitchFamily="34" charset="0"/>
                          <a:cs typeface="Arial" panose="020B0604020202020204" pitchFamily="34" charset="0"/>
                        </a:rPr>
                        <a:t>?</a:t>
                      </a:r>
                      <a:r>
                        <a:rPr lang="es-MX" sz="1400" b="0" baseline="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What</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will</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your</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city</a:t>
                      </a:r>
                      <a:r>
                        <a:rPr lang="es-MX" sz="1400" b="0" dirty="0">
                          <a:solidFill>
                            <a:schemeClr val="tx1"/>
                          </a:solidFill>
                          <a:latin typeface="Arial" panose="020B0604020202020204" pitchFamily="34" charset="0"/>
                          <a:cs typeface="Arial" panose="020B0604020202020204" pitchFamily="34" charset="0"/>
                        </a:rPr>
                        <a:t> be </a:t>
                      </a:r>
                      <a:r>
                        <a:rPr lang="es-MX" sz="1400" b="0" dirty="0" err="1">
                          <a:solidFill>
                            <a:schemeClr val="tx1"/>
                          </a:solidFill>
                          <a:latin typeface="Arial" panose="020B0604020202020204" pitchFamily="34" charset="0"/>
                          <a:cs typeface="Arial" panose="020B0604020202020204" pitchFamily="34" charset="0"/>
                        </a:rPr>
                        <a:t>like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by</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then</a:t>
                      </a:r>
                      <a:r>
                        <a:rPr lang="es-MX" sz="1400" b="0" dirty="0">
                          <a:solidFill>
                            <a:schemeClr val="tx1"/>
                          </a:solidFill>
                          <a:latin typeface="Arial" panose="020B0604020202020204" pitchFamily="34" charset="0"/>
                          <a:cs typeface="Arial" panose="020B0604020202020204" pitchFamily="34" charset="0"/>
                        </a:rPr>
                        <a:t>?</a:t>
                      </a:r>
                    </a:p>
                    <a:p>
                      <a:pPr algn="l"/>
                      <a:endParaRPr lang="es-MX" sz="900" dirty="0">
                        <a:solidFill>
                          <a:schemeClr val="tx1"/>
                        </a:solidFill>
                        <a:latin typeface="Arial" panose="020B0604020202020204" pitchFamily="34" charset="0"/>
                        <a:cs typeface="Arial" panose="020B0604020202020204" pitchFamily="34" charset="0"/>
                      </a:endParaRPr>
                    </a:p>
                    <a:p>
                      <a:pPr algn="l"/>
                      <a:endParaRPr lang="es-MX" sz="900" dirty="0">
                        <a:solidFill>
                          <a:schemeClr val="tx1"/>
                        </a:solidFill>
                        <a:latin typeface="Arial" panose="020B0604020202020204" pitchFamily="34" charset="0"/>
                        <a:cs typeface="Arial" panose="020B0604020202020204" pitchFamily="34" charset="0"/>
                      </a:endParaRPr>
                    </a:p>
                    <a:p>
                      <a:pPr algn="l"/>
                      <a:r>
                        <a:rPr lang="es-MX" sz="1000" b="0" dirty="0">
                          <a:solidFill>
                            <a:schemeClr val="tx1"/>
                          </a:solidFill>
                          <a:latin typeface="Arial" panose="020B0604020202020204" pitchFamily="34" charset="0"/>
                          <a:cs typeface="Arial" panose="020B0604020202020204" pitchFamily="34" charset="0"/>
                        </a:rPr>
                        <a:t>Note:</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Your</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activity</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must</a:t>
                      </a:r>
                      <a:r>
                        <a:rPr lang="es-MX" sz="1000" b="0" baseline="0" dirty="0">
                          <a:solidFill>
                            <a:schemeClr val="tx1"/>
                          </a:solidFill>
                          <a:latin typeface="Arial" panose="020B0604020202020204" pitchFamily="34" charset="0"/>
                          <a:cs typeface="Arial" panose="020B0604020202020204" pitchFamily="34" charset="0"/>
                        </a:rPr>
                        <a:t> be done in canva.com </a:t>
                      </a:r>
                    </a:p>
                    <a:p>
                      <a:pPr algn="l"/>
                      <a:r>
                        <a:rPr lang="es-MX" sz="1000" b="0" baseline="0" dirty="0">
                          <a:solidFill>
                            <a:schemeClr val="tx1"/>
                          </a:solidFill>
                          <a:latin typeface="Arial" panose="020B0604020202020204" pitchFamily="34" charset="0"/>
                          <a:cs typeface="Arial" panose="020B0604020202020204" pitchFamily="34" charset="0"/>
                        </a:rPr>
                        <a:t>I </a:t>
                      </a:r>
                      <a:r>
                        <a:rPr lang="es-MX" sz="1000" b="0" baseline="0" dirty="0" err="1">
                          <a:solidFill>
                            <a:schemeClr val="tx1"/>
                          </a:solidFill>
                          <a:latin typeface="Arial" panose="020B0604020202020204" pitchFamily="34" charset="0"/>
                          <a:cs typeface="Arial" panose="020B0604020202020204" pitchFamily="34" charset="0"/>
                        </a:rPr>
                        <a:t>suggest</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to</a:t>
                      </a:r>
                      <a:r>
                        <a:rPr lang="es-MX" sz="1000" b="0" baseline="0" dirty="0">
                          <a:solidFill>
                            <a:schemeClr val="tx1"/>
                          </a:solidFill>
                          <a:latin typeface="Arial" panose="020B0604020202020204" pitchFamily="34" charset="0"/>
                          <a:cs typeface="Arial" panose="020B0604020202020204" pitchFamily="34" charset="0"/>
                        </a:rPr>
                        <a:t> subscribe </a:t>
                      </a:r>
                      <a:r>
                        <a:rPr lang="es-MX" sz="1000" b="0" baseline="0" dirty="0" err="1">
                          <a:solidFill>
                            <a:schemeClr val="tx1"/>
                          </a:solidFill>
                          <a:latin typeface="Arial" panose="020B0604020202020204" pitchFamily="34" charset="0"/>
                          <a:cs typeface="Arial" panose="020B0604020202020204" pitchFamily="34" charset="0"/>
                        </a:rPr>
                        <a:t>for</a:t>
                      </a:r>
                      <a:r>
                        <a:rPr lang="es-MX" sz="1000" b="0" baseline="0" dirty="0">
                          <a:solidFill>
                            <a:schemeClr val="tx1"/>
                          </a:solidFill>
                          <a:latin typeface="Arial" panose="020B0604020202020204" pitchFamily="34" charset="0"/>
                          <a:cs typeface="Arial" panose="020B0604020202020204" pitchFamily="34" charset="0"/>
                        </a:rPr>
                        <a:t> free, explore and </a:t>
                      </a:r>
                      <a:r>
                        <a:rPr lang="es-MX" sz="1000" b="0" baseline="0" dirty="0" err="1">
                          <a:solidFill>
                            <a:schemeClr val="tx1"/>
                          </a:solidFill>
                          <a:latin typeface="Arial" panose="020B0604020202020204" pitchFamily="34" charset="0"/>
                          <a:cs typeface="Arial" panose="020B0604020202020204" pitchFamily="34" charset="0"/>
                        </a:rPr>
                        <a:t>practice</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to</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elaborate</a:t>
                      </a:r>
                      <a:r>
                        <a:rPr lang="es-MX" sz="1000" b="0" baseline="0" dirty="0">
                          <a:solidFill>
                            <a:schemeClr val="tx1"/>
                          </a:solidFill>
                          <a:latin typeface="Arial" panose="020B0604020202020204" pitchFamily="34" charset="0"/>
                          <a:cs typeface="Arial" panose="020B0604020202020204" pitchFamily="34" charset="0"/>
                        </a:rPr>
                        <a:t> a </a:t>
                      </a:r>
                      <a:r>
                        <a:rPr lang="es-MX" sz="1000" b="0" baseline="0" dirty="0" err="1">
                          <a:solidFill>
                            <a:schemeClr val="tx1"/>
                          </a:solidFill>
                          <a:latin typeface="Arial" panose="020B0604020202020204" pitchFamily="34" charset="0"/>
                          <a:cs typeface="Arial" panose="020B0604020202020204" pitchFamily="34" charset="0"/>
                        </a:rPr>
                        <a:t>good</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product</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It</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is</a:t>
                      </a:r>
                      <a:r>
                        <a:rPr lang="es-MX" sz="1000" b="0" baseline="0" dirty="0">
                          <a:solidFill>
                            <a:schemeClr val="tx1"/>
                          </a:solidFill>
                          <a:latin typeface="Arial" panose="020B0604020202020204" pitchFamily="34" charset="0"/>
                          <a:cs typeface="Arial" panose="020B0604020202020204" pitchFamily="34" charset="0"/>
                        </a:rPr>
                        <a:t> a </a:t>
                      </a:r>
                      <a:r>
                        <a:rPr lang="es-MX" sz="1000" b="0" baseline="0" dirty="0" err="1">
                          <a:solidFill>
                            <a:schemeClr val="tx1"/>
                          </a:solidFill>
                          <a:latin typeface="Arial" panose="020B0604020202020204" pitchFamily="34" charset="0"/>
                          <a:cs typeface="Arial" panose="020B0604020202020204" pitchFamily="34" charset="0"/>
                        </a:rPr>
                        <a:t>very</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friendly</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app</a:t>
                      </a:r>
                      <a:r>
                        <a:rPr lang="es-MX" sz="1000" b="0" baseline="0" dirty="0">
                          <a:solidFill>
                            <a:schemeClr val="tx1"/>
                          </a:solidFill>
                          <a:latin typeface="Arial" panose="020B0604020202020204" pitchFamily="34" charset="0"/>
                          <a:cs typeface="Arial" panose="020B0604020202020204" pitchFamily="34" charset="0"/>
                        </a:rPr>
                        <a:t> in </a:t>
                      </a:r>
                      <a:r>
                        <a:rPr lang="es-MX" sz="1000" b="0" baseline="0" dirty="0" err="1">
                          <a:solidFill>
                            <a:schemeClr val="tx1"/>
                          </a:solidFill>
                          <a:latin typeface="Arial" panose="020B0604020202020204" pitchFamily="34" charset="0"/>
                          <a:cs typeface="Arial" panose="020B0604020202020204" pitchFamily="34" charset="0"/>
                        </a:rPr>
                        <a:t>which</a:t>
                      </a:r>
                      <a:r>
                        <a:rPr lang="es-MX" sz="1000" b="0" baseline="0" dirty="0">
                          <a:solidFill>
                            <a:schemeClr val="tx1"/>
                          </a:solidFill>
                          <a:latin typeface="Arial" panose="020B0604020202020204" pitchFamily="34" charset="0"/>
                          <a:cs typeface="Arial" panose="020B0604020202020204" pitchFamily="34" charset="0"/>
                        </a:rPr>
                        <a:t> </a:t>
                      </a:r>
                      <a:r>
                        <a:rPr lang="es-MX" sz="1000" b="0" baseline="0" dirty="0" err="1">
                          <a:solidFill>
                            <a:schemeClr val="tx1"/>
                          </a:solidFill>
                          <a:latin typeface="Arial" panose="020B0604020202020204" pitchFamily="34" charset="0"/>
                          <a:cs typeface="Arial" panose="020B0604020202020204" pitchFamily="34" charset="0"/>
                        </a:rPr>
                        <a:t>your</a:t>
                      </a:r>
                      <a:r>
                        <a:rPr lang="es-MX" sz="1000" b="0" baseline="0" dirty="0">
                          <a:solidFill>
                            <a:schemeClr val="tx1"/>
                          </a:solidFill>
                          <a:latin typeface="Arial" panose="020B0604020202020204" pitchFamily="34" charset="0"/>
                          <a:cs typeface="Arial" panose="020B0604020202020204" pitchFamily="34" charset="0"/>
                        </a:rPr>
                        <a:t> ideas  are posible.</a:t>
                      </a:r>
                      <a:endParaRPr lang="es-MX" sz="1000" b="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a:solidFill>
                            <a:schemeClr val="tx1"/>
                          </a:solidFill>
                          <a:latin typeface="Arial" panose="020B0604020202020204" pitchFamily="34" charset="0"/>
                          <a:cs typeface="Arial" panose="020B0604020202020204" pitchFamily="34" charset="0"/>
                        </a:rPr>
                        <a:t>May 5th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6" name="CuadroTexto 5"/>
          <p:cNvSpPr txBox="1"/>
          <p:nvPr/>
        </p:nvSpPr>
        <p:spPr>
          <a:xfrm>
            <a:off x="261257" y="4702629"/>
            <a:ext cx="6472052" cy="3970318"/>
          </a:xfrm>
          <a:prstGeom prst="rect">
            <a:avLst/>
          </a:prstGeom>
          <a:noFill/>
        </p:spPr>
        <p:txBody>
          <a:bodyPr wrap="square" rtlCol="0">
            <a:spAutoFit/>
          </a:bodyPr>
          <a:lstStyle/>
          <a:p>
            <a:r>
              <a:rPr lang="es-MX" dirty="0"/>
              <a:t>Your presentation here: </a:t>
            </a:r>
          </a:p>
          <a:p>
            <a:endParaRPr lang="es-MX" dirty="0"/>
          </a:p>
          <a:p>
            <a:pPr marL="285750" indent="-285750">
              <a:buFont typeface="Arial" panose="020B0604020202020204" pitchFamily="34" charset="0"/>
              <a:buChar char="•"/>
            </a:pPr>
            <a:r>
              <a:rPr lang="es-MX" dirty="0"/>
              <a:t>	</a:t>
            </a:r>
            <a:r>
              <a:rPr lang="es-MX" dirty="0">
                <a:hlinkClick r:id="rId2"/>
              </a:rPr>
              <a:t>https://drive.google.com/drive/folders/1wprcFEeh6W7Iwcdc6Qnk1cqpjpFuAIr7?usp=sharing</a:t>
            </a:r>
            <a:r>
              <a:rPr lang="es-MX" dirty="0"/>
              <a:t> </a:t>
            </a:r>
          </a:p>
          <a:p>
            <a:r>
              <a:rPr lang="es-MX" dirty="0"/>
              <a:t>This is the link for my poster and my video speech. </a:t>
            </a:r>
          </a:p>
          <a:p>
            <a:r>
              <a:rPr lang="es-MX"/>
              <a:t>I include the written speech in the page below.</a:t>
            </a:r>
            <a:endParaRPr lang="es-MX" dirty="0"/>
          </a:p>
          <a:p>
            <a:endParaRPr lang="es-MX" dirty="0"/>
          </a:p>
          <a:p>
            <a:endParaRPr lang="es-MX" dirty="0"/>
          </a:p>
          <a:p>
            <a:r>
              <a:rPr lang="es-MX" dirty="0"/>
              <a:t>Note: </a:t>
            </a:r>
            <a:r>
              <a:rPr lang="es-MX" dirty="0" err="1"/>
              <a:t>you</a:t>
            </a:r>
            <a:r>
              <a:rPr lang="es-MX" dirty="0"/>
              <a:t> can </a:t>
            </a:r>
            <a:r>
              <a:rPr lang="es-MX" dirty="0" err="1"/>
              <a:t>also</a:t>
            </a:r>
            <a:r>
              <a:rPr lang="es-MX" dirty="0"/>
              <a:t> share </a:t>
            </a:r>
            <a:r>
              <a:rPr lang="es-MX" dirty="0" err="1"/>
              <a:t>your</a:t>
            </a:r>
            <a:r>
              <a:rPr lang="es-MX" dirty="0"/>
              <a:t> </a:t>
            </a:r>
            <a:r>
              <a:rPr lang="es-MX" dirty="0" err="1"/>
              <a:t>presentation</a:t>
            </a:r>
            <a:r>
              <a:rPr lang="es-MX" dirty="0"/>
              <a:t> </a:t>
            </a:r>
            <a:r>
              <a:rPr lang="es-MX" dirty="0" err="1"/>
              <a:t>by</a:t>
            </a:r>
            <a:r>
              <a:rPr lang="es-MX" dirty="0"/>
              <a:t> e-mail </a:t>
            </a:r>
            <a:r>
              <a:rPr lang="es-MX" dirty="0" err="1"/>
              <a:t>with</a:t>
            </a:r>
            <a:r>
              <a:rPr lang="es-MX" dirty="0"/>
              <a:t> </a:t>
            </a:r>
            <a:r>
              <a:rPr lang="es-MX" dirty="0" err="1"/>
              <a:t>the</a:t>
            </a:r>
            <a:r>
              <a:rPr lang="es-MX" dirty="0"/>
              <a:t> </a:t>
            </a:r>
            <a:r>
              <a:rPr lang="es-MX" dirty="0" err="1"/>
              <a:t>teacher</a:t>
            </a:r>
            <a:r>
              <a:rPr lang="es-MX" dirty="0"/>
              <a:t> at: </a:t>
            </a:r>
            <a:r>
              <a:rPr lang="es-MX" dirty="0">
                <a:hlinkClick r:id="rId3"/>
              </a:rPr>
              <a:t>mayelaalejandradelcarmen.gaona@docentecoahuila.gob.mx</a:t>
            </a:r>
            <a:r>
              <a:rPr lang="es-MX" dirty="0"/>
              <a:t>  </a:t>
            </a:r>
            <a:r>
              <a:rPr lang="es-MX" dirty="0" err="1"/>
              <a:t>or</a:t>
            </a:r>
            <a:r>
              <a:rPr lang="es-MX" dirty="0"/>
              <a:t>  </a:t>
            </a:r>
            <a:r>
              <a:rPr lang="es-MX" dirty="0">
                <a:hlinkClick r:id="rId4"/>
              </a:rPr>
              <a:t>galejandra@hotmail.com</a:t>
            </a:r>
            <a:r>
              <a:rPr lang="es-MX" dirty="0"/>
              <a:t> </a:t>
            </a:r>
          </a:p>
          <a:p>
            <a:r>
              <a:rPr lang="es-MX" dirty="0" err="1"/>
              <a:t>Before</a:t>
            </a:r>
            <a:r>
              <a:rPr lang="es-MX" dirty="0"/>
              <a:t> </a:t>
            </a:r>
            <a:r>
              <a:rPr lang="es-MX" dirty="0" err="1"/>
              <a:t>sharing</a:t>
            </a:r>
            <a:r>
              <a:rPr lang="es-MX" dirty="0"/>
              <a:t>, </a:t>
            </a:r>
            <a:r>
              <a:rPr lang="es-MX" dirty="0" err="1"/>
              <a:t>make</a:t>
            </a:r>
            <a:r>
              <a:rPr lang="es-MX" dirty="0"/>
              <a:t> </a:t>
            </a:r>
            <a:r>
              <a:rPr lang="es-MX" dirty="0" err="1"/>
              <a:t>sure</a:t>
            </a:r>
            <a:r>
              <a:rPr lang="es-MX" dirty="0"/>
              <a:t>  </a:t>
            </a:r>
            <a:r>
              <a:rPr lang="es-MX" dirty="0" err="1"/>
              <a:t>the</a:t>
            </a:r>
            <a:r>
              <a:rPr lang="es-MX" dirty="0"/>
              <a:t> </a:t>
            </a:r>
            <a:r>
              <a:rPr lang="es-MX" dirty="0" err="1"/>
              <a:t>sound</a:t>
            </a:r>
            <a:r>
              <a:rPr lang="es-MX" dirty="0"/>
              <a:t> </a:t>
            </a:r>
            <a:r>
              <a:rPr lang="es-MX" dirty="0" err="1"/>
              <a:t>with</a:t>
            </a:r>
            <a:r>
              <a:rPr lang="es-MX" dirty="0"/>
              <a:t> </a:t>
            </a:r>
            <a:r>
              <a:rPr lang="es-MX" dirty="0" err="1"/>
              <a:t>your</a:t>
            </a:r>
            <a:r>
              <a:rPr lang="es-MX" dirty="0"/>
              <a:t> </a:t>
            </a:r>
            <a:r>
              <a:rPr lang="es-MX" dirty="0" err="1"/>
              <a:t>voice</a:t>
            </a:r>
            <a:r>
              <a:rPr lang="es-MX" dirty="0"/>
              <a:t> and </a:t>
            </a:r>
            <a:r>
              <a:rPr lang="es-MX" dirty="0" err="1"/>
              <a:t>the</a:t>
            </a:r>
            <a:r>
              <a:rPr lang="es-MX" dirty="0"/>
              <a:t> </a:t>
            </a:r>
            <a:r>
              <a:rPr lang="es-MX" dirty="0" err="1"/>
              <a:t>presentation</a:t>
            </a:r>
            <a:r>
              <a:rPr lang="es-MX" dirty="0"/>
              <a:t> </a:t>
            </a:r>
            <a:r>
              <a:rPr lang="es-MX" dirty="0" err="1"/>
              <a:t>with</a:t>
            </a:r>
            <a:r>
              <a:rPr lang="es-MX" dirty="0"/>
              <a:t> </a:t>
            </a:r>
            <a:r>
              <a:rPr lang="es-MX" dirty="0" err="1"/>
              <a:t>your</a:t>
            </a:r>
            <a:r>
              <a:rPr lang="es-MX" dirty="0"/>
              <a:t>  </a:t>
            </a:r>
            <a:r>
              <a:rPr lang="es-MX" dirty="0" err="1"/>
              <a:t>design</a:t>
            </a:r>
            <a:r>
              <a:rPr lang="es-MX" dirty="0"/>
              <a:t>  </a:t>
            </a:r>
            <a:r>
              <a:rPr lang="es-MX" dirty="0" err="1"/>
              <a:t>run</a:t>
            </a:r>
            <a:r>
              <a:rPr lang="es-MX" dirty="0"/>
              <a:t> </a:t>
            </a:r>
            <a:r>
              <a:rPr lang="es-MX" dirty="0" err="1"/>
              <a:t>perfectly</a:t>
            </a:r>
            <a:r>
              <a:rPr lang="es-MX" dirty="0"/>
              <a:t> </a:t>
            </a:r>
          </a:p>
        </p:txBody>
      </p:sp>
      <p:sp>
        <p:nvSpPr>
          <p:cNvPr id="7" name="Flecha derecha 6"/>
          <p:cNvSpPr/>
          <p:nvPr/>
        </p:nvSpPr>
        <p:spPr>
          <a:xfrm>
            <a:off x="261257" y="5149591"/>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1839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7859C43-AA1D-8D44-A81D-AFCFFA5CC379}"/>
              </a:ext>
            </a:extLst>
          </p:cNvPr>
          <p:cNvSpPr/>
          <p:nvPr/>
        </p:nvSpPr>
        <p:spPr>
          <a:xfrm>
            <a:off x="310793" y="267128"/>
            <a:ext cx="6236413" cy="6524863"/>
          </a:xfrm>
          <a:prstGeom prst="rect">
            <a:avLst/>
          </a:prstGeom>
        </p:spPr>
        <p:txBody>
          <a:bodyPr wrap="square">
            <a:spAutoFit/>
          </a:bodyPr>
          <a:lstStyle/>
          <a:p>
            <a:r>
              <a:rPr lang="en-US" sz="1100" dirty="0">
                <a:latin typeface="Calibri" panose="020F0502020204030204" pitchFamily="34" charset="0"/>
                <a:ea typeface="Calibri" panose="020F0502020204030204" pitchFamily="34" charset="0"/>
                <a:cs typeface="Times New Roman" panose="02020603050405020304" pitchFamily="18" charset="0"/>
              </a:rPr>
              <a:t>ANSWERS</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en-US" dirty="0"/>
              <a:t>Do you like to think about the future?</a:t>
            </a:r>
            <a:endParaRPr lang="es-MX" dirty="0"/>
          </a:p>
          <a:p>
            <a:pPr marL="285750" lvl="0" indent="-285750">
              <a:buFont typeface="Arial" panose="020B0604020202020204" pitchFamily="34" charset="0"/>
              <a:buChar char="•"/>
            </a:pPr>
            <a:r>
              <a:rPr lang="en-US" dirty="0"/>
              <a:t>Can you imagine what your life will be like in thirty years? </a:t>
            </a:r>
            <a:endParaRPr lang="es-MX" dirty="0"/>
          </a:p>
          <a:p>
            <a:pPr marL="285750" lvl="0" indent="-285750">
              <a:buFont typeface="Arial" panose="020B0604020202020204" pitchFamily="34" charset="0"/>
              <a:buChar char="•"/>
            </a:pPr>
            <a:r>
              <a:rPr lang="en-US" dirty="0"/>
              <a:t>What will have changed in your life? </a:t>
            </a:r>
            <a:endParaRPr lang="es-MX" dirty="0"/>
          </a:p>
          <a:p>
            <a:pPr marL="285750" lvl="0" indent="-285750">
              <a:buFont typeface="Arial" panose="020B0604020202020204" pitchFamily="34" charset="0"/>
              <a:buChar char="•"/>
            </a:pPr>
            <a:r>
              <a:rPr lang="en-US" dirty="0"/>
              <a:t>What will you be doing by this time  in thirty years? </a:t>
            </a:r>
            <a:endParaRPr lang="es-MX" dirty="0"/>
          </a:p>
          <a:p>
            <a:pPr marL="285750" lvl="0" indent="-285750">
              <a:buFont typeface="Arial" panose="020B0604020202020204" pitchFamily="34" charset="0"/>
              <a:buChar char="•"/>
            </a:pPr>
            <a:r>
              <a:rPr lang="en-US" dirty="0"/>
              <a:t>What types of technology will have changed or </a:t>
            </a:r>
            <a:r>
              <a:rPr lang="en-US" dirty="0" err="1"/>
              <a:t>dissappeared</a:t>
            </a:r>
            <a:r>
              <a:rPr lang="en-US" dirty="0"/>
              <a:t> by then?  </a:t>
            </a:r>
            <a:r>
              <a:rPr lang="es-MX" dirty="0"/>
              <a:t>What will your city be like by then?</a:t>
            </a:r>
          </a:p>
          <a:p>
            <a:pPr algn="just"/>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just"/>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To be honest I don’t. It makes me kind of anxious because of all the uncertainty, I have a lot of doubts about it, especially because I hesitate when it comes down to what I want to do for the rest of my life, there are so many things I like and I would love to do with a higher level of knowledge but maybe 10 years from now we won’t be able to because of the state of the earth.</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I definitely can’t, I seriously hope a lot of our habits will have changed because we can’t continue draining earth like this. On the other side, I also would like to see all the technological changes there’ll be, maybe even teleportation.</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I hope by the time I will be living on my own, owning a stable job and a house. Having studied another career and one or two more languages and I can add better habits from the ones I know now, like recycling and separating the trash.</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I have no clue. Like I said before, there are so many things I would like to try, I love the education field but I also would like to try the arts field but maybe earth will be unrecognizable by that time. The idea of having for water and resources is really scary.</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1200" dirty="0">
                <a:latin typeface="Calibri" panose="020F0502020204030204" pitchFamily="34" charset="0"/>
                <a:ea typeface="Calibri" panose="020F0502020204030204" pitchFamily="34" charset="0"/>
                <a:cs typeface="Times New Roman" panose="02020603050405020304" pitchFamily="18" charset="0"/>
              </a:rPr>
              <a:t>I don’t think my city will continue to exist, it will probably have morphed into Saltillo. Maybe everything that involves the creation of paper will seize to exist, like notebooks, books, newspaper, in order to preserve trees, but maybe technology by that time would have found an easier way to purify ocean water so we can keep living in the way we know but keeping in mind what are we leaving to future generations. </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943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18753" y="29579"/>
            <a:ext cx="6441535" cy="584775"/>
          </a:xfrm>
          <a:prstGeom prst="rect">
            <a:avLst/>
          </a:prstGeom>
          <a:solidFill>
            <a:schemeClr val="accent1">
              <a:lumMod val="40000"/>
              <a:lumOff val="60000"/>
            </a:schemeClr>
          </a:solidFill>
        </p:spPr>
        <p:txBody>
          <a:bodyPr wrap="square" rtlCol="0">
            <a:spAutoFit/>
          </a:bodyPr>
          <a:lstStyle/>
          <a:p>
            <a:r>
              <a:rPr lang="es-MX" sz="1600" dirty="0" err="1"/>
              <a:t>You</a:t>
            </a:r>
            <a:r>
              <a:rPr lang="es-MX" sz="1600" dirty="0"/>
              <a:t> </a:t>
            </a:r>
            <a:r>
              <a:rPr lang="es-MX" sz="1600" dirty="0" err="1"/>
              <a:t>must</a:t>
            </a:r>
            <a:r>
              <a:rPr lang="es-MX" sz="1600" dirty="0"/>
              <a:t> </a:t>
            </a:r>
            <a:r>
              <a:rPr lang="es-MX" sz="1600" dirty="0" err="1"/>
              <a:t>include</a:t>
            </a:r>
            <a:r>
              <a:rPr lang="es-MX" sz="1600" dirty="0"/>
              <a:t> </a:t>
            </a:r>
            <a:r>
              <a:rPr lang="es-MX" sz="1600" dirty="0" err="1"/>
              <a:t>the</a:t>
            </a:r>
            <a:r>
              <a:rPr lang="es-MX" sz="1600" dirty="0"/>
              <a:t> </a:t>
            </a:r>
            <a:r>
              <a:rPr lang="es-MX" sz="1600" dirty="0" err="1"/>
              <a:t>vocabulary</a:t>
            </a:r>
            <a:r>
              <a:rPr lang="es-MX" sz="1600" dirty="0"/>
              <a:t>, </a:t>
            </a:r>
            <a:r>
              <a:rPr lang="es-MX" sz="1600" dirty="0" err="1"/>
              <a:t>phrases</a:t>
            </a:r>
            <a:r>
              <a:rPr lang="es-MX" sz="1600" dirty="0"/>
              <a:t> and </a:t>
            </a:r>
            <a:r>
              <a:rPr lang="es-MX" sz="1600" dirty="0" err="1"/>
              <a:t>the</a:t>
            </a:r>
            <a:r>
              <a:rPr lang="es-MX" sz="1600" dirty="0"/>
              <a:t> </a:t>
            </a:r>
            <a:r>
              <a:rPr lang="es-MX" sz="1600" dirty="0" err="1"/>
              <a:t>following</a:t>
            </a:r>
            <a:r>
              <a:rPr lang="es-MX" sz="1600" dirty="0"/>
              <a:t> gramar </a:t>
            </a:r>
            <a:r>
              <a:rPr lang="es-MX" sz="1600" dirty="0" err="1"/>
              <a:t>content</a:t>
            </a:r>
            <a:r>
              <a:rPr lang="es-MX" sz="1600" dirty="0"/>
              <a:t> of </a:t>
            </a:r>
            <a:r>
              <a:rPr lang="es-MX" sz="1600" dirty="0" err="1"/>
              <a:t>the</a:t>
            </a:r>
            <a:r>
              <a:rPr lang="es-MX" sz="1600" dirty="0"/>
              <a:t> </a:t>
            </a:r>
            <a:r>
              <a:rPr lang="es-MX" sz="1600" dirty="0" err="1"/>
              <a:t>lesson</a:t>
            </a:r>
            <a:r>
              <a:rPr lang="es-MX" sz="1600" dirty="0"/>
              <a:t> 1-5 </a:t>
            </a:r>
          </a:p>
        </p:txBody>
      </p:sp>
      <p:pic>
        <p:nvPicPr>
          <p:cNvPr id="2" name="Imagen 1"/>
          <p:cNvPicPr>
            <a:picLocks noChangeAspect="1"/>
          </p:cNvPicPr>
          <p:nvPr/>
        </p:nvPicPr>
        <p:blipFill rotWithShape="1">
          <a:blip r:embed="rId2"/>
          <a:srcRect l="10572" t="14689" r="12818" b="13271"/>
          <a:stretch/>
        </p:blipFill>
        <p:spPr>
          <a:xfrm>
            <a:off x="118753" y="804041"/>
            <a:ext cx="6739247" cy="5486400"/>
          </a:xfrm>
          <a:prstGeom prst="rect">
            <a:avLst/>
          </a:prstGeom>
        </p:spPr>
      </p:pic>
      <p:pic>
        <p:nvPicPr>
          <p:cNvPr id="6" name="Imagen 5"/>
          <p:cNvPicPr>
            <a:picLocks noChangeAspect="1"/>
          </p:cNvPicPr>
          <p:nvPr/>
        </p:nvPicPr>
        <p:blipFill rotWithShape="1">
          <a:blip r:embed="rId3"/>
          <a:srcRect l="10335" t="29823" r="23931" b="6493"/>
          <a:stretch/>
        </p:blipFill>
        <p:spPr>
          <a:xfrm>
            <a:off x="96422" y="6290441"/>
            <a:ext cx="6353504" cy="2743200"/>
          </a:xfrm>
          <a:prstGeom prst="rect">
            <a:avLst/>
          </a:prstGeom>
        </p:spPr>
      </p:pic>
    </p:spTree>
    <p:extLst>
      <p:ext uri="{BB962C8B-B14F-4D97-AF65-F5344CB8AC3E}">
        <p14:creationId xmlns:p14="http://schemas.microsoft.com/office/powerpoint/2010/main" val="427159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887687884"/>
              </p:ext>
            </p:extLst>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Communicates</a:t>
                      </a:r>
                      <a:r>
                        <a:rPr lang="es-MX" dirty="0"/>
                        <a:t> </a:t>
                      </a:r>
                      <a:r>
                        <a:rPr lang="es-MX" dirty="0" err="1"/>
                        <a:t>efectivly</a:t>
                      </a:r>
                      <a:r>
                        <a:rPr lang="es-MX" baseline="0" dirty="0"/>
                        <a:t>  and </a:t>
                      </a:r>
                      <a:r>
                        <a:rPr lang="es-MX" baseline="0" dirty="0" err="1"/>
                        <a:t>clearly</a:t>
                      </a:r>
                      <a:r>
                        <a:rPr lang="es-MX" baseline="0" dirty="0"/>
                        <a:t> </a:t>
                      </a:r>
                      <a:r>
                        <a:rPr lang="es-MX" baseline="0" dirty="0" err="1"/>
                        <a:t>t</a:t>
                      </a:r>
                      <a:r>
                        <a:rPr lang="es-MX" dirty="0" err="1"/>
                        <a:t>he</a:t>
                      </a:r>
                      <a:r>
                        <a:rPr lang="es-MX" dirty="0"/>
                        <a:t> ideas</a:t>
                      </a:r>
                      <a:r>
                        <a:rPr lang="es-MX" baseline="0" dirty="0"/>
                        <a:t> in </a:t>
                      </a:r>
                      <a:r>
                        <a:rPr lang="es-MX" baseline="0" dirty="0" err="1"/>
                        <a:t>the</a:t>
                      </a:r>
                      <a:r>
                        <a:rPr lang="es-MX" baseline="0" dirty="0"/>
                        <a:t>  </a:t>
                      </a:r>
                      <a:r>
                        <a:rPr lang="es-MX" baseline="0" dirty="0" err="1"/>
                        <a:t>speech</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speech</a:t>
                      </a:r>
                      <a:r>
                        <a:rPr lang="es-MX" dirty="0"/>
                        <a:t> </a:t>
                      </a:r>
                      <a:r>
                        <a:rPr lang="es-MX" baseline="0" dirty="0"/>
                        <a:t>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a:t>
                      </a:r>
                      <a:r>
                        <a:rPr lang="es-MX" dirty="0"/>
                        <a:t> </a:t>
                      </a:r>
                      <a:r>
                        <a:rPr lang="es-MX" dirty="0" err="1"/>
                        <a:t>presentation</a:t>
                      </a:r>
                      <a:r>
                        <a:rPr lang="es-MX" dirty="0"/>
                        <a:t> </a:t>
                      </a:r>
                      <a:r>
                        <a:rPr lang="es-MX" dirty="0" err="1"/>
                        <a:t>is</a:t>
                      </a:r>
                      <a:r>
                        <a:rPr lang="es-MX" baseline="0" dirty="0"/>
                        <a:t> </a:t>
                      </a:r>
                      <a:r>
                        <a:rPr lang="es-MX" baseline="0" dirty="0" err="1"/>
                        <a:t>creative</a:t>
                      </a:r>
                      <a:r>
                        <a:rPr lang="es-MX" baseline="0" dirty="0"/>
                        <a:t> and </a:t>
                      </a:r>
                      <a:r>
                        <a:rPr lang="es-MX" baseline="0" dirty="0" err="1"/>
                        <a:t>elaborated</a:t>
                      </a:r>
                      <a:r>
                        <a:rPr lang="es-MX" baseline="0" dirty="0"/>
                        <a:t> in </a:t>
                      </a:r>
                      <a:r>
                        <a:rPr lang="es-MX" baseline="0" dirty="0" err="1"/>
                        <a:t>Canva</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06854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2599</TotalTime>
  <Words>754</Words>
  <Application>Microsoft Macintosh PowerPoint</Application>
  <PresentationFormat>Carta (216 x 279 mm)</PresentationFormat>
  <Paragraphs>68</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Mariana Gutiérrez Morales</cp:lastModifiedBy>
  <cp:revision>50</cp:revision>
  <dcterms:created xsi:type="dcterms:W3CDTF">2020-11-25T17:14:58Z</dcterms:created>
  <dcterms:modified xsi:type="dcterms:W3CDTF">2021-05-06T03:37:33Z</dcterms:modified>
</cp:coreProperties>
</file>