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7" r:id="rId4"/>
    <p:sldId id="264" r:id="rId5"/>
    <p:sldId id="265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22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yelaalejandradelcarmen.gaona@docentecoahuila.gob.mx" TargetMode="External"/><Relationship Id="rId2" Type="http://schemas.openxmlformats.org/officeDocument/2006/relationships/hyperlink" Target="https://www.canva.com/design/DAEdeM-8N7w/share/preview?token=1d9UI2UcWS9B6jb7YxiXjw&amp;role=EDITOR&amp;utm_content=DAEdeM-8N7w&amp;utm_campaign=designshare&amp;utm_medium=link&amp;utm_source=sharebutton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galejandra@Hotmai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9378" y="403771"/>
            <a:ext cx="6381042" cy="8586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ESCUELA NORMAL DE EDUCACION PREESCOLAR</a:t>
            </a:r>
            <a:endParaRPr lang="es-MX" sz="2400" dirty="0"/>
          </a:p>
          <a:p>
            <a:pPr lvl="0" algn="ctr"/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– </a:t>
            </a:r>
            <a:r>
              <a:rPr lang="es-MX" alt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</a:t>
            </a:r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</a:p>
          <a:p>
            <a:pPr lvl="0" algn="ctr"/>
            <a:endParaRPr lang="es-MX" alt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alt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alt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alt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alt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400" dirty="0"/>
          </a:p>
          <a:p>
            <a:pPr algn="ctr"/>
            <a:r>
              <a:rPr lang="es-MX" sz="2400" dirty="0"/>
              <a:t>ENGLISH COURSE B2+</a:t>
            </a:r>
          </a:p>
          <a:p>
            <a:pPr algn="ctr"/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Proficient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of English</a:t>
            </a: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i="1" dirty="0">
                <a:latin typeface="Arial" panose="020B0604020202020204" pitchFamily="34" charset="0"/>
                <a:cs typeface="Arial" panose="020B0604020202020204" pitchFamily="34" charset="0"/>
              </a:rPr>
              <a:t>TEACHER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MAYELA ALEJANDRA DEL C. GAONA GARCIA</a:t>
            </a:r>
          </a:p>
          <a:p>
            <a:pPr algn="ctr"/>
            <a:endParaRPr lang="es-MX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i="1" dirty="0">
                <a:latin typeface="Arial" panose="020B0604020202020204" pitchFamily="34" charset="0"/>
                <a:cs typeface="Arial" panose="020B0604020202020204" pitchFamily="34" charset="0"/>
              </a:rPr>
              <a:t>STUDENT: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DIBETH ATZIRI CARREÓN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/>
              <a:t>RUBRICS FOR ACTIVITY 1 UNIT 2</a:t>
            </a:r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r>
              <a:rPr lang="es-MX" sz="2400" dirty="0"/>
              <a:t>May 3rd, 2021                                       Saltillo, COAH</a:t>
            </a:r>
          </a:p>
          <a:p>
            <a:endParaRPr lang="es-MX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F94A466-7F7F-4C3A-B321-253FDB7304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19261"/>
          <a:stretch/>
        </p:blipFill>
        <p:spPr>
          <a:xfrm>
            <a:off x="2625969" y="1239098"/>
            <a:ext cx="1606062" cy="206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72435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poster in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imagine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doing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dissappeared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5th</a:t>
                      </a:r>
                      <a:endParaRPr lang="es-MX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hlinkClick r:id="rId2"/>
              </a:rPr>
              <a:t>https://www.canva.com/design/DAEdeM-8N7w/share/preview?token=1d9UI2UcWS9B6jb7YxiXjw&amp;role=EDITOR&amp;utm_content=DAEdeM-8N7w&amp;utm_campaign=designshare&amp;utm_medium=link&amp;utm_source=sharebutton</a:t>
            </a:r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you</a:t>
            </a:r>
            <a:r>
              <a:rPr lang="es-MX" dirty="0"/>
              <a:t> can </a:t>
            </a:r>
            <a:r>
              <a:rPr lang="es-MX" dirty="0" err="1"/>
              <a:t>also</a:t>
            </a:r>
            <a:r>
              <a:rPr lang="es-MX" dirty="0"/>
              <a:t> share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by</a:t>
            </a:r>
            <a:r>
              <a:rPr lang="es-MX" dirty="0"/>
              <a:t> e-mail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at: </a:t>
            </a:r>
            <a:r>
              <a:rPr lang="es-MX" dirty="0">
                <a:hlinkClick r:id="rId3"/>
              </a:rPr>
              <a:t>mayelaalejandradelcarmen.gaona@docentecoahuila.gob.mx</a:t>
            </a:r>
            <a:r>
              <a:rPr lang="es-MX" dirty="0"/>
              <a:t>  </a:t>
            </a:r>
            <a:r>
              <a:rPr lang="es-MX" dirty="0" err="1"/>
              <a:t>or</a:t>
            </a:r>
            <a:r>
              <a:rPr lang="es-MX" dirty="0"/>
              <a:t>  </a:t>
            </a:r>
            <a:r>
              <a:rPr lang="es-MX" dirty="0">
                <a:hlinkClick r:id="rId4"/>
              </a:rPr>
              <a:t>galejandra@hotmail.com</a:t>
            </a:r>
            <a:r>
              <a:rPr lang="es-MX" dirty="0"/>
              <a:t> </a:t>
            </a:r>
          </a:p>
          <a:p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sound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voice</a:t>
            </a:r>
            <a:r>
              <a:rPr lang="es-MX" dirty="0"/>
              <a:t> and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 </a:t>
            </a:r>
            <a:r>
              <a:rPr lang="es-MX" dirty="0" err="1"/>
              <a:t>design</a:t>
            </a:r>
            <a:r>
              <a:rPr lang="es-MX" dirty="0"/>
              <a:t>  </a:t>
            </a:r>
            <a:r>
              <a:rPr lang="es-MX" dirty="0" err="1"/>
              <a:t>run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 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8ED0A-0DF8-4CF5-A05C-F73A3B725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TO LISTEN TO THE AUDIO, PLEASE PRESS PLAY ON THE TOP RIGHT CORNER OF THE POSTER </a:t>
            </a:r>
            <a:r>
              <a:rPr lang="es-MX" b="1" dirty="0">
                <a:sym typeface="Wingdings" panose="05000000000000000000" pitchFamily="2" charset="2"/>
              </a:rPr>
              <a:t></a:t>
            </a:r>
            <a:endParaRPr lang="es-MX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B56A54-3AF6-4038-88E5-D4B6096621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340" y="2633126"/>
            <a:ext cx="4231784" cy="5690258"/>
          </a:xfrm>
          <a:prstGeom prst="rect">
            <a:avLst/>
          </a:prstGeom>
        </p:spPr>
      </p:pic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8E576683-1231-43C0-8420-04BD7422CDD1}"/>
              </a:ext>
            </a:extLst>
          </p:cNvPr>
          <p:cNvSpPr/>
          <p:nvPr/>
        </p:nvSpPr>
        <p:spPr>
          <a:xfrm rot="10800000">
            <a:off x="5187671" y="2919046"/>
            <a:ext cx="1184031" cy="422031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50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1-5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572" t="14689" r="12818" b="13271"/>
          <a:stretch/>
        </p:blipFill>
        <p:spPr>
          <a:xfrm>
            <a:off x="118753" y="804041"/>
            <a:ext cx="6739247" cy="54864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10335" t="29823" r="23931" b="6493"/>
          <a:stretch/>
        </p:blipFill>
        <p:spPr>
          <a:xfrm>
            <a:off x="96422" y="6290441"/>
            <a:ext cx="635350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Communicates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efectivly</a:t>
                      </a:r>
                      <a:r>
                        <a:rPr lang="es-MX" baseline="0" dirty="0"/>
                        <a:t> 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</a:t>
                      </a:r>
                      <a:r>
                        <a:rPr lang="es-MX" dirty="0" err="1"/>
                        <a:t>he</a:t>
                      </a:r>
                      <a:r>
                        <a:rPr lang="es-MX" dirty="0"/>
                        <a:t> ideas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 </a:t>
                      </a:r>
                      <a:r>
                        <a:rPr lang="es-MX" baseline="0" dirty="0" err="1"/>
                        <a:t>speech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speech</a:t>
                      </a:r>
                      <a:r>
                        <a:rPr lang="es-MX" dirty="0"/>
                        <a:t> </a:t>
                      </a:r>
                      <a:r>
                        <a:rPr lang="es-MX" baseline="0" dirty="0"/>
                        <a:t>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presentation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creative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elaborated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Canva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996</TotalTime>
  <Words>406</Words>
  <Application>Microsoft Office PowerPoint</Application>
  <PresentationFormat>Carta (216 x 279 mm)</PresentationFormat>
  <Paragraphs>56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TO LISTEN TO THE AUDIO, PLEASE PRESS PLAY ON THE TOP RIGHT CORNER OF THE POSTER 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Dibeth Carreon</cp:lastModifiedBy>
  <cp:revision>51</cp:revision>
  <dcterms:created xsi:type="dcterms:W3CDTF">2020-11-25T17:14:58Z</dcterms:created>
  <dcterms:modified xsi:type="dcterms:W3CDTF">2021-05-04T02:57:03Z</dcterms:modified>
</cp:coreProperties>
</file>