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60" r:id="rId3"/>
    <p:sldId id="264" r:id="rId4"/>
    <p:sldId id="265" r:id="rId5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84CC"/>
    <a:srgbClr val="65A2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51" d="100"/>
          <a:sy n="51" d="100"/>
        </p:scale>
        <p:origin x="21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757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64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1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01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15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90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76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8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69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10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65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1BCDA-0285-4F3A-9089-8913FB70B44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96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galejandra@Hotmail.com" TargetMode="External"/><Relationship Id="rId2" Type="http://schemas.openxmlformats.org/officeDocument/2006/relationships/hyperlink" Target="mailto:mayelaalejandradelcarmen.gaona@docentecoahuila.gob.mx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49378" y="403771"/>
            <a:ext cx="6352316" cy="64633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/>
              <a:t>ESCUELA NORMAL DE EDUCACION PREESCOLAR</a:t>
            </a:r>
          </a:p>
          <a:p>
            <a:endParaRPr lang="es-MX" sz="2400" dirty="0"/>
          </a:p>
          <a:p>
            <a:endParaRPr lang="es-MX" sz="2400" dirty="0"/>
          </a:p>
          <a:p>
            <a:endParaRPr lang="es-MX" sz="2400" dirty="0"/>
          </a:p>
          <a:p>
            <a:endParaRPr lang="es-MX" sz="2400" dirty="0"/>
          </a:p>
          <a:p>
            <a:endParaRPr lang="es-MX" sz="2400" dirty="0"/>
          </a:p>
          <a:p>
            <a:pPr lvl="0" algn="ctr"/>
            <a:r>
              <a:rPr lang="es-MX" altLang="es-E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</a:t>
            </a:r>
            <a:r>
              <a:rPr lang="es-MX" alt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s-MX" altLang="es-E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July</a:t>
            </a:r>
            <a:r>
              <a:rPr lang="es-MX" alt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2021</a:t>
            </a:r>
          </a:p>
          <a:p>
            <a:endParaRPr lang="es-MX" sz="2400" dirty="0"/>
          </a:p>
          <a:p>
            <a:pPr algn="ctr"/>
            <a:r>
              <a:rPr lang="es-MX" sz="2400" dirty="0"/>
              <a:t>ENLGISH COURES B2+</a:t>
            </a:r>
          </a:p>
          <a:p>
            <a:pPr algn="ctr"/>
            <a:r>
              <a:rPr lang="es-MX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Proficient</a:t>
            </a:r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Users</a:t>
            </a:r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 of English</a:t>
            </a:r>
          </a:p>
          <a:p>
            <a:pPr algn="ctr"/>
            <a:endParaRPr lang="es-MX" sz="2400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TEACHER MAYELA ALEJANDRA DEL C. GAONA GARCIA</a:t>
            </a: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SAMARA KERENY ROBLEDO CORTÉS</a:t>
            </a:r>
          </a:p>
          <a:p>
            <a:pPr algn="ctr"/>
            <a:endParaRPr lang="es-MX" sz="2400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400" dirty="0"/>
              <a:t>RUBRICS FOR ACTIVITY 1 UNIT 2</a:t>
            </a:r>
          </a:p>
          <a:p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2586257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72435"/>
              </p:ext>
            </p:extLst>
          </p:nvPr>
        </p:nvGraphicFramePr>
        <p:xfrm>
          <a:off x="168574" y="223377"/>
          <a:ext cx="6541190" cy="4081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0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93228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Writing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Elaborate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poster in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Canva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images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audio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your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speech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(300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words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min)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giving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the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expressions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lessons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1-5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think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about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future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imagine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thirty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years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changed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doing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this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time  in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thirty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years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technology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changed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dissappeared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then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r>
                        <a:rPr lang="es-MX" sz="14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city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then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algn="l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Note: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activity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must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done in canva.com </a:t>
                      </a:r>
                    </a:p>
                    <a:p>
                      <a:pPr algn="l"/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suggest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subscribe for free, explore and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practice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to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elaborate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very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friendly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ideas  are posible.</a:t>
                      </a:r>
                      <a:endParaRPr lang="es-MX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 5th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261257" y="4702629"/>
            <a:ext cx="64720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presentation</a:t>
            </a:r>
            <a:r>
              <a:rPr lang="es-MX" dirty="0"/>
              <a:t> </a:t>
            </a:r>
            <a:r>
              <a:rPr lang="es-MX" dirty="0" err="1"/>
              <a:t>here</a:t>
            </a:r>
            <a:r>
              <a:rPr lang="es-MX" dirty="0"/>
              <a:t>: (</a:t>
            </a:r>
            <a:r>
              <a:rPr lang="es-MX" dirty="0">
                <a:solidFill>
                  <a:srgbClr val="3484CC"/>
                </a:solidFill>
              </a:rPr>
              <a:t>share </a:t>
            </a:r>
            <a:r>
              <a:rPr lang="es-MX" dirty="0" err="1">
                <a:solidFill>
                  <a:srgbClr val="3484CC"/>
                </a:solidFill>
              </a:rPr>
              <a:t>your</a:t>
            </a:r>
            <a:r>
              <a:rPr lang="es-MX" dirty="0">
                <a:solidFill>
                  <a:srgbClr val="3484CC"/>
                </a:solidFill>
              </a:rPr>
              <a:t> link </a:t>
            </a:r>
            <a:r>
              <a:rPr lang="es-MX" dirty="0" err="1">
                <a:solidFill>
                  <a:srgbClr val="3484CC"/>
                </a:solidFill>
              </a:rPr>
              <a:t>here</a:t>
            </a:r>
            <a:r>
              <a:rPr lang="es-MX" dirty="0"/>
              <a:t>)</a:t>
            </a:r>
          </a:p>
          <a:p>
            <a:endParaRPr lang="es-MX" dirty="0"/>
          </a:p>
          <a:p>
            <a:r>
              <a:rPr lang="es-MX" dirty="0"/>
              <a:t>                  https://www.canva.com/design/DAEden1rlDw/1pjJa5AwKdZzrmrdVXrbnA/view?utm_content=DAEden1rlDw&amp;utm_campaign=designshare&amp;utm_medium=link&amp;utm_source=publishsharelink</a:t>
            </a:r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Note: </a:t>
            </a:r>
            <a:r>
              <a:rPr lang="es-MX" dirty="0" err="1"/>
              <a:t>you</a:t>
            </a:r>
            <a:r>
              <a:rPr lang="es-MX" dirty="0"/>
              <a:t> can </a:t>
            </a:r>
            <a:r>
              <a:rPr lang="es-MX" dirty="0" err="1"/>
              <a:t>also</a:t>
            </a:r>
            <a:r>
              <a:rPr lang="es-MX" dirty="0"/>
              <a:t> share </a:t>
            </a:r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presentation</a:t>
            </a:r>
            <a:r>
              <a:rPr lang="es-MX" dirty="0"/>
              <a:t> </a:t>
            </a:r>
            <a:r>
              <a:rPr lang="es-MX" dirty="0" err="1"/>
              <a:t>by</a:t>
            </a:r>
            <a:r>
              <a:rPr lang="es-MX" dirty="0"/>
              <a:t> e-mail </a:t>
            </a:r>
            <a:r>
              <a:rPr lang="es-MX" dirty="0" err="1"/>
              <a:t>with</a:t>
            </a:r>
            <a:r>
              <a:rPr lang="es-MX" dirty="0"/>
              <a:t>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teacher</a:t>
            </a:r>
            <a:r>
              <a:rPr lang="es-MX" dirty="0"/>
              <a:t> at: </a:t>
            </a:r>
            <a:r>
              <a:rPr lang="es-MX" dirty="0">
                <a:hlinkClick r:id="rId2"/>
              </a:rPr>
              <a:t>mayelaalejandradelcarmen.gaona@docentecoahuila.gob.mx</a:t>
            </a:r>
            <a:r>
              <a:rPr lang="es-MX" dirty="0"/>
              <a:t>  </a:t>
            </a:r>
            <a:r>
              <a:rPr lang="es-MX" dirty="0" err="1"/>
              <a:t>or</a:t>
            </a:r>
            <a:r>
              <a:rPr lang="es-MX" dirty="0"/>
              <a:t>  </a:t>
            </a:r>
            <a:r>
              <a:rPr lang="es-MX" dirty="0">
                <a:hlinkClick r:id="rId3"/>
              </a:rPr>
              <a:t>galejandra@hotmail.com</a:t>
            </a:r>
            <a:r>
              <a:rPr lang="es-MX" dirty="0"/>
              <a:t> </a:t>
            </a:r>
          </a:p>
          <a:p>
            <a:r>
              <a:rPr lang="es-MX" dirty="0" err="1"/>
              <a:t>Before</a:t>
            </a:r>
            <a:r>
              <a:rPr lang="es-MX" dirty="0"/>
              <a:t> </a:t>
            </a:r>
            <a:r>
              <a:rPr lang="es-MX" dirty="0" err="1"/>
              <a:t>sharing</a:t>
            </a:r>
            <a:r>
              <a:rPr lang="es-MX" dirty="0"/>
              <a:t>, </a:t>
            </a:r>
            <a:r>
              <a:rPr lang="es-MX" dirty="0" err="1"/>
              <a:t>make</a:t>
            </a:r>
            <a:r>
              <a:rPr lang="es-MX" dirty="0"/>
              <a:t> </a:t>
            </a:r>
            <a:r>
              <a:rPr lang="es-MX" dirty="0" err="1"/>
              <a:t>sure</a:t>
            </a:r>
            <a:r>
              <a:rPr lang="es-MX" dirty="0"/>
              <a:t> 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sound</a:t>
            </a:r>
            <a:r>
              <a:rPr lang="es-MX" dirty="0"/>
              <a:t> </a:t>
            </a:r>
            <a:r>
              <a:rPr lang="es-MX" dirty="0" err="1"/>
              <a:t>with</a:t>
            </a:r>
            <a:r>
              <a:rPr lang="es-MX" dirty="0"/>
              <a:t> </a:t>
            </a:r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voice</a:t>
            </a:r>
            <a:r>
              <a:rPr lang="es-MX" dirty="0"/>
              <a:t> and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presentation</a:t>
            </a:r>
            <a:r>
              <a:rPr lang="es-MX" dirty="0"/>
              <a:t> </a:t>
            </a:r>
            <a:r>
              <a:rPr lang="es-MX" dirty="0" err="1"/>
              <a:t>with</a:t>
            </a:r>
            <a:r>
              <a:rPr lang="es-MX" dirty="0"/>
              <a:t> </a:t>
            </a:r>
            <a:r>
              <a:rPr lang="es-MX" dirty="0" err="1"/>
              <a:t>your</a:t>
            </a:r>
            <a:r>
              <a:rPr lang="es-MX" dirty="0"/>
              <a:t>  </a:t>
            </a:r>
            <a:r>
              <a:rPr lang="es-MX" dirty="0" err="1"/>
              <a:t>design</a:t>
            </a:r>
            <a:r>
              <a:rPr lang="es-MX" dirty="0"/>
              <a:t>  </a:t>
            </a:r>
            <a:r>
              <a:rPr lang="es-MX" dirty="0" err="1"/>
              <a:t>run</a:t>
            </a:r>
            <a:r>
              <a:rPr lang="es-MX" dirty="0"/>
              <a:t> </a:t>
            </a:r>
            <a:r>
              <a:rPr lang="es-MX" dirty="0" err="1"/>
              <a:t>perfectly</a:t>
            </a:r>
            <a:r>
              <a:rPr lang="es-MX" dirty="0"/>
              <a:t> </a:t>
            </a:r>
          </a:p>
        </p:txBody>
      </p:sp>
      <p:sp>
        <p:nvSpPr>
          <p:cNvPr id="7" name="Flecha derecha 6"/>
          <p:cNvSpPr/>
          <p:nvPr/>
        </p:nvSpPr>
        <p:spPr>
          <a:xfrm>
            <a:off x="261257" y="5149591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8392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18753" y="29579"/>
            <a:ext cx="6441535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600" dirty="0" err="1"/>
              <a:t>You</a:t>
            </a:r>
            <a:r>
              <a:rPr lang="es-MX" sz="1600" dirty="0"/>
              <a:t> </a:t>
            </a:r>
            <a:r>
              <a:rPr lang="es-MX" sz="1600" dirty="0" err="1"/>
              <a:t>must</a:t>
            </a:r>
            <a:r>
              <a:rPr lang="es-MX" sz="1600" dirty="0"/>
              <a:t> </a:t>
            </a:r>
            <a:r>
              <a:rPr lang="es-MX" sz="1600" dirty="0" err="1"/>
              <a:t>include</a:t>
            </a:r>
            <a:r>
              <a:rPr lang="es-MX" sz="1600" dirty="0"/>
              <a:t>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vocabulary</a:t>
            </a:r>
            <a:r>
              <a:rPr lang="es-MX" sz="1600" dirty="0"/>
              <a:t>, </a:t>
            </a:r>
            <a:r>
              <a:rPr lang="es-MX" sz="1600" dirty="0" err="1"/>
              <a:t>phrases</a:t>
            </a:r>
            <a:r>
              <a:rPr lang="es-MX" sz="1600" dirty="0"/>
              <a:t> and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following</a:t>
            </a:r>
            <a:r>
              <a:rPr lang="es-MX" sz="1600" dirty="0"/>
              <a:t> gramar </a:t>
            </a:r>
            <a:r>
              <a:rPr lang="es-MX" sz="1600" dirty="0" err="1"/>
              <a:t>content</a:t>
            </a:r>
            <a:r>
              <a:rPr lang="es-MX" sz="1600" dirty="0"/>
              <a:t> of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lesson</a:t>
            </a:r>
            <a:r>
              <a:rPr lang="es-MX" sz="1600" dirty="0"/>
              <a:t> 1-5 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10572" t="14689" r="12818" b="13271"/>
          <a:stretch/>
        </p:blipFill>
        <p:spPr>
          <a:xfrm>
            <a:off x="118753" y="804041"/>
            <a:ext cx="6739247" cy="54864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/>
          <a:srcRect l="10335" t="29823" r="23931" b="6493"/>
          <a:stretch/>
        </p:blipFill>
        <p:spPr>
          <a:xfrm>
            <a:off x="96422" y="6290441"/>
            <a:ext cx="6353504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597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687884"/>
              </p:ext>
            </p:extLst>
          </p:nvPr>
        </p:nvGraphicFramePr>
        <p:xfrm>
          <a:off x="166255" y="410550"/>
          <a:ext cx="6507677" cy="379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0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8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1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8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General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Requiriment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format</a:t>
                      </a:r>
                      <a:r>
                        <a:rPr lang="es-MX" baseline="0" dirty="0"/>
                        <a:t> (5pts)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Good</a:t>
                      </a:r>
                      <a:r>
                        <a:rPr lang="es-MX" dirty="0"/>
                        <a:t>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Satisfactory</a:t>
                      </a:r>
                      <a:r>
                        <a:rPr lang="es-MX" dirty="0"/>
                        <a:t> (.5)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Poor</a:t>
                      </a:r>
                      <a:r>
                        <a:rPr lang="es-MX" baseline="0" dirty="0"/>
                        <a:t> (0)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all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grammatical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elements</a:t>
                      </a:r>
                      <a:r>
                        <a:rPr lang="es-MX" baseline="0" dirty="0"/>
                        <a:t> of </a:t>
                      </a:r>
                      <a:r>
                        <a:rPr lang="es-MX" baseline="0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functions</a:t>
                      </a:r>
                      <a:r>
                        <a:rPr lang="es-MX" dirty="0"/>
                        <a:t> and </a:t>
                      </a:r>
                      <a:r>
                        <a:rPr lang="es-MX" dirty="0" err="1"/>
                        <a:t>vocabulary</a:t>
                      </a:r>
                      <a:r>
                        <a:rPr lang="es-MX" dirty="0"/>
                        <a:t> (4 </a:t>
                      </a:r>
                      <a:r>
                        <a:rPr lang="es-MX" dirty="0" err="1"/>
                        <a:t>words</a:t>
                      </a:r>
                      <a:r>
                        <a:rPr lang="es-MX" dirty="0"/>
                        <a:t> min) of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Communicates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efectivly</a:t>
                      </a:r>
                      <a:r>
                        <a:rPr lang="es-MX" baseline="0" dirty="0"/>
                        <a:t>  and </a:t>
                      </a:r>
                      <a:r>
                        <a:rPr lang="es-MX" baseline="0" dirty="0" err="1"/>
                        <a:t>clearly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t</a:t>
                      </a:r>
                      <a:r>
                        <a:rPr lang="es-MX" dirty="0" err="1"/>
                        <a:t>he</a:t>
                      </a:r>
                      <a:r>
                        <a:rPr lang="es-MX" dirty="0"/>
                        <a:t> ideas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the</a:t>
                      </a:r>
                      <a:r>
                        <a:rPr lang="es-MX" baseline="0" dirty="0"/>
                        <a:t>  </a:t>
                      </a:r>
                      <a:r>
                        <a:rPr lang="es-MX" baseline="0" dirty="0" err="1"/>
                        <a:t>speech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Ideas </a:t>
                      </a:r>
                      <a:r>
                        <a:rPr lang="es-MX" dirty="0" err="1"/>
                        <a:t>flow</a:t>
                      </a:r>
                      <a:r>
                        <a:rPr lang="es-MX" dirty="0"/>
                        <a:t> in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speech</a:t>
                      </a:r>
                      <a:r>
                        <a:rPr lang="es-MX" dirty="0"/>
                        <a:t> </a:t>
                      </a:r>
                      <a:r>
                        <a:rPr lang="es-MX" baseline="0" dirty="0"/>
                        <a:t>and </a:t>
                      </a:r>
                      <a:r>
                        <a:rPr lang="es-MX" baseline="0" dirty="0" err="1"/>
                        <a:t>clearly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support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the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main</a:t>
                      </a:r>
                      <a:r>
                        <a:rPr lang="es-MX" baseline="0" dirty="0"/>
                        <a:t> idea.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presentation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is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creative</a:t>
                      </a:r>
                      <a:r>
                        <a:rPr lang="es-MX" baseline="0" dirty="0"/>
                        <a:t> and </a:t>
                      </a:r>
                      <a:r>
                        <a:rPr lang="es-MX" baseline="0" dirty="0" err="1"/>
                        <a:t>elaborated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Canva</a:t>
                      </a:r>
                      <a:endParaRPr lang="es-MX" dirty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MX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6854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1327</TotalTime>
  <Words>373</Words>
  <Application>Microsoft Office PowerPoint</Application>
  <PresentationFormat>Carta (216 x 279 mm)</PresentationFormat>
  <Paragraphs>49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SAMARA KERENY ROBLEDO CORTES</cp:lastModifiedBy>
  <cp:revision>52</cp:revision>
  <dcterms:created xsi:type="dcterms:W3CDTF">2020-11-25T17:14:58Z</dcterms:created>
  <dcterms:modified xsi:type="dcterms:W3CDTF">2021-05-04T04:20:58Z</dcterms:modified>
</cp:coreProperties>
</file>